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" initials="M" lastIdx="1" clrIdx="0">
    <p:extLst>
      <p:ext uri="{19B8F6BF-5375-455C-9EA6-DF929625EA0E}">
        <p15:presenceInfo xmlns:p15="http://schemas.microsoft.com/office/powerpoint/2012/main" userId="Marce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139D2-1107-4B6A-8546-C7C8FDF674DF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DAF696E1-9F2F-4C12-9961-419E83A3C7B0}">
      <dgm:prSet phldrT="[Texto]" custT="1"/>
      <dgm:spPr/>
      <dgm:t>
        <a:bodyPr/>
        <a:lstStyle/>
        <a:p>
          <a:r>
            <a:rPr lang="pt-BR" sz="1100" dirty="0"/>
            <a:t>Perfil Responsável</a:t>
          </a:r>
        </a:p>
      </dgm:t>
    </dgm:pt>
    <dgm:pt modelId="{1FFE4615-6918-43D4-A328-C566C5D18641}" type="parTrans" cxnId="{39E4F088-DC83-4958-A73E-7527E4088CE0}">
      <dgm:prSet/>
      <dgm:spPr/>
      <dgm:t>
        <a:bodyPr/>
        <a:lstStyle/>
        <a:p>
          <a:endParaRPr lang="pt-BR" sz="1100"/>
        </a:p>
      </dgm:t>
    </dgm:pt>
    <dgm:pt modelId="{CD9BB383-5CE8-421F-AAE7-A7873CF372A3}" type="sibTrans" cxnId="{39E4F088-DC83-4958-A73E-7527E4088CE0}">
      <dgm:prSet/>
      <dgm:spPr/>
      <dgm:t>
        <a:bodyPr/>
        <a:lstStyle/>
        <a:p>
          <a:endParaRPr lang="pt-BR" sz="1100"/>
        </a:p>
      </dgm:t>
    </dgm:pt>
    <dgm:pt modelId="{F009B733-30C9-46B2-BAE2-6110D66129B8}">
      <dgm:prSet phldrT="[Texto]" custT="1"/>
      <dgm:spPr/>
      <dgm:t>
        <a:bodyPr/>
        <a:lstStyle/>
        <a:p>
          <a:r>
            <a:rPr lang="pt-BR" sz="1100" dirty="0"/>
            <a:t>Inserir créditos online</a:t>
          </a:r>
        </a:p>
      </dgm:t>
    </dgm:pt>
    <dgm:pt modelId="{1ED70D88-73DC-417E-912B-CC4634792104}" type="parTrans" cxnId="{7378CCDE-AD3D-4865-A0E0-B1BBCD465D4D}">
      <dgm:prSet/>
      <dgm:spPr/>
      <dgm:t>
        <a:bodyPr/>
        <a:lstStyle/>
        <a:p>
          <a:endParaRPr lang="pt-BR" sz="1100"/>
        </a:p>
      </dgm:t>
    </dgm:pt>
    <dgm:pt modelId="{BC9AE15A-719C-48F9-BB61-01506B6CEAF5}" type="sibTrans" cxnId="{7378CCDE-AD3D-4865-A0E0-B1BBCD465D4D}">
      <dgm:prSet/>
      <dgm:spPr/>
      <dgm:t>
        <a:bodyPr/>
        <a:lstStyle/>
        <a:p>
          <a:endParaRPr lang="pt-BR" sz="1100"/>
        </a:p>
      </dgm:t>
    </dgm:pt>
    <dgm:pt modelId="{037B5F97-DD19-456C-BB00-AADC15A68FEC}">
      <dgm:prSet phldrT="[Texto]" custT="1"/>
      <dgm:spPr/>
      <dgm:t>
        <a:bodyPr/>
        <a:lstStyle/>
        <a:p>
          <a:r>
            <a:rPr lang="pt-BR" sz="1100" dirty="0"/>
            <a:t>Acompanhar o consumo/custos</a:t>
          </a:r>
        </a:p>
      </dgm:t>
    </dgm:pt>
    <dgm:pt modelId="{0CB932DF-806E-4762-9132-FC53A78F0012}" type="parTrans" cxnId="{BBDEEDF2-2FA3-4810-B5A6-B4C56B21EEBF}">
      <dgm:prSet/>
      <dgm:spPr/>
      <dgm:t>
        <a:bodyPr/>
        <a:lstStyle/>
        <a:p>
          <a:endParaRPr lang="pt-BR" sz="1100"/>
        </a:p>
      </dgm:t>
    </dgm:pt>
    <dgm:pt modelId="{CCA0A0CC-61C1-40F9-AF7C-1924F0BFBFA7}" type="sibTrans" cxnId="{BBDEEDF2-2FA3-4810-B5A6-B4C56B21EEBF}">
      <dgm:prSet/>
      <dgm:spPr/>
      <dgm:t>
        <a:bodyPr/>
        <a:lstStyle/>
        <a:p>
          <a:endParaRPr lang="pt-BR" sz="1100"/>
        </a:p>
      </dgm:t>
    </dgm:pt>
    <dgm:pt modelId="{7DAB0500-37DD-4A40-AD9D-33CFE063212F}">
      <dgm:prSet phldrT="[Texto]"/>
      <dgm:spPr/>
    </dgm:pt>
    <dgm:pt modelId="{F4040AA4-B0EF-4064-8F37-924494F0DA54}" type="parTrans" cxnId="{8E785B90-BBC5-464F-B041-008D78335E15}">
      <dgm:prSet/>
      <dgm:spPr/>
      <dgm:t>
        <a:bodyPr/>
        <a:lstStyle/>
        <a:p>
          <a:endParaRPr lang="pt-BR" sz="1100"/>
        </a:p>
      </dgm:t>
    </dgm:pt>
    <dgm:pt modelId="{A17E2473-3B8D-4032-8EAF-D289DCA24806}" type="sibTrans" cxnId="{8E785B90-BBC5-464F-B041-008D78335E15}">
      <dgm:prSet/>
      <dgm:spPr/>
      <dgm:t>
        <a:bodyPr/>
        <a:lstStyle/>
        <a:p>
          <a:endParaRPr lang="pt-BR" sz="1100"/>
        </a:p>
      </dgm:t>
    </dgm:pt>
    <dgm:pt modelId="{5BF09FEC-9574-4BFD-BC8C-214E3DE4F102}">
      <dgm:prSet phldrT="[Texto]" phldr="1"/>
      <dgm:spPr/>
      <dgm:t>
        <a:bodyPr/>
        <a:lstStyle/>
        <a:p>
          <a:endParaRPr lang="pt-BR" sz="1100" dirty="0"/>
        </a:p>
      </dgm:t>
    </dgm:pt>
    <dgm:pt modelId="{2D631143-90C0-4475-AE55-82694F7564CE}" type="parTrans" cxnId="{FA925E63-C7E0-4D79-A2CF-CDE511030E84}">
      <dgm:prSet/>
      <dgm:spPr/>
      <dgm:t>
        <a:bodyPr/>
        <a:lstStyle/>
        <a:p>
          <a:endParaRPr lang="pt-BR" sz="1100"/>
        </a:p>
      </dgm:t>
    </dgm:pt>
    <dgm:pt modelId="{3C25D0D1-0215-4FA7-8D36-7E3BD5698962}" type="sibTrans" cxnId="{FA925E63-C7E0-4D79-A2CF-CDE511030E84}">
      <dgm:prSet/>
      <dgm:spPr/>
      <dgm:t>
        <a:bodyPr/>
        <a:lstStyle/>
        <a:p>
          <a:endParaRPr lang="pt-BR" sz="1100"/>
        </a:p>
      </dgm:t>
    </dgm:pt>
    <dgm:pt modelId="{3D43F4B7-80DE-442F-B930-029A970F61DB}">
      <dgm:prSet phldrT="[Texto]" phldr="1"/>
      <dgm:spPr/>
      <dgm:t>
        <a:bodyPr/>
        <a:lstStyle/>
        <a:p>
          <a:endParaRPr lang="pt-BR" sz="1100"/>
        </a:p>
      </dgm:t>
    </dgm:pt>
    <dgm:pt modelId="{5BFBF2CB-E9AD-4F4F-A626-314BEBE81D83}" type="parTrans" cxnId="{5A73BD35-BD1F-42BA-BE6A-A46D829A86C1}">
      <dgm:prSet/>
      <dgm:spPr/>
      <dgm:t>
        <a:bodyPr/>
        <a:lstStyle/>
        <a:p>
          <a:endParaRPr lang="pt-BR" sz="1100"/>
        </a:p>
      </dgm:t>
    </dgm:pt>
    <dgm:pt modelId="{D5F163B7-396C-443F-8243-99A5AB52A608}" type="sibTrans" cxnId="{5A73BD35-BD1F-42BA-BE6A-A46D829A86C1}">
      <dgm:prSet/>
      <dgm:spPr/>
      <dgm:t>
        <a:bodyPr/>
        <a:lstStyle/>
        <a:p>
          <a:endParaRPr lang="pt-BR" sz="1100"/>
        </a:p>
      </dgm:t>
    </dgm:pt>
    <dgm:pt modelId="{C35019E5-CCD7-4198-8333-959E9C843A23}">
      <dgm:prSet phldrT="[Texto]" custT="1"/>
      <dgm:spPr/>
      <dgm:t>
        <a:bodyPr/>
        <a:lstStyle/>
        <a:p>
          <a:r>
            <a:rPr lang="pt-BR" sz="1100" dirty="0"/>
            <a:t>Controlar os gastos</a:t>
          </a:r>
        </a:p>
      </dgm:t>
    </dgm:pt>
    <dgm:pt modelId="{D3368FE9-9DCF-48DC-A16F-1A149EAC1F4B}" type="parTrans" cxnId="{9C525B1B-EF1F-4A72-AD98-F937CB1D5FAC}">
      <dgm:prSet/>
      <dgm:spPr/>
      <dgm:t>
        <a:bodyPr/>
        <a:lstStyle/>
        <a:p>
          <a:endParaRPr lang="pt-BR" sz="1100"/>
        </a:p>
      </dgm:t>
    </dgm:pt>
    <dgm:pt modelId="{25692461-40A9-4E27-80B6-C29EDD41054B}" type="sibTrans" cxnId="{9C525B1B-EF1F-4A72-AD98-F937CB1D5FAC}">
      <dgm:prSet/>
      <dgm:spPr/>
      <dgm:t>
        <a:bodyPr/>
        <a:lstStyle/>
        <a:p>
          <a:endParaRPr lang="pt-BR" sz="1100"/>
        </a:p>
      </dgm:t>
    </dgm:pt>
    <dgm:pt modelId="{D5B45A83-36FD-4FAA-9E2A-B9C873B81BD1}">
      <dgm:prSet phldrT="[Texto]" custT="1"/>
      <dgm:spPr/>
      <dgm:t>
        <a:bodyPr/>
        <a:lstStyle/>
        <a:p>
          <a:r>
            <a:rPr lang="pt-BR" sz="1100" dirty="0"/>
            <a:t>Ver os preços</a:t>
          </a:r>
        </a:p>
      </dgm:t>
    </dgm:pt>
    <dgm:pt modelId="{78E632CC-0059-4BA9-BECB-00BCE375E916}" type="parTrans" cxnId="{575ABB68-A33E-4323-A29D-95A084C2B3D1}">
      <dgm:prSet/>
      <dgm:spPr/>
      <dgm:t>
        <a:bodyPr/>
        <a:lstStyle/>
        <a:p>
          <a:endParaRPr lang="pt-BR" sz="1100"/>
        </a:p>
      </dgm:t>
    </dgm:pt>
    <dgm:pt modelId="{E778C3BF-8EB4-49C7-A56E-3310E914DFE6}" type="sibTrans" cxnId="{575ABB68-A33E-4323-A29D-95A084C2B3D1}">
      <dgm:prSet/>
      <dgm:spPr/>
      <dgm:t>
        <a:bodyPr/>
        <a:lstStyle/>
        <a:p>
          <a:endParaRPr lang="pt-BR" sz="1100"/>
        </a:p>
      </dgm:t>
    </dgm:pt>
    <dgm:pt modelId="{339A73E8-CD1A-48C2-8989-FD673410988F}">
      <dgm:prSet phldrT="[Texto]" custT="1"/>
      <dgm:spPr/>
      <dgm:t>
        <a:bodyPr/>
        <a:lstStyle/>
        <a:p>
          <a:r>
            <a:rPr lang="pt-BR" sz="1100" dirty="0"/>
            <a:t>Ver as promoções</a:t>
          </a:r>
        </a:p>
      </dgm:t>
    </dgm:pt>
    <dgm:pt modelId="{E40C0FF5-9C43-4E4F-99F9-06526BB162B4}" type="parTrans" cxnId="{1482A70C-7B28-4B00-9FC7-42412C7FEA45}">
      <dgm:prSet/>
      <dgm:spPr/>
      <dgm:t>
        <a:bodyPr/>
        <a:lstStyle/>
        <a:p>
          <a:endParaRPr lang="pt-BR" sz="1100"/>
        </a:p>
      </dgm:t>
    </dgm:pt>
    <dgm:pt modelId="{52C30613-D6A5-49A3-8BDA-1D6C69FFCAD3}" type="sibTrans" cxnId="{1482A70C-7B28-4B00-9FC7-42412C7FEA45}">
      <dgm:prSet/>
      <dgm:spPr/>
      <dgm:t>
        <a:bodyPr/>
        <a:lstStyle/>
        <a:p>
          <a:endParaRPr lang="pt-BR" sz="1100"/>
        </a:p>
      </dgm:t>
    </dgm:pt>
    <dgm:pt modelId="{CACD63EB-E378-4684-83EC-011127F0F80A}" type="pres">
      <dgm:prSet presAssocID="{906139D2-1107-4B6A-8546-C7C8FDF674D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7B4D86-024C-483E-B37B-7C8F48A0F115}" type="pres">
      <dgm:prSet presAssocID="{DAF696E1-9F2F-4C12-9961-419E83A3C7B0}" presName="centerShape" presStyleLbl="node0" presStyleIdx="0" presStyleCnt="1"/>
      <dgm:spPr/>
    </dgm:pt>
    <dgm:pt modelId="{8FE88E7E-285C-478F-ACC2-88CB902A7383}" type="pres">
      <dgm:prSet presAssocID="{1ED70D88-73DC-417E-912B-CC4634792104}" presName="parTrans" presStyleLbl="bgSibTrans2D1" presStyleIdx="0" presStyleCnt="5"/>
      <dgm:spPr/>
    </dgm:pt>
    <dgm:pt modelId="{05059A72-CE38-4717-92D2-F2D836440912}" type="pres">
      <dgm:prSet presAssocID="{F009B733-30C9-46B2-BAE2-6110D66129B8}" presName="node" presStyleLbl="node1" presStyleIdx="0" presStyleCnt="5">
        <dgm:presLayoutVars>
          <dgm:bulletEnabled val="1"/>
        </dgm:presLayoutVars>
      </dgm:prSet>
      <dgm:spPr/>
    </dgm:pt>
    <dgm:pt modelId="{DB03538F-EF61-4C09-AB55-528356838716}" type="pres">
      <dgm:prSet presAssocID="{0CB932DF-806E-4762-9132-FC53A78F0012}" presName="parTrans" presStyleLbl="bgSibTrans2D1" presStyleIdx="1" presStyleCnt="5"/>
      <dgm:spPr/>
    </dgm:pt>
    <dgm:pt modelId="{252A8111-4733-46A1-997C-67FA806D8FEF}" type="pres">
      <dgm:prSet presAssocID="{037B5F97-DD19-456C-BB00-AADC15A68FEC}" presName="node" presStyleLbl="node1" presStyleIdx="1" presStyleCnt="5">
        <dgm:presLayoutVars>
          <dgm:bulletEnabled val="1"/>
        </dgm:presLayoutVars>
      </dgm:prSet>
      <dgm:spPr/>
    </dgm:pt>
    <dgm:pt modelId="{E9545D57-B152-494B-AE3D-84BEB1104D8C}" type="pres">
      <dgm:prSet presAssocID="{D3368FE9-9DCF-48DC-A16F-1A149EAC1F4B}" presName="parTrans" presStyleLbl="bgSibTrans2D1" presStyleIdx="2" presStyleCnt="5"/>
      <dgm:spPr/>
    </dgm:pt>
    <dgm:pt modelId="{4C436F07-DE3B-4828-B82C-C7AE2B775F94}" type="pres">
      <dgm:prSet presAssocID="{C35019E5-CCD7-4198-8333-959E9C843A23}" presName="node" presStyleLbl="node1" presStyleIdx="2" presStyleCnt="5">
        <dgm:presLayoutVars>
          <dgm:bulletEnabled val="1"/>
        </dgm:presLayoutVars>
      </dgm:prSet>
      <dgm:spPr/>
    </dgm:pt>
    <dgm:pt modelId="{4B34697F-582E-4CBE-9AE7-B9736172D62F}" type="pres">
      <dgm:prSet presAssocID="{78E632CC-0059-4BA9-BECB-00BCE375E916}" presName="parTrans" presStyleLbl="bgSibTrans2D1" presStyleIdx="3" presStyleCnt="5"/>
      <dgm:spPr/>
    </dgm:pt>
    <dgm:pt modelId="{27F9D854-3240-4D99-A821-5CCE16D7483B}" type="pres">
      <dgm:prSet presAssocID="{D5B45A83-36FD-4FAA-9E2A-B9C873B81BD1}" presName="node" presStyleLbl="node1" presStyleIdx="3" presStyleCnt="5">
        <dgm:presLayoutVars>
          <dgm:bulletEnabled val="1"/>
        </dgm:presLayoutVars>
      </dgm:prSet>
      <dgm:spPr/>
    </dgm:pt>
    <dgm:pt modelId="{1362609D-8123-4E81-888A-0134DECE25CB}" type="pres">
      <dgm:prSet presAssocID="{E40C0FF5-9C43-4E4F-99F9-06526BB162B4}" presName="parTrans" presStyleLbl="bgSibTrans2D1" presStyleIdx="4" presStyleCnt="5"/>
      <dgm:spPr/>
    </dgm:pt>
    <dgm:pt modelId="{E6975B37-58E3-4C4E-B0D1-C2F192CA25A6}" type="pres">
      <dgm:prSet presAssocID="{339A73E8-CD1A-48C2-8989-FD673410988F}" presName="node" presStyleLbl="node1" presStyleIdx="4" presStyleCnt="5">
        <dgm:presLayoutVars>
          <dgm:bulletEnabled val="1"/>
        </dgm:presLayoutVars>
      </dgm:prSet>
      <dgm:spPr/>
    </dgm:pt>
  </dgm:ptLst>
  <dgm:cxnLst>
    <dgm:cxn modelId="{1482A70C-7B28-4B00-9FC7-42412C7FEA45}" srcId="{DAF696E1-9F2F-4C12-9961-419E83A3C7B0}" destId="{339A73E8-CD1A-48C2-8989-FD673410988F}" srcOrd="4" destOrd="0" parTransId="{E40C0FF5-9C43-4E4F-99F9-06526BB162B4}" sibTransId="{52C30613-D6A5-49A3-8BDA-1D6C69FFCAD3}"/>
    <dgm:cxn modelId="{9C525B1B-EF1F-4A72-AD98-F937CB1D5FAC}" srcId="{DAF696E1-9F2F-4C12-9961-419E83A3C7B0}" destId="{C35019E5-CCD7-4198-8333-959E9C843A23}" srcOrd="2" destOrd="0" parTransId="{D3368FE9-9DCF-48DC-A16F-1A149EAC1F4B}" sibTransId="{25692461-40A9-4E27-80B6-C29EDD41054B}"/>
    <dgm:cxn modelId="{1F20B521-A912-4D38-A8E7-AFE20DFE1F66}" type="presOf" srcId="{906139D2-1107-4B6A-8546-C7C8FDF674DF}" destId="{CACD63EB-E378-4684-83EC-011127F0F80A}" srcOrd="0" destOrd="0" presId="urn:microsoft.com/office/officeart/2005/8/layout/radial4"/>
    <dgm:cxn modelId="{ABB41731-7293-453B-A1D4-DBF24AFD3E8D}" type="presOf" srcId="{0CB932DF-806E-4762-9132-FC53A78F0012}" destId="{DB03538F-EF61-4C09-AB55-528356838716}" srcOrd="0" destOrd="0" presId="urn:microsoft.com/office/officeart/2005/8/layout/radial4"/>
    <dgm:cxn modelId="{67F45D34-1E08-43F6-8858-B6021B1D684C}" type="presOf" srcId="{78E632CC-0059-4BA9-BECB-00BCE375E916}" destId="{4B34697F-582E-4CBE-9AE7-B9736172D62F}" srcOrd="0" destOrd="0" presId="urn:microsoft.com/office/officeart/2005/8/layout/radial4"/>
    <dgm:cxn modelId="{5A73BD35-BD1F-42BA-BE6A-A46D829A86C1}" srcId="{7DAB0500-37DD-4A40-AD9D-33CFE063212F}" destId="{3D43F4B7-80DE-442F-B930-029A970F61DB}" srcOrd="1" destOrd="0" parTransId="{5BFBF2CB-E9AD-4F4F-A626-314BEBE81D83}" sibTransId="{D5F163B7-396C-443F-8243-99A5AB52A608}"/>
    <dgm:cxn modelId="{E932323C-5C9D-4461-9BE2-8C21D8B770DF}" type="presOf" srcId="{E40C0FF5-9C43-4E4F-99F9-06526BB162B4}" destId="{1362609D-8123-4E81-888A-0134DECE25CB}" srcOrd="0" destOrd="0" presId="urn:microsoft.com/office/officeart/2005/8/layout/radial4"/>
    <dgm:cxn modelId="{105DCF42-8E24-4D3B-995D-A729070C7C98}" type="presOf" srcId="{F009B733-30C9-46B2-BAE2-6110D66129B8}" destId="{05059A72-CE38-4717-92D2-F2D836440912}" srcOrd="0" destOrd="0" presId="urn:microsoft.com/office/officeart/2005/8/layout/radial4"/>
    <dgm:cxn modelId="{FA925E63-C7E0-4D79-A2CF-CDE511030E84}" srcId="{7DAB0500-37DD-4A40-AD9D-33CFE063212F}" destId="{5BF09FEC-9574-4BFD-BC8C-214E3DE4F102}" srcOrd="0" destOrd="0" parTransId="{2D631143-90C0-4475-AE55-82694F7564CE}" sibTransId="{3C25D0D1-0215-4FA7-8D36-7E3BD5698962}"/>
    <dgm:cxn modelId="{575ABB68-A33E-4323-A29D-95A084C2B3D1}" srcId="{DAF696E1-9F2F-4C12-9961-419E83A3C7B0}" destId="{D5B45A83-36FD-4FAA-9E2A-B9C873B81BD1}" srcOrd="3" destOrd="0" parTransId="{78E632CC-0059-4BA9-BECB-00BCE375E916}" sibTransId="{E778C3BF-8EB4-49C7-A56E-3310E914DFE6}"/>
    <dgm:cxn modelId="{AAAB3D4D-117B-4493-A512-6B716596EC28}" type="presOf" srcId="{DAF696E1-9F2F-4C12-9961-419E83A3C7B0}" destId="{337B4D86-024C-483E-B37B-7C8F48A0F115}" srcOrd="0" destOrd="0" presId="urn:microsoft.com/office/officeart/2005/8/layout/radial4"/>
    <dgm:cxn modelId="{F0CD9B6E-C0C4-4F0E-AF61-DD3C78A6EA14}" type="presOf" srcId="{1ED70D88-73DC-417E-912B-CC4634792104}" destId="{8FE88E7E-285C-478F-ACC2-88CB902A7383}" srcOrd="0" destOrd="0" presId="urn:microsoft.com/office/officeart/2005/8/layout/radial4"/>
    <dgm:cxn modelId="{E7D16173-311A-4036-9646-A3126A1BB70A}" type="presOf" srcId="{339A73E8-CD1A-48C2-8989-FD673410988F}" destId="{E6975B37-58E3-4C4E-B0D1-C2F192CA25A6}" srcOrd="0" destOrd="0" presId="urn:microsoft.com/office/officeart/2005/8/layout/radial4"/>
    <dgm:cxn modelId="{EB435958-D4EF-45BF-9AA3-2300DD4462E1}" type="presOf" srcId="{D5B45A83-36FD-4FAA-9E2A-B9C873B81BD1}" destId="{27F9D854-3240-4D99-A821-5CCE16D7483B}" srcOrd="0" destOrd="0" presId="urn:microsoft.com/office/officeart/2005/8/layout/radial4"/>
    <dgm:cxn modelId="{F82DB080-F849-41EE-9E42-DBB5B2535D02}" type="presOf" srcId="{C35019E5-CCD7-4198-8333-959E9C843A23}" destId="{4C436F07-DE3B-4828-B82C-C7AE2B775F94}" srcOrd="0" destOrd="0" presId="urn:microsoft.com/office/officeart/2005/8/layout/radial4"/>
    <dgm:cxn modelId="{39E4F088-DC83-4958-A73E-7527E4088CE0}" srcId="{906139D2-1107-4B6A-8546-C7C8FDF674DF}" destId="{DAF696E1-9F2F-4C12-9961-419E83A3C7B0}" srcOrd="0" destOrd="0" parTransId="{1FFE4615-6918-43D4-A328-C566C5D18641}" sibTransId="{CD9BB383-5CE8-421F-AAE7-A7873CF372A3}"/>
    <dgm:cxn modelId="{8E785B90-BBC5-464F-B041-008D78335E15}" srcId="{906139D2-1107-4B6A-8546-C7C8FDF674DF}" destId="{7DAB0500-37DD-4A40-AD9D-33CFE063212F}" srcOrd="1" destOrd="0" parTransId="{F4040AA4-B0EF-4064-8F37-924494F0DA54}" sibTransId="{A17E2473-3B8D-4032-8EAF-D289DCA24806}"/>
    <dgm:cxn modelId="{7378CCDE-AD3D-4865-A0E0-B1BBCD465D4D}" srcId="{DAF696E1-9F2F-4C12-9961-419E83A3C7B0}" destId="{F009B733-30C9-46B2-BAE2-6110D66129B8}" srcOrd="0" destOrd="0" parTransId="{1ED70D88-73DC-417E-912B-CC4634792104}" sibTransId="{BC9AE15A-719C-48F9-BB61-01506B6CEAF5}"/>
    <dgm:cxn modelId="{F35C0CED-7DFE-41B2-B440-488225880943}" type="presOf" srcId="{D3368FE9-9DCF-48DC-A16F-1A149EAC1F4B}" destId="{E9545D57-B152-494B-AE3D-84BEB1104D8C}" srcOrd="0" destOrd="0" presId="urn:microsoft.com/office/officeart/2005/8/layout/radial4"/>
    <dgm:cxn modelId="{BBDEEDF2-2FA3-4810-B5A6-B4C56B21EEBF}" srcId="{DAF696E1-9F2F-4C12-9961-419E83A3C7B0}" destId="{037B5F97-DD19-456C-BB00-AADC15A68FEC}" srcOrd="1" destOrd="0" parTransId="{0CB932DF-806E-4762-9132-FC53A78F0012}" sibTransId="{CCA0A0CC-61C1-40F9-AF7C-1924F0BFBFA7}"/>
    <dgm:cxn modelId="{B596EDF9-7BDF-4EA6-A39D-5F33AB46ABAE}" type="presOf" srcId="{037B5F97-DD19-456C-BB00-AADC15A68FEC}" destId="{252A8111-4733-46A1-997C-67FA806D8FEF}" srcOrd="0" destOrd="0" presId="urn:microsoft.com/office/officeart/2005/8/layout/radial4"/>
    <dgm:cxn modelId="{7585C106-4E15-4086-A68A-66CB423CF73B}" type="presParOf" srcId="{CACD63EB-E378-4684-83EC-011127F0F80A}" destId="{337B4D86-024C-483E-B37B-7C8F48A0F115}" srcOrd="0" destOrd="0" presId="urn:microsoft.com/office/officeart/2005/8/layout/radial4"/>
    <dgm:cxn modelId="{23E729C7-63BE-466E-A949-6AC9D37EB864}" type="presParOf" srcId="{CACD63EB-E378-4684-83EC-011127F0F80A}" destId="{8FE88E7E-285C-478F-ACC2-88CB902A7383}" srcOrd="1" destOrd="0" presId="urn:microsoft.com/office/officeart/2005/8/layout/radial4"/>
    <dgm:cxn modelId="{98B82CBB-4577-4D53-AD05-6F8A2671EC13}" type="presParOf" srcId="{CACD63EB-E378-4684-83EC-011127F0F80A}" destId="{05059A72-CE38-4717-92D2-F2D836440912}" srcOrd="2" destOrd="0" presId="urn:microsoft.com/office/officeart/2005/8/layout/radial4"/>
    <dgm:cxn modelId="{AC5B1A82-543E-4C8A-8062-B77A0DEE2247}" type="presParOf" srcId="{CACD63EB-E378-4684-83EC-011127F0F80A}" destId="{DB03538F-EF61-4C09-AB55-528356838716}" srcOrd="3" destOrd="0" presId="urn:microsoft.com/office/officeart/2005/8/layout/radial4"/>
    <dgm:cxn modelId="{327CE7AB-CF95-461E-915D-E755FBB584E8}" type="presParOf" srcId="{CACD63EB-E378-4684-83EC-011127F0F80A}" destId="{252A8111-4733-46A1-997C-67FA806D8FEF}" srcOrd="4" destOrd="0" presId="urn:microsoft.com/office/officeart/2005/8/layout/radial4"/>
    <dgm:cxn modelId="{2B5F948E-BA40-49CA-9CEF-2F5EA61C6A96}" type="presParOf" srcId="{CACD63EB-E378-4684-83EC-011127F0F80A}" destId="{E9545D57-B152-494B-AE3D-84BEB1104D8C}" srcOrd="5" destOrd="0" presId="urn:microsoft.com/office/officeart/2005/8/layout/radial4"/>
    <dgm:cxn modelId="{FBC8180C-0469-45FA-ABB9-1E57EE889011}" type="presParOf" srcId="{CACD63EB-E378-4684-83EC-011127F0F80A}" destId="{4C436F07-DE3B-4828-B82C-C7AE2B775F94}" srcOrd="6" destOrd="0" presId="urn:microsoft.com/office/officeart/2005/8/layout/radial4"/>
    <dgm:cxn modelId="{592D76D2-4FA3-447B-A47A-AC826E1C2EE7}" type="presParOf" srcId="{CACD63EB-E378-4684-83EC-011127F0F80A}" destId="{4B34697F-582E-4CBE-9AE7-B9736172D62F}" srcOrd="7" destOrd="0" presId="urn:microsoft.com/office/officeart/2005/8/layout/radial4"/>
    <dgm:cxn modelId="{92FDD8FD-9F2E-4FDD-977E-7FBE091BDDDC}" type="presParOf" srcId="{CACD63EB-E378-4684-83EC-011127F0F80A}" destId="{27F9D854-3240-4D99-A821-5CCE16D7483B}" srcOrd="8" destOrd="0" presId="urn:microsoft.com/office/officeart/2005/8/layout/radial4"/>
    <dgm:cxn modelId="{16F6A641-69A8-4C30-8AED-9AF457728242}" type="presParOf" srcId="{CACD63EB-E378-4684-83EC-011127F0F80A}" destId="{1362609D-8123-4E81-888A-0134DECE25CB}" srcOrd="9" destOrd="0" presId="urn:microsoft.com/office/officeart/2005/8/layout/radial4"/>
    <dgm:cxn modelId="{116E133D-7E62-4D1A-931A-C8C136FBE2EE}" type="presParOf" srcId="{CACD63EB-E378-4684-83EC-011127F0F80A}" destId="{E6975B37-58E3-4C4E-B0D1-C2F192CA25A6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6139D2-1107-4B6A-8546-C7C8FDF674DF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DAF696E1-9F2F-4C12-9961-419E83A3C7B0}">
      <dgm:prSet phldrT="[Texto]" custT="1"/>
      <dgm:spPr/>
      <dgm:t>
        <a:bodyPr/>
        <a:lstStyle/>
        <a:p>
          <a:r>
            <a:rPr lang="pt-BR" sz="1100" dirty="0"/>
            <a:t>Perfil Dependente</a:t>
          </a:r>
        </a:p>
      </dgm:t>
    </dgm:pt>
    <dgm:pt modelId="{1FFE4615-6918-43D4-A328-C566C5D18641}" type="parTrans" cxnId="{39E4F088-DC83-4958-A73E-7527E4088CE0}">
      <dgm:prSet/>
      <dgm:spPr/>
      <dgm:t>
        <a:bodyPr/>
        <a:lstStyle/>
        <a:p>
          <a:endParaRPr lang="pt-BR" sz="1100"/>
        </a:p>
      </dgm:t>
    </dgm:pt>
    <dgm:pt modelId="{CD9BB383-5CE8-421F-AAE7-A7873CF372A3}" type="sibTrans" cxnId="{39E4F088-DC83-4958-A73E-7527E4088CE0}">
      <dgm:prSet/>
      <dgm:spPr/>
      <dgm:t>
        <a:bodyPr/>
        <a:lstStyle/>
        <a:p>
          <a:endParaRPr lang="pt-BR" sz="1100"/>
        </a:p>
      </dgm:t>
    </dgm:pt>
    <dgm:pt modelId="{F009B733-30C9-46B2-BAE2-6110D66129B8}">
      <dgm:prSet phldrT="[Texto]" custT="1"/>
      <dgm:spPr/>
      <dgm:t>
        <a:bodyPr/>
        <a:lstStyle/>
        <a:p>
          <a:r>
            <a:rPr lang="pt-BR" sz="1100" dirty="0"/>
            <a:t>Ver o saldo</a:t>
          </a:r>
        </a:p>
      </dgm:t>
    </dgm:pt>
    <dgm:pt modelId="{1ED70D88-73DC-417E-912B-CC4634792104}" type="parTrans" cxnId="{7378CCDE-AD3D-4865-A0E0-B1BBCD465D4D}">
      <dgm:prSet/>
      <dgm:spPr/>
      <dgm:t>
        <a:bodyPr/>
        <a:lstStyle/>
        <a:p>
          <a:endParaRPr lang="pt-BR" sz="1100"/>
        </a:p>
      </dgm:t>
    </dgm:pt>
    <dgm:pt modelId="{BC9AE15A-719C-48F9-BB61-01506B6CEAF5}" type="sibTrans" cxnId="{7378CCDE-AD3D-4865-A0E0-B1BBCD465D4D}">
      <dgm:prSet/>
      <dgm:spPr/>
      <dgm:t>
        <a:bodyPr/>
        <a:lstStyle/>
        <a:p>
          <a:endParaRPr lang="pt-BR" sz="1100"/>
        </a:p>
      </dgm:t>
    </dgm:pt>
    <dgm:pt modelId="{037B5F97-DD19-456C-BB00-AADC15A68FEC}">
      <dgm:prSet phldrT="[Texto]" custT="1"/>
      <dgm:spPr/>
      <dgm:t>
        <a:bodyPr/>
        <a:lstStyle/>
        <a:p>
          <a:r>
            <a:rPr lang="pt-BR" sz="1100" dirty="0"/>
            <a:t>Comprar lanches</a:t>
          </a:r>
        </a:p>
      </dgm:t>
    </dgm:pt>
    <dgm:pt modelId="{0CB932DF-806E-4762-9132-FC53A78F0012}" type="parTrans" cxnId="{BBDEEDF2-2FA3-4810-B5A6-B4C56B21EEBF}">
      <dgm:prSet/>
      <dgm:spPr/>
      <dgm:t>
        <a:bodyPr/>
        <a:lstStyle/>
        <a:p>
          <a:endParaRPr lang="pt-BR" sz="1100"/>
        </a:p>
      </dgm:t>
    </dgm:pt>
    <dgm:pt modelId="{CCA0A0CC-61C1-40F9-AF7C-1924F0BFBFA7}" type="sibTrans" cxnId="{BBDEEDF2-2FA3-4810-B5A6-B4C56B21EEBF}">
      <dgm:prSet/>
      <dgm:spPr/>
      <dgm:t>
        <a:bodyPr/>
        <a:lstStyle/>
        <a:p>
          <a:endParaRPr lang="pt-BR" sz="1100"/>
        </a:p>
      </dgm:t>
    </dgm:pt>
    <dgm:pt modelId="{7DAB0500-37DD-4A40-AD9D-33CFE063212F}">
      <dgm:prSet phldrT="[Texto]"/>
      <dgm:spPr/>
    </dgm:pt>
    <dgm:pt modelId="{F4040AA4-B0EF-4064-8F37-924494F0DA54}" type="parTrans" cxnId="{8E785B90-BBC5-464F-B041-008D78335E15}">
      <dgm:prSet/>
      <dgm:spPr/>
      <dgm:t>
        <a:bodyPr/>
        <a:lstStyle/>
        <a:p>
          <a:endParaRPr lang="pt-BR" sz="1100"/>
        </a:p>
      </dgm:t>
    </dgm:pt>
    <dgm:pt modelId="{A17E2473-3B8D-4032-8EAF-D289DCA24806}" type="sibTrans" cxnId="{8E785B90-BBC5-464F-B041-008D78335E15}">
      <dgm:prSet/>
      <dgm:spPr/>
      <dgm:t>
        <a:bodyPr/>
        <a:lstStyle/>
        <a:p>
          <a:endParaRPr lang="pt-BR" sz="1100"/>
        </a:p>
      </dgm:t>
    </dgm:pt>
    <dgm:pt modelId="{5BF09FEC-9574-4BFD-BC8C-214E3DE4F102}">
      <dgm:prSet phldrT="[Texto]" phldr="1"/>
      <dgm:spPr/>
      <dgm:t>
        <a:bodyPr/>
        <a:lstStyle/>
        <a:p>
          <a:endParaRPr lang="pt-BR" sz="1100" dirty="0"/>
        </a:p>
      </dgm:t>
    </dgm:pt>
    <dgm:pt modelId="{2D631143-90C0-4475-AE55-82694F7564CE}" type="parTrans" cxnId="{FA925E63-C7E0-4D79-A2CF-CDE511030E84}">
      <dgm:prSet/>
      <dgm:spPr/>
      <dgm:t>
        <a:bodyPr/>
        <a:lstStyle/>
        <a:p>
          <a:endParaRPr lang="pt-BR" sz="1100"/>
        </a:p>
      </dgm:t>
    </dgm:pt>
    <dgm:pt modelId="{3C25D0D1-0215-4FA7-8D36-7E3BD5698962}" type="sibTrans" cxnId="{FA925E63-C7E0-4D79-A2CF-CDE511030E84}">
      <dgm:prSet/>
      <dgm:spPr/>
      <dgm:t>
        <a:bodyPr/>
        <a:lstStyle/>
        <a:p>
          <a:endParaRPr lang="pt-BR" sz="1100"/>
        </a:p>
      </dgm:t>
    </dgm:pt>
    <dgm:pt modelId="{3D43F4B7-80DE-442F-B930-029A970F61DB}">
      <dgm:prSet phldrT="[Texto]" phldr="1"/>
      <dgm:spPr/>
      <dgm:t>
        <a:bodyPr/>
        <a:lstStyle/>
        <a:p>
          <a:endParaRPr lang="pt-BR" sz="1100"/>
        </a:p>
      </dgm:t>
    </dgm:pt>
    <dgm:pt modelId="{5BFBF2CB-E9AD-4F4F-A626-314BEBE81D83}" type="parTrans" cxnId="{5A73BD35-BD1F-42BA-BE6A-A46D829A86C1}">
      <dgm:prSet/>
      <dgm:spPr/>
      <dgm:t>
        <a:bodyPr/>
        <a:lstStyle/>
        <a:p>
          <a:endParaRPr lang="pt-BR" sz="1100"/>
        </a:p>
      </dgm:t>
    </dgm:pt>
    <dgm:pt modelId="{D5F163B7-396C-443F-8243-99A5AB52A608}" type="sibTrans" cxnId="{5A73BD35-BD1F-42BA-BE6A-A46D829A86C1}">
      <dgm:prSet/>
      <dgm:spPr/>
      <dgm:t>
        <a:bodyPr/>
        <a:lstStyle/>
        <a:p>
          <a:endParaRPr lang="pt-BR" sz="1100"/>
        </a:p>
      </dgm:t>
    </dgm:pt>
    <dgm:pt modelId="{C35019E5-CCD7-4198-8333-959E9C843A23}">
      <dgm:prSet phldrT="[Texto]" custT="1"/>
      <dgm:spPr/>
      <dgm:t>
        <a:bodyPr/>
        <a:lstStyle/>
        <a:p>
          <a:r>
            <a:rPr lang="pt-BR" sz="1100" dirty="0"/>
            <a:t>Cancelar compra</a:t>
          </a:r>
        </a:p>
      </dgm:t>
    </dgm:pt>
    <dgm:pt modelId="{D3368FE9-9DCF-48DC-A16F-1A149EAC1F4B}" type="parTrans" cxnId="{9C525B1B-EF1F-4A72-AD98-F937CB1D5FAC}">
      <dgm:prSet/>
      <dgm:spPr/>
      <dgm:t>
        <a:bodyPr/>
        <a:lstStyle/>
        <a:p>
          <a:endParaRPr lang="pt-BR" sz="1100"/>
        </a:p>
      </dgm:t>
    </dgm:pt>
    <dgm:pt modelId="{25692461-40A9-4E27-80B6-C29EDD41054B}" type="sibTrans" cxnId="{9C525B1B-EF1F-4A72-AD98-F937CB1D5FAC}">
      <dgm:prSet/>
      <dgm:spPr/>
      <dgm:t>
        <a:bodyPr/>
        <a:lstStyle/>
        <a:p>
          <a:endParaRPr lang="pt-BR" sz="1100"/>
        </a:p>
      </dgm:t>
    </dgm:pt>
    <dgm:pt modelId="{D5B45A83-36FD-4FAA-9E2A-B9C873B81BD1}">
      <dgm:prSet phldrT="[Texto]" custT="1"/>
      <dgm:spPr/>
      <dgm:t>
        <a:bodyPr/>
        <a:lstStyle/>
        <a:p>
          <a:r>
            <a:rPr lang="pt-BR" sz="1100" dirty="0"/>
            <a:t>Crédito relâmpago</a:t>
          </a:r>
        </a:p>
      </dgm:t>
    </dgm:pt>
    <dgm:pt modelId="{78E632CC-0059-4BA9-BECB-00BCE375E916}" type="parTrans" cxnId="{575ABB68-A33E-4323-A29D-95A084C2B3D1}">
      <dgm:prSet/>
      <dgm:spPr/>
      <dgm:t>
        <a:bodyPr/>
        <a:lstStyle/>
        <a:p>
          <a:endParaRPr lang="pt-BR" sz="1100"/>
        </a:p>
      </dgm:t>
    </dgm:pt>
    <dgm:pt modelId="{E778C3BF-8EB4-49C7-A56E-3310E914DFE6}" type="sibTrans" cxnId="{575ABB68-A33E-4323-A29D-95A084C2B3D1}">
      <dgm:prSet/>
      <dgm:spPr/>
      <dgm:t>
        <a:bodyPr/>
        <a:lstStyle/>
        <a:p>
          <a:endParaRPr lang="pt-BR" sz="1100"/>
        </a:p>
      </dgm:t>
    </dgm:pt>
    <dgm:pt modelId="{339A73E8-CD1A-48C2-8989-FD673410988F}">
      <dgm:prSet phldrT="[Texto]" custT="1"/>
      <dgm:spPr/>
      <dgm:t>
        <a:bodyPr/>
        <a:lstStyle/>
        <a:p>
          <a:r>
            <a:rPr lang="pt-BR" sz="1100" dirty="0"/>
            <a:t>Usufruir das promoções</a:t>
          </a:r>
        </a:p>
      </dgm:t>
    </dgm:pt>
    <dgm:pt modelId="{E40C0FF5-9C43-4E4F-99F9-06526BB162B4}" type="parTrans" cxnId="{1482A70C-7B28-4B00-9FC7-42412C7FEA45}">
      <dgm:prSet/>
      <dgm:spPr/>
      <dgm:t>
        <a:bodyPr/>
        <a:lstStyle/>
        <a:p>
          <a:endParaRPr lang="pt-BR" sz="1100"/>
        </a:p>
      </dgm:t>
    </dgm:pt>
    <dgm:pt modelId="{52C30613-D6A5-49A3-8BDA-1D6C69FFCAD3}" type="sibTrans" cxnId="{1482A70C-7B28-4B00-9FC7-42412C7FEA45}">
      <dgm:prSet/>
      <dgm:spPr/>
      <dgm:t>
        <a:bodyPr/>
        <a:lstStyle/>
        <a:p>
          <a:endParaRPr lang="pt-BR" sz="1100"/>
        </a:p>
      </dgm:t>
    </dgm:pt>
    <dgm:pt modelId="{CACD63EB-E378-4684-83EC-011127F0F80A}" type="pres">
      <dgm:prSet presAssocID="{906139D2-1107-4B6A-8546-C7C8FDF674D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7B4D86-024C-483E-B37B-7C8F48A0F115}" type="pres">
      <dgm:prSet presAssocID="{DAF696E1-9F2F-4C12-9961-419E83A3C7B0}" presName="centerShape" presStyleLbl="node0" presStyleIdx="0" presStyleCnt="1"/>
      <dgm:spPr/>
    </dgm:pt>
    <dgm:pt modelId="{8FE88E7E-285C-478F-ACC2-88CB902A7383}" type="pres">
      <dgm:prSet presAssocID="{1ED70D88-73DC-417E-912B-CC4634792104}" presName="parTrans" presStyleLbl="bgSibTrans2D1" presStyleIdx="0" presStyleCnt="5"/>
      <dgm:spPr/>
    </dgm:pt>
    <dgm:pt modelId="{05059A72-CE38-4717-92D2-F2D836440912}" type="pres">
      <dgm:prSet presAssocID="{F009B733-30C9-46B2-BAE2-6110D66129B8}" presName="node" presStyleLbl="node1" presStyleIdx="0" presStyleCnt="5">
        <dgm:presLayoutVars>
          <dgm:bulletEnabled val="1"/>
        </dgm:presLayoutVars>
      </dgm:prSet>
      <dgm:spPr/>
    </dgm:pt>
    <dgm:pt modelId="{DB03538F-EF61-4C09-AB55-528356838716}" type="pres">
      <dgm:prSet presAssocID="{0CB932DF-806E-4762-9132-FC53A78F0012}" presName="parTrans" presStyleLbl="bgSibTrans2D1" presStyleIdx="1" presStyleCnt="5"/>
      <dgm:spPr/>
    </dgm:pt>
    <dgm:pt modelId="{252A8111-4733-46A1-997C-67FA806D8FEF}" type="pres">
      <dgm:prSet presAssocID="{037B5F97-DD19-456C-BB00-AADC15A68FEC}" presName="node" presStyleLbl="node1" presStyleIdx="1" presStyleCnt="5">
        <dgm:presLayoutVars>
          <dgm:bulletEnabled val="1"/>
        </dgm:presLayoutVars>
      </dgm:prSet>
      <dgm:spPr/>
    </dgm:pt>
    <dgm:pt modelId="{E9545D57-B152-494B-AE3D-84BEB1104D8C}" type="pres">
      <dgm:prSet presAssocID="{D3368FE9-9DCF-48DC-A16F-1A149EAC1F4B}" presName="parTrans" presStyleLbl="bgSibTrans2D1" presStyleIdx="2" presStyleCnt="5"/>
      <dgm:spPr/>
    </dgm:pt>
    <dgm:pt modelId="{4C436F07-DE3B-4828-B82C-C7AE2B775F94}" type="pres">
      <dgm:prSet presAssocID="{C35019E5-CCD7-4198-8333-959E9C843A23}" presName="node" presStyleLbl="node1" presStyleIdx="2" presStyleCnt="5">
        <dgm:presLayoutVars>
          <dgm:bulletEnabled val="1"/>
        </dgm:presLayoutVars>
      </dgm:prSet>
      <dgm:spPr/>
    </dgm:pt>
    <dgm:pt modelId="{4B34697F-582E-4CBE-9AE7-B9736172D62F}" type="pres">
      <dgm:prSet presAssocID="{78E632CC-0059-4BA9-BECB-00BCE375E916}" presName="parTrans" presStyleLbl="bgSibTrans2D1" presStyleIdx="3" presStyleCnt="5"/>
      <dgm:spPr/>
    </dgm:pt>
    <dgm:pt modelId="{27F9D854-3240-4D99-A821-5CCE16D7483B}" type="pres">
      <dgm:prSet presAssocID="{D5B45A83-36FD-4FAA-9E2A-B9C873B81BD1}" presName="node" presStyleLbl="node1" presStyleIdx="3" presStyleCnt="5">
        <dgm:presLayoutVars>
          <dgm:bulletEnabled val="1"/>
        </dgm:presLayoutVars>
      </dgm:prSet>
      <dgm:spPr/>
    </dgm:pt>
    <dgm:pt modelId="{1362609D-8123-4E81-888A-0134DECE25CB}" type="pres">
      <dgm:prSet presAssocID="{E40C0FF5-9C43-4E4F-99F9-06526BB162B4}" presName="parTrans" presStyleLbl="bgSibTrans2D1" presStyleIdx="4" presStyleCnt="5"/>
      <dgm:spPr/>
    </dgm:pt>
    <dgm:pt modelId="{E6975B37-58E3-4C4E-B0D1-C2F192CA25A6}" type="pres">
      <dgm:prSet presAssocID="{339A73E8-CD1A-48C2-8989-FD673410988F}" presName="node" presStyleLbl="node1" presStyleIdx="4" presStyleCnt="5">
        <dgm:presLayoutVars>
          <dgm:bulletEnabled val="1"/>
        </dgm:presLayoutVars>
      </dgm:prSet>
      <dgm:spPr/>
    </dgm:pt>
  </dgm:ptLst>
  <dgm:cxnLst>
    <dgm:cxn modelId="{1482A70C-7B28-4B00-9FC7-42412C7FEA45}" srcId="{DAF696E1-9F2F-4C12-9961-419E83A3C7B0}" destId="{339A73E8-CD1A-48C2-8989-FD673410988F}" srcOrd="4" destOrd="0" parTransId="{E40C0FF5-9C43-4E4F-99F9-06526BB162B4}" sibTransId="{52C30613-D6A5-49A3-8BDA-1D6C69FFCAD3}"/>
    <dgm:cxn modelId="{9C525B1B-EF1F-4A72-AD98-F937CB1D5FAC}" srcId="{DAF696E1-9F2F-4C12-9961-419E83A3C7B0}" destId="{C35019E5-CCD7-4198-8333-959E9C843A23}" srcOrd="2" destOrd="0" parTransId="{D3368FE9-9DCF-48DC-A16F-1A149EAC1F4B}" sibTransId="{25692461-40A9-4E27-80B6-C29EDD41054B}"/>
    <dgm:cxn modelId="{1F20B521-A912-4D38-A8E7-AFE20DFE1F66}" type="presOf" srcId="{906139D2-1107-4B6A-8546-C7C8FDF674DF}" destId="{CACD63EB-E378-4684-83EC-011127F0F80A}" srcOrd="0" destOrd="0" presId="urn:microsoft.com/office/officeart/2005/8/layout/radial4"/>
    <dgm:cxn modelId="{ABB41731-7293-453B-A1D4-DBF24AFD3E8D}" type="presOf" srcId="{0CB932DF-806E-4762-9132-FC53A78F0012}" destId="{DB03538F-EF61-4C09-AB55-528356838716}" srcOrd="0" destOrd="0" presId="urn:microsoft.com/office/officeart/2005/8/layout/radial4"/>
    <dgm:cxn modelId="{67F45D34-1E08-43F6-8858-B6021B1D684C}" type="presOf" srcId="{78E632CC-0059-4BA9-BECB-00BCE375E916}" destId="{4B34697F-582E-4CBE-9AE7-B9736172D62F}" srcOrd="0" destOrd="0" presId="urn:microsoft.com/office/officeart/2005/8/layout/radial4"/>
    <dgm:cxn modelId="{5A73BD35-BD1F-42BA-BE6A-A46D829A86C1}" srcId="{7DAB0500-37DD-4A40-AD9D-33CFE063212F}" destId="{3D43F4B7-80DE-442F-B930-029A970F61DB}" srcOrd="1" destOrd="0" parTransId="{5BFBF2CB-E9AD-4F4F-A626-314BEBE81D83}" sibTransId="{D5F163B7-396C-443F-8243-99A5AB52A608}"/>
    <dgm:cxn modelId="{E932323C-5C9D-4461-9BE2-8C21D8B770DF}" type="presOf" srcId="{E40C0FF5-9C43-4E4F-99F9-06526BB162B4}" destId="{1362609D-8123-4E81-888A-0134DECE25CB}" srcOrd="0" destOrd="0" presId="urn:microsoft.com/office/officeart/2005/8/layout/radial4"/>
    <dgm:cxn modelId="{105DCF42-8E24-4D3B-995D-A729070C7C98}" type="presOf" srcId="{F009B733-30C9-46B2-BAE2-6110D66129B8}" destId="{05059A72-CE38-4717-92D2-F2D836440912}" srcOrd="0" destOrd="0" presId="urn:microsoft.com/office/officeart/2005/8/layout/radial4"/>
    <dgm:cxn modelId="{FA925E63-C7E0-4D79-A2CF-CDE511030E84}" srcId="{7DAB0500-37DD-4A40-AD9D-33CFE063212F}" destId="{5BF09FEC-9574-4BFD-BC8C-214E3DE4F102}" srcOrd="0" destOrd="0" parTransId="{2D631143-90C0-4475-AE55-82694F7564CE}" sibTransId="{3C25D0D1-0215-4FA7-8D36-7E3BD5698962}"/>
    <dgm:cxn modelId="{575ABB68-A33E-4323-A29D-95A084C2B3D1}" srcId="{DAF696E1-9F2F-4C12-9961-419E83A3C7B0}" destId="{D5B45A83-36FD-4FAA-9E2A-B9C873B81BD1}" srcOrd="3" destOrd="0" parTransId="{78E632CC-0059-4BA9-BECB-00BCE375E916}" sibTransId="{E778C3BF-8EB4-49C7-A56E-3310E914DFE6}"/>
    <dgm:cxn modelId="{AAAB3D4D-117B-4493-A512-6B716596EC28}" type="presOf" srcId="{DAF696E1-9F2F-4C12-9961-419E83A3C7B0}" destId="{337B4D86-024C-483E-B37B-7C8F48A0F115}" srcOrd="0" destOrd="0" presId="urn:microsoft.com/office/officeart/2005/8/layout/radial4"/>
    <dgm:cxn modelId="{F0CD9B6E-C0C4-4F0E-AF61-DD3C78A6EA14}" type="presOf" srcId="{1ED70D88-73DC-417E-912B-CC4634792104}" destId="{8FE88E7E-285C-478F-ACC2-88CB902A7383}" srcOrd="0" destOrd="0" presId="urn:microsoft.com/office/officeart/2005/8/layout/radial4"/>
    <dgm:cxn modelId="{E7D16173-311A-4036-9646-A3126A1BB70A}" type="presOf" srcId="{339A73E8-CD1A-48C2-8989-FD673410988F}" destId="{E6975B37-58E3-4C4E-B0D1-C2F192CA25A6}" srcOrd="0" destOrd="0" presId="urn:microsoft.com/office/officeart/2005/8/layout/radial4"/>
    <dgm:cxn modelId="{EB435958-D4EF-45BF-9AA3-2300DD4462E1}" type="presOf" srcId="{D5B45A83-36FD-4FAA-9E2A-B9C873B81BD1}" destId="{27F9D854-3240-4D99-A821-5CCE16D7483B}" srcOrd="0" destOrd="0" presId="urn:microsoft.com/office/officeart/2005/8/layout/radial4"/>
    <dgm:cxn modelId="{F82DB080-F849-41EE-9E42-DBB5B2535D02}" type="presOf" srcId="{C35019E5-CCD7-4198-8333-959E9C843A23}" destId="{4C436F07-DE3B-4828-B82C-C7AE2B775F94}" srcOrd="0" destOrd="0" presId="urn:microsoft.com/office/officeart/2005/8/layout/radial4"/>
    <dgm:cxn modelId="{39E4F088-DC83-4958-A73E-7527E4088CE0}" srcId="{906139D2-1107-4B6A-8546-C7C8FDF674DF}" destId="{DAF696E1-9F2F-4C12-9961-419E83A3C7B0}" srcOrd="0" destOrd="0" parTransId="{1FFE4615-6918-43D4-A328-C566C5D18641}" sibTransId="{CD9BB383-5CE8-421F-AAE7-A7873CF372A3}"/>
    <dgm:cxn modelId="{8E785B90-BBC5-464F-B041-008D78335E15}" srcId="{906139D2-1107-4B6A-8546-C7C8FDF674DF}" destId="{7DAB0500-37DD-4A40-AD9D-33CFE063212F}" srcOrd="1" destOrd="0" parTransId="{F4040AA4-B0EF-4064-8F37-924494F0DA54}" sibTransId="{A17E2473-3B8D-4032-8EAF-D289DCA24806}"/>
    <dgm:cxn modelId="{7378CCDE-AD3D-4865-A0E0-B1BBCD465D4D}" srcId="{DAF696E1-9F2F-4C12-9961-419E83A3C7B0}" destId="{F009B733-30C9-46B2-BAE2-6110D66129B8}" srcOrd="0" destOrd="0" parTransId="{1ED70D88-73DC-417E-912B-CC4634792104}" sibTransId="{BC9AE15A-719C-48F9-BB61-01506B6CEAF5}"/>
    <dgm:cxn modelId="{F35C0CED-7DFE-41B2-B440-488225880943}" type="presOf" srcId="{D3368FE9-9DCF-48DC-A16F-1A149EAC1F4B}" destId="{E9545D57-B152-494B-AE3D-84BEB1104D8C}" srcOrd="0" destOrd="0" presId="urn:microsoft.com/office/officeart/2005/8/layout/radial4"/>
    <dgm:cxn modelId="{BBDEEDF2-2FA3-4810-B5A6-B4C56B21EEBF}" srcId="{DAF696E1-9F2F-4C12-9961-419E83A3C7B0}" destId="{037B5F97-DD19-456C-BB00-AADC15A68FEC}" srcOrd="1" destOrd="0" parTransId="{0CB932DF-806E-4762-9132-FC53A78F0012}" sibTransId="{CCA0A0CC-61C1-40F9-AF7C-1924F0BFBFA7}"/>
    <dgm:cxn modelId="{B596EDF9-7BDF-4EA6-A39D-5F33AB46ABAE}" type="presOf" srcId="{037B5F97-DD19-456C-BB00-AADC15A68FEC}" destId="{252A8111-4733-46A1-997C-67FA806D8FEF}" srcOrd="0" destOrd="0" presId="urn:microsoft.com/office/officeart/2005/8/layout/radial4"/>
    <dgm:cxn modelId="{7585C106-4E15-4086-A68A-66CB423CF73B}" type="presParOf" srcId="{CACD63EB-E378-4684-83EC-011127F0F80A}" destId="{337B4D86-024C-483E-B37B-7C8F48A0F115}" srcOrd="0" destOrd="0" presId="urn:microsoft.com/office/officeart/2005/8/layout/radial4"/>
    <dgm:cxn modelId="{23E729C7-63BE-466E-A949-6AC9D37EB864}" type="presParOf" srcId="{CACD63EB-E378-4684-83EC-011127F0F80A}" destId="{8FE88E7E-285C-478F-ACC2-88CB902A7383}" srcOrd="1" destOrd="0" presId="urn:microsoft.com/office/officeart/2005/8/layout/radial4"/>
    <dgm:cxn modelId="{98B82CBB-4577-4D53-AD05-6F8A2671EC13}" type="presParOf" srcId="{CACD63EB-E378-4684-83EC-011127F0F80A}" destId="{05059A72-CE38-4717-92D2-F2D836440912}" srcOrd="2" destOrd="0" presId="urn:microsoft.com/office/officeart/2005/8/layout/radial4"/>
    <dgm:cxn modelId="{AC5B1A82-543E-4C8A-8062-B77A0DEE2247}" type="presParOf" srcId="{CACD63EB-E378-4684-83EC-011127F0F80A}" destId="{DB03538F-EF61-4C09-AB55-528356838716}" srcOrd="3" destOrd="0" presId="urn:microsoft.com/office/officeart/2005/8/layout/radial4"/>
    <dgm:cxn modelId="{327CE7AB-CF95-461E-915D-E755FBB584E8}" type="presParOf" srcId="{CACD63EB-E378-4684-83EC-011127F0F80A}" destId="{252A8111-4733-46A1-997C-67FA806D8FEF}" srcOrd="4" destOrd="0" presId="urn:microsoft.com/office/officeart/2005/8/layout/radial4"/>
    <dgm:cxn modelId="{2B5F948E-BA40-49CA-9CEF-2F5EA61C6A96}" type="presParOf" srcId="{CACD63EB-E378-4684-83EC-011127F0F80A}" destId="{E9545D57-B152-494B-AE3D-84BEB1104D8C}" srcOrd="5" destOrd="0" presId="urn:microsoft.com/office/officeart/2005/8/layout/radial4"/>
    <dgm:cxn modelId="{FBC8180C-0469-45FA-ABB9-1E57EE889011}" type="presParOf" srcId="{CACD63EB-E378-4684-83EC-011127F0F80A}" destId="{4C436F07-DE3B-4828-B82C-C7AE2B775F94}" srcOrd="6" destOrd="0" presId="urn:microsoft.com/office/officeart/2005/8/layout/radial4"/>
    <dgm:cxn modelId="{592D76D2-4FA3-447B-A47A-AC826E1C2EE7}" type="presParOf" srcId="{CACD63EB-E378-4684-83EC-011127F0F80A}" destId="{4B34697F-582E-4CBE-9AE7-B9736172D62F}" srcOrd="7" destOrd="0" presId="urn:microsoft.com/office/officeart/2005/8/layout/radial4"/>
    <dgm:cxn modelId="{92FDD8FD-9F2E-4FDD-977E-7FBE091BDDDC}" type="presParOf" srcId="{CACD63EB-E378-4684-83EC-011127F0F80A}" destId="{27F9D854-3240-4D99-A821-5CCE16D7483B}" srcOrd="8" destOrd="0" presId="urn:microsoft.com/office/officeart/2005/8/layout/radial4"/>
    <dgm:cxn modelId="{16F6A641-69A8-4C30-8AED-9AF457728242}" type="presParOf" srcId="{CACD63EB-E378-4684-83EC-011127F0F80A}" destId="{1362609D-8123-4E81-888A-0134DECE25CB}" srcOrd="9" destOrd="0" presId="urn:microsoft.com/office/officeart/2005/8/layout/radial4"/>
    <dgm:cxn modelId="{116E133D-7E62-4D1A-931A-C8C136FBE2EE}" type="presParOf" srcId="{CACD63EB-E378-4684-83EC-011127F0F80A}" destId="{E6975B37-58E3-4C4E-B0D1-C2F192CA25A6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B4D86-024C-483E-B37B-7C8F48A0F115}">
      <dsp:nvSpPr>
        <dsp:cNvPr id="0" name=""/>
        <dsp:cNvSpPr/>
      </dsp:nvSpPr>
      <dsp:spPr>
        <a:xfrm>
          <a:off x="2146687" y="1891045"/>
          <a:ext cx="1402792" cy="1402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Perfil Responsável</a:t>
          </a:r>
        </a:p>
      </dsp:txBody>
      <dsp:txXfrm>
        <a:off x="2352121" y="2096479"/>
        <a:ext cx="991924" cy="991924"/>
      </dsp:txXfrm>
    </dsp:sp>
    <dsp:sp modelId="{8FE88E7E-285C-478F-ACC2-88CB902A7383}">
      <dsp:nvSpPr>
        <dsp:cNvPr id="0" name=""/>
        <dsp:cNvSpPr/>
      </dsp:nvSpPr>
      <dsp:spPr>
        <a:xfrm rot="10800000">
          <a:off x="788928" y="2392543"/>
          <a:ext cx="1283082" cy="39979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59A72-CE38-4717-92D2-F2D836440912}">
      <dsp:nvSpPr>
        <dsp:cNvPr id="0" name=""/>
        <dsp:cNvSpPr/>
      </dsp:nvSpPr>
      <dsp:spPr>
        <a:xfrm>
          <a:off x="122601" y="2059380"/>
          <a:ext cx="1332652" cy="10661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Inserir créditos online</a:t>
          </a:r>
        </a:p>
      </dsp:txBody>
      <dsp:txXfrm>
        <a:off x="153827" y="2090606"/>
        <a:ext cx="1270200" cy="1003670"/>
      </dsp:txXfrm>
    </dsp:sp>
    <dsp:sp modelId="{DB03538F-EF61-4C09-AB55-528356838716}">
      <dsp:nvSpPr>
        <dsp:cNvPr id="0" name=""/>
        <dsp:cNvSpPr/>
      </dsp:nvSpPr>
      <dsp:spPr>
        <a:xfrm rot="13500000">
          <a:off x="1204137" y="1390139"/>
          <a:ext cx="1283082" cy="39979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A8111-4733-46A1-997C-67FA806D8FEF}">
      <dsp:nvSpPr>
        <dsp:cNvPr id="0" name=""/>
        <dsp:cNvSpPr/>
      </dsp:nvSpPr>
      <dsp:spPr>
        <a:xfrm>
          <a:off x="725714" y="603337"/>
          <a:ext cx="1332652" cy="10661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Acompanhar o consumo/custos</a:t>
          </a:r>
        </a:p>
      </dsp:txBody>
      <dsp:txXfrm>
        <a:off x="756940" y="634563"/>
        <a:ext cx="1270200" cy="1003670"/>
      </dsp:txXfrm>
    </dsp:sp>
    <dsp:sp modelId="{E9545D57-B152-494B-AE3D-84BEB1104D8C}">
      <dsp:nvSpPr>
        <dsp:cNvPr id="0" name=""/>
        <dsp:cNvSpPr/>
      </dsp:nvSpPr>
      <dsp:spPr>
        <a:xfrm rot="16200000">
          <a:off x="2206542" y="974929"/>
          <a:ext cx="1283082" cy="39979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36F07-DE3B-4828-B82C-C7AE2B775F94}">
      <dsp:nvSpPr>
        <dsp:cNvPr id="0" name=""/>
        <dsp:cNvSpPr/>
      </dsp:nvSpPr>
      <dsp:spPr>
        <a:xfrm>
          <a:off x="2181757" y="224"/>
          <a:ext cx="1332652" cy="10661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Controlar os gastos</a:t>
          </a:r>
        </a:p>
      </dsp:txBody>
      <dsp:txXfrm>
        <a:off x="2212983" y="31450"/>
        <a:ext cx="1270200" cy="1003670"/>
      </dsp:txXfrm>
    </dsp:sp>
    <dsp:sp modelId="{4B34697F-582E-4CBE-9AE7-B9736172D62F}">
      <dsp:nvSpPr>
        <dsp:cNvPr id="0" name=""/>
        <dsp:cNvSpPr/>
      </dsp:nvSpPr>
      <dsp:spPr>
        <a:xfrm rot="18900000">
          <a:off x="3208947" y="1390139"/>
          <a:ext cx="1283082" cy="399795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9D854-3240-4D99-A821-5CCE16D7483B}">
      <dsp:nvSpPr>
        <dsp:cNvPr id="0" name=""/>
        <dsp:cNvSpPr/>
      </dsp:nvSpPr>
      <dsp:spPr>
        <a:xfrm>
          <a:off x="3637800" y="603337"/>
          <a:ext cx="1332652" cy="10661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Ver os preços</a:t>
          </a:r>
        </a:p>
      </dsp:txBody>
      <dsp:txXfrm>
        <a:off x="3669026" y="634563"/>
        <a:ext cx="1270200" cy="1003670"/>
      </dsp:txXfrm>
    </dsp:sp>
    <dsp:sp modelId="{1362609D-8123-4E81-888A-0134DECE25CB}">
      <dsp:nvSpPr>
        <dsp:cNvPr id="0" name=""/>
        <dsp:cNvSpPr/>
      </dsp:nvSpPr>
      <dsp:spPr>
        <a:xfrm>
          <a:off x="3624157" y="2392543"/>
          <a:ext cx="1283082" cy="399795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75B37-58E3-4C4E-B0D1-C2F192CA25A6}">
      <dsp:nvSpPr>
        <dsp:cNvPr id="0" name=""/>
        <dsp:cNvSpPr/>
      </dsp:nvSpPr>
      <dsp:spPr>
        <a:xfrm>
          <a:off x="4240913" y="2059380"/>
          <a:ext cx="1332652" cy="10661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Ver as promoções</a:t>
          </a:r>
        </a:p>
      </dsp:txBody>
      <dsp:txXfrm>
        <a:off x="4272139" y="2090606"/>
        <a:ext cx="1270200" cy="1003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B4D86-024C-483E-B37B-7C8F48A0F115}">
      <dsp:nvSpPr>
        <dsp:cNvPr id="0" name=""/>
        <dsp:cNvSpPr/>
      </dsp:nvSpPr>
      <dsp:spPr>
        <a:xfrm>
          <a:off x="2146687" y="1891045"/>
          <a:ext cx="1402792" cy="1402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Perfil Dependente</a:t>
          </a:r>
        </a:p>
      </dsp:txBody>
      <dsp:txXfrm>
        <a:off x="2352121" y="2096479"/>
        <a:ext cx="991924" cy="991924"/>
      </dsp:txXfrm>
    </dsp:sp>
    <dsp:sp modelId="{8FE88E7E-285C-478F-ACC2-88CB902A7383}">
      <dsp:nvSpPr>
        <dsp:cNvPr id="0" name=""/>
        <dsp:cNvSpPr/>
      </dsp:nvSpPr>
      <dsp:spPr>
        <a:xfrm rot="10800000">
          <a:off x="788928" y="2392543"/>
          <a:ext cx="1283082" cy="39979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59A72-CE38-4717-92D2-F2D836440912}">
      <dsp:nvSpPr>
        <dsp:cNvPr id="0" name=""/>
        <dsp:cNvSpPr/>
      </dsp:nvSpPr>
      <dsp:spPr>
        <a:xfrm>
          <a:off x="122601" y="2059380"/>
          <a:ext cx="1332652" cy="10661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Ver o saldo</a:t>
          </a:r>
        </a:p>
      </dsp:txBody>
      <dsp:txXfrm>
        <a:off x="153827" y="2090606"/>
        <a:ext cx="1270200" cy="1003670"/>
      </dsp:txXfrm>
    </dsp:sp>
    <dsp:sp modelId="{DB03538F-EF61-4C09-AB55-528356838716}">
      <dsp:nvSpPr>
        <dsp:cNvPr id="0" name=""/>
        <dsp:cNvSpPr/>
      </dsp:nvSpPr>
      <dsp:spPr>
        <a:xfrm rot="13500000">
          <a:off x="1204137" y="1390139"/>
          <a:ext cx="1283082" cy="39979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A8111-4733-46A1-997C-67FA806D8FEF}">
      <dsp:nvSpPr>
        <dsp:cNvPr id="0" name=""/>
        <dsp:cNvSpPr/>
      </dsp:nvSpPr>
      <dsp:spPr>
        <a:xfrm>
          <a:off x="725714" y="603337"/>
          <a:ext cx="1332652" cy="10661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Comprar lanches</a:t>
          </a:r>
        </a:p>
      </dsp:txBody>
      <dsp:txXfrm>
        <a:off x="756940" y="634563"/>
        <a:ext cx="1270200" cy="1003670"/>
      </dsp:txXfrm>
    </dsp:sp>
    <dsp:sp modelId="{E9545D57-B152-494B-AE3D-84BEB1104D8C}">
      <dsp:nvSpPr>
        <dsp:cNvPr id="0" name=""/>
        <dsp:cNvSpPr/>
      </dsp:nvSpPr>
      <dsp:spPr>
        <a:xfrm rot="16200000">
          <a:off x="2206542" y="974929"/>
          <a:ext cx="1283082" cy="39979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36F07-DE3B-4828-B82C-C7AE2B775F94}">
      <dsp:nvSpPr>
        <dsp:cNvPr id="0" name=""/>
        <dsp:cNvSpPr/>
      </dsp:nvSpPr>
      <dsp:spPr>
        <a:xfrm>
          <a:off x="2181757" y="224"/>
          <a:ext cx="1332652" cy="10661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Cancelar compra</a:t>
          </a:r>
        </a:p>
      </dsp:txBody>
      <dsp:txXfrm>
        <a:off x="2212983" y="31450"/>
        <a:ext cx="1270200" cy="1003670"/>
      </dsp:txXfrm>
    </dsp:sp>
    <dsp:sp modelId="{4B34697F-582E-4CBE-9AE7-B9736172D62F}">
      <dsp:nvSpPr>
        <dsp:cNvPr id="0" name=""/>
        <dsp:cNvSpPr/>
      </dsp:nvSpPr>
      <dsp:spPr>
        <a:xfrm rot="18900000">
          <a:off x="3208947" y="1390139"/>
          <a:ext cx="1283082" cy="399795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9D854-3240-4D99-A821-5CCE16D7483B}">
      <dsp:nvSpPr>
        <dsp:cNvPr id="0" name=""/>
        <dsp:cNvSpPr/>
      </dsp:nvSpPr>
      <dsp:spPr>
        <a:xfrm>
          <a:off x="3637800" y="603337"/>
          <a:ext cx="1332652" cy="10661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Crédito relâmpago</a:t>
          </a:r>
        </a:p>
      </dsp:txBody>
      <dsp:txXfrm>
        <a:off x="3669026" y="634563"/>
        <a:ext cx="1270200" cy="1003670"/>
      </dsp:txXfrm>
    </dsp:sp>
    <dsp:sp modelId="{1362609D-8123-4E81-888A-0134DECE25CB}">
      <dsp:nvSpPr>
        <dsp:cNvPr id="0" name=""/>
        <dsp:cNvSpPr/>
      </dsp:nvSpPr>
      <dsp:spPr>
        <a:xfrm>
          <a:off x="3624157" y="2392543"/>
          <a:ext cx="1283082" cy="399795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75B37-58E3-4C4E-B0D1-C2F192CA25A6}">
      <dsp:nvSpPr>
        <dsp:cNvPr id="0" name=""/>
        <dsp:cNvSpPr/>
      </dsp:nvSpPr>
      <dsp:spPr>
        <a:xfrm>
          <a:off x="4240913" y="2059380"/>
          <a:ext cx="1332652" cy="10661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Usufruir das promoções</a:t>
          </a:r>
        </a:p>
      </dsp:txBody>
      <dsp:txXfrm>
        <a:off x="4272139" y="2090606"/>
        <a:ext cx="1270200" cy="1003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C0116-3050-4405-B16E-B50F64AA428A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19EDA-6EB2-4D3D-82EC-6714D41367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7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3800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3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68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3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7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6972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6034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3618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7904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4007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9763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337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2974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3571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487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C8793-6BB9-425B-9E02-35A39F233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Berlin Sans FB Demi" panose="020E0802020502020306" pitchFamily="34" charset="0"/>
              </a:rPr>
              <a:t>i</a:t>
            </a:r>
            <a:r>
              <a:rPr lang="pt-BR" dirty="0">
                <a:solidFill>
                  <a:srgbClr val="FF9900"/>
                </a:solidFill>
                <a:latin typeface="Berlin Sans FB Demi" panose="020E0802020502020306" pitchFamily="34" charset="0"/>
              </a:rPr>
              <a:t>Cantina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95BF8-B616-429A-8C28-31E8DAE67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Gestão financeira do lanche escolar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04B7BEC-B733-469C-A9A3-F9F273285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720" y="407614"/>
            <a:ext cx="2728560" cy="19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43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151F4-755E-4990-B0C0-83B5ABB4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Dores dos pais/responsáveis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C00E68-2CFC-4EBC-8F26-23FAA9C0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F2A490-9041-4CBB-B3E1-C8BBAFB4480E}"/>
              </a:ext>
            </a:extLst>
          </p:cNvPr>
          <p:cNvSpPr txBox="1"/>
          <p:nvPr/>
        </p:nvSpPr>
        <p:spPr>
          <a:xfrm>
            <a:off x="1130270" y="2002559"/>
            <a:ext cx="9603275" cy="3364768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Compra do lanche</a:t>
            </a:r>
            <a:r>
              <a:rPr lang="pt-BR" dirty="0"/>
              <a:t>, convertendo o dinheiro em espécie em créditos online.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Mau uso do dinheiro</a:t>
            </a:r>
            <a:r>
              <a:rPr lang="pt-BR" dirty="0"/>
              <a:t>, impedindo que os dependentes usem esses recursos para outras finalidades.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Cortar os desperdícios</a:t>
            </a:r>
            <a:r>
              <a:rPr lang="pt-BR" dirty="0"/>
              <a:t>, acabando com a cultura do troco.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Acompanhamento do consumo</a:t>
            </a:r>
            <a:r>
              <a:rPr lang="pt-BR" dirty="0"/>
              <a:t>, através de relatórios que mostram os alimentos comprados e seus custos.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Gestão e economia nas despesas com o lanche escolar</a:t>
            </a:r>
            <a:r>
              <a:rPr lang="pt-BR" dirty="0"/>
              <a:t>, usando limites de gastos diários.</a:t>
            </a:r>
          </a:p>
        </p:txBody>
      </p:sp>
    </p:spTree>
    <p:extLst>
      <p:ext uri="{BB962C8B-B14F-4D97-AF65-F5344CB8AC3E}">
        <p14:creationId xmlns:p14="http://schemas.microsoft.com/office/powerpoint/2010/main" val="395436497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151F4-755E-4990-B0C0-83B5ABB4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Dores do cantineiro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C00E68-2CFC-4EBC-8F26-23FAA9C0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F2A490-9041-4CBB-B3E1-C8BBAFB4480E}"/>
              </a:ext>
            </a:extLst>
          </p:cNvPr>
          <p:cNvSpPr txBox="1"/>
          <p:nvPr/>
        </p:nvSpPr>
        <p:spPr>
          <a:xfrm>
            <a:off x="1130270" y="2002559"/>
            <a:ext cx="9603275" cy="2949077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Aumento nas vendas</a:t>
            </a:r>
            <a:r>
              <a:rPr lang="pt-BR" dirty="0"/>
              <a:t>, evitando que os alunos comprem em outros estabelecimentos.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Agilidade no atendimento</a:t>
            </a:r>
            <a:r>
              <a:rPr lang="pt-BR" dirty="0"/>
              <a:t>, pois os alunos irão fazer os pedidos pelo app.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Giro das mercadorias emperradas</a:t>
            </a:r>
            <a:r>
              <a:rPr lang="pt-BR" dirty="0"/>
              <a:t>, através de um canal de publicidade exclusivo no app.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Fim das contas fiadas</a:t>
            </a:r>
            <a:r>
              <a:rPr lang="pt-BR" dirty="0"/>
              <a:t>, pois o app trabalha com contas pré-pagas.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Zero alunos com fome</a:t>
            </a:r>
            <a:r>
              <a:rPr lang="pt-BR" dirty="0"/>
              <a:t>, com a utilização de créditos relâmpagos.</a:t>
            </a:r>
          </a:p>
        </p:txBody>
      </p:sp>
    </p:spTree>
    <p:extLst>
      <p:ext uri="{BB962C8B-B14F-4D97-AF65-F5344CB8AC3E}">
        <p14:creationId xmlns:p14="http://schemas.microsoft.com/office/powerpoint/2010/main" val="375979077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151F4-755E-4990-B0C0-83B5ABB4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Dores da escola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C00E68-2CFC-4EBC-8F26-23FAA9C0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F2A490-9041-4CBB-B3E1-C8BBAFB4480E}"/>
              </a:ext>
            </a:extLst>
          </p:cNvPr>
          <p:cNvSpPr txBox="1"/>
          <p:nvPr/>
        </p:nvSpPr>
        <p:spPr>
          <a:xfrm>
            <a:off x="1130270" y="2002559"/>
            <a:ext cx="9603275" cy="2949077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Transparência comercial</a:t>
            </a:r>
            <a:r>
              <a:rPr lang="pt-BR" dirty="0"/>
              <a:t> entre os alunos e a cantina.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Equilíbrio do orçamento doméstico</a:t>
            </a:r>
            <a:r>
              <a:rPr lang="pt-BR" dirty="0"/>
              <a:t> de seus clientes, pois eles podem se organizar melhor com essas despesas.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Segurança aos alunos</a:t>
            </a:r>
            <a:r>
              <a:rPr lang="pt-BR" dirty="0"/>
              <a:t>, removendo a circulação de dinheiro na escola.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Saúde e bem estar os alunos</a:t>
            </a:r>
            <a:r>
              <a:rPr lang="pt-BR" dirty="0"/>
              <a:t>, pois os responsáveis podem acompanhar o consumo de alimentos dos filhos.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Zero alunos com fome</a:t>
            </a:r>
            <a:r>
              <a:rPr lang="pt-BR" dirty="0"/>
              <a:t>, com a utilização de créditos relâmpagos.</a:t>
            </a:r>
          </a:p>
        </p:txBody>
      </p:sp>
    </p:spTree>
    <p:extLst>
      <p:ext uri="{BB962C8B-B14F-4D97-AF65-F5344CB8AC3E}">
        <p14:creationId xmlns:p14="http://schemas.microsoft.com/office/powerpoint/2010/main" val="157988774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D3E1D-973B-4F82-99F0-8DBB30C9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solução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C5CCF82-0F2D-467C-9533-A678C8BB8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47718"/>
              </p:ext>
            </p:extLst>
          </p:nvPr>
        </p:nvGraphicFramePr>
        <p:xfrm>
          <a:off x="399832" y="2171699"/>
          <a:ext cx="5696168" cy="329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6C061C9-E5E2-4292-9FBC-8A67336A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C02FE82D-67FB-4C66-B1ED-BECA59B683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545901"/>
              </p:ext>
            </p:extLst>
          </p:nvPr>
        </p:nvGraphicFramePr>
        <p:xfrm>
          <a:off x="6159062" y="2171699"/>
          <a:ext cx="5696168" cy="329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179CECA-603B-413F-9977-B31E3F819C28}"/>
              </a:ext>
            </a:extLst>
          </p:cNvPr>
          <p:cNvCxnSpPr>
            <a:cxnSpLocks/>
          </p:cNvCxnSpPr>
          <p:nvPr/>
        </p:nvCxnSpPr>
        <p:spPr>
          <a:xfrm>
            <a:off x="6127532" y="2140167"/>
            <a:ext cx="0" cy="364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4641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151F4-755E-4990-B0C0-83B5ABB4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que precisamos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C00E68-2CFC-4EBC-8F26-23FAA9C0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F2A490-9041-4CBB-B3E1-C8BBAFB4480E}"/>
              </a:ext>
            </a:extLst>
          </p:cNvPr>
          <p:cNvSpPr txBox="1"/>
          <p:nvPr/>
        </p:nvSpPr>
        <p:spPr>
          <a:xfrm>
            <a:off x="1130270" y="2002559"/>
            <a:ext cx="9603275" cy="4195765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Parceria comercial com a diretoria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Indicação dos </a:t>
            </a:r>
            <a:r>
              <a:rPr lang="pt-BR" dirty="0" err="1"/>
              <a:t>early</a:t>
            </a:r>
            <a:r>
              <a:rPr lang="pt-BR" dirty="0"/>
              <a:t> </a:t>
            </a:r>
            <a:r>
              <a:rPr lang="pt-BR" dirty="0" err="1"/>
              <a:t>adopters</a:t>
            </a:r>
            <a:r>
              <a:rPr lang="pt-BR" dirty="0"/>
              <a:t> – 40 ~ 50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Postagem nas redes sociais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Participação nas reuniões de pais e mestres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Críticas e sugestões para o melhoramento do app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Autorização para entrevistar os alunos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Parceria comercial com o cantineiro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Críticas e sugestões para o melhoramento do app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Incentivar os alunos a usarem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Autorizar a fixação de cartazes/banners e panfletos</a:t>
            </a:r>
          </a:p>
        </p:txBody>
      </p:sp>
    </p:spTree>
    <p:extLst>
      <p:ext uri="{BB962C8B-B14F-4D97-AF65-F5344CB8AC3E}">
        <p14:creationId xmlns:p14="http://schemas.microsoft.com/office/powerpoint/2010/main" val="73137322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151F4-755E-4990-B0C0-83B5ABB4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oferecemos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C00E68-2CFC-4EBC-8F26-23FAA9C0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F2A490-9041-4CBB-B3E1-C8BBAFB4480E}"/>
              </a:ext>
            </a:extLst>
          </p:cNvPr>
          <p:cNvSpPr txBox="1"/>
          <p:nvPr/>
        </p:nvSpPr>
        <p:spPr>
          <a:xfrm>
            <a:off x="1130270" y="2002559"/>
            <a:ext cx="9603275" cy="3364768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Isenção dos custos ao cantineiro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Licença de uso da plataforma até dez/19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Publicidade no app para promoções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Leitor de código de barras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Créditos relâmpagos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Isenção da comissão nos 2 primeiros meses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b="1" dirty="0" err="1"/>
              <a:t>Early</a:t>
            </a:r>
            <a:r>
              <a:rPr lang="pt-BR" b="1" dirty="0"/>
              <a:t> </a:t>
            </a:r>
            <a:r>
              <a:rPr lang="pt-BR" b="1" dirty="0" err="1"/>
              <a:t>adopters</a:t>
            </a:r>
            <a:endParaRPr lang="pt-BR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Isenção da taxa administrativa nos 2 primeiros meses</a:t>
            </a:r>
          </a:p>
        </p:txBody>
      </p:sp>
    </p:spTree>
    <p:extLst>
      <p:ext uri="{BB962C8B-B14F-4D97-AF65-F5344CB8AC3E}">
        <p14:creationId xmlns:p14="http://schemas.microsoft.com/office/powerpoint/2010/main" val="85625766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380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Berlin Sans FB Demi</vt:lpstr>
      <vt:lpstr>Calibri</vt:lpstr>
      <vt:lpstr>Century Gothic</vt:lpstr>
      <vt:lpstr>Wingdings 3</vt:lpstr>
      <vt:lpstr>Cacho</vt:lpstr>
      <vt:lpstr>iCantina</vt:lpstr>
      <vt:lpstr>Dores dos pais/responsáveis</vt:lpstr>
      <vt:lpstr>Dores do cantineiro</vt:lpstr>
      <vt:lpstr>Dores da escola</vt:lpstr>
      <vt:lpstr>Nossa solução</vt:lpstr>
      <vt:lpstr>Do que precisamos</vt:lpstr>
      <vt:lpstr>O que oferecemos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iCantina</dc:title>
  <dc:creator>Marcelo</dc:creator>
  <cp:lastModifiedBy>Marcelo</cp:lastModifiedBy>
  <cp:revision>12</cp:revision>
  <dcterms:created xsi:type="dcterms:W3CDTF">2018-12-04T23:03:51Z</dcterms:created>
  <dcterms:modified xsi:type="dcterms:W3CDTF">2018-12-05T00:51:59Z</dcterms:modified>
</cp:coreProperties>
</file>