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7F18F-0428-41ED-91FB-6E09312C4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D62C3F-4A35-498E-A5D9-F0B56D240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A8D910-3790-4A3B-8CF0-A8DA7728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BFBE-A4E1-4438-9754-DF3C9E53CB07}" type="datetimeFigureOut">
              <a:rPr lang="pt-BR" smtClean="0"/>
              <a:t>12/01/2020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941091-1492-45BB-B6BB-E3765E1A7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EAFC8B-D763-4A84-9995-521022AC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B3999-DD11-4946-ADDE-4F916ED66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91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E8E93-4EAD-4CE2-A518-9C739A69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0FE826-C278-45D8-8C67-8D79D4CCB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DCB8C4-7D83-4BF8-ABC2-8FA6EACE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BFBE-A4E1-4438-9754-DF3C9E53CB07}" type="datetimeFigureOut">
              <a:rPr lang="pt-BR" smtClean="0"/>
              <a:t>12/01/2020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FC562C-3B1F-45CB-A7A6-29ECDAB0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42C836-885E-4577-90C5-70FCC1AC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B3999-DD11-4946-ADDE-4F916ED66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91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57F929-B9B8-4794-BF8A-76E81E031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28CF5D-E5D4-41E1-A104-33AD1B622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FC42DF-CDD1-4BA6-9DB6-946C2496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BFBE-A4E1-4438-9754-DF3C9E53CB07}" type="datetimeFigureOut">
              <a:rPr lang="pt-BR" smtClean="0"/>
              <a:t>12/01/2020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B86B1F-F10D-416D-B2CE-58088D29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BE1256-1F8E-490B-9AEF-7B98276C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B3999-DD11-4946-ADDE-4F916ED66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13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42B95-1C1A-4ADB-A54F-EF75F51E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C9D4D5-1CE0-40DD-BCD1-030DE2D48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386596-EB34-4F79-BE94-9D345A27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BFBE-A4E1-4438-9754-DF3C9E53CB07}" type="datetimeFigureOut">
              <a:rPr lang="pt-BR" smtClean="0"/>
              <a:t>12/01/2020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D9A6C0-EA4E-4472-B367-617CF707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3ED7D2-E912-4EA6-A3AE-73848C33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B3999-DD11-4946-ADDE-4F916ED66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72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CB635-FFE2-42F0-AF9E-9E32F4D5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C19CB8-D1CD-424C-9407-8517897AD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C8832F-A4A4-4FC5-8A6B-2773E299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BFBE-A4E1-4438-9754-DF3C9E53CB07}" type="datetimeFigureOut">
              <a:rPr lang="pt-BR" smtClean="0"/>
              <a:t>12/01/2020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945AD6-DF88-4EFD-A767-AB641FC8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251591-68D7-477A-BFD3-5E9051D7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B3999-DD11-4946-ADDE-4F916ED66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8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A101B-D01D-41E9-A7C6-320AC4AB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CDD62E-BC78-46FF-9B26-520D145E8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73A2C1-4629-4226-8A42-EBBE157C0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A6A2E2-3D96-48E7-B0EA-B499EB43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BFBE-A4E1-4438-9754-DF3C9E53CB07}" type="datetimeFigureOut">
              <a:rPr lang="pt-BR" smtClean="0"/>
              <a:t>12/01/2020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6D7ABA-8AE1-4CC0-859D-3F54505A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658B44-43A0-452F-9F7F-5EA17C60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B3999-DD11-4946-ADDE-4F916ED66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47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C9F7-148F-4B20-9A26-723FBF95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F5F712-06D5-427D-8424-B9388AEEA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87211A-AA8D-4000-8C75-14957218D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D27FDA8-AE94-4ACB-9B98-069F10179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C6F9DEF-0651-462F-A285-3440459EF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29D09FB-BB00-4BA3-8D92-76EC4BF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BFBE-A4E1-4438-9754-DF3C9E53CB07}" type="datetimeFigureOut">
              <a:rPr lang="pt-BR" smtClean="0"/>
              <a:t>12/01/2020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42ECF6-B752-40CE-8130-B6BF255E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989E78-80AD-4A26-A0D3-39AAE743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B3999-DD11-4946-ADDE-4F916ED66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41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9C78B-61A1-4BB8-B170-CD4D3E0B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E810EDB-58BC-4294-B5D0-B12175CF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BFBE-A4E1-4438-9754-DF3C9E53CB07}" type="datetimeFigureOut">
              <a:rPr lang="pt-BR" smtClean="0"/>
              <a:t>12/01/2020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A60E64-E29D-49DB-8652-9DE6DC69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BDAA5C-E4C4-4F29-8707-EDFE95A9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B3999-DD11-4946-ADDE-4F916ED66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92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DF43C01-4019-44D2-BE52-61601E1E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BFBE-A4E1-4438-9754-DF3C9E53CB07}" type="datetimeFigureOut">
              <a:rPr lang="pt-BR" smtClean="0"/>
              <a:t>12/01/2020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F45C25-29BF-479A-A392-ACCD4B55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C72E4-F870-4C6B-A564-FCB356D2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B3999-DD11-4946-ADDE-4F916ED66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62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E6325-D512-4B33-B900-71DCC9E1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0CCC85-B028-4845-B7C8-7CAE56234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F57FE5-52A9-4F12-9C97-990A1968B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05B069-276A-4663-A6D4-30521DA6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BFBE-A4E1-4438-9754-DF3C9E53CB07}" type="datetimeFigureOut">
              <a:rPr lang="pt-BR" smtClean="0"/>
              <a:t>12/01/2020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18B62B-59B4-4418-8222-F3434B7B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06839C-C13D-4A52-BBC4-18E6FD33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B3999-DD11-4946-ADDE-4F916ED66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42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7D3C5-9017-4453-9F63-98487D79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0BFDBB-9BBD-4077-971B-67DF0DB3E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6F85F8-A3EA-4033-9D5B-6EA1DB0E5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7F28E5-B557-4F80-A8C5-6F8A53C6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BFBE-A4E1-4438-9754-DF3C9E53CB07}" type="datetimeFigureOut">
              <a:rPr lang="pt-BR" smtClean="0"/>
              <a:t>12/01/2020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DE80F2-11E0-426C-B1A6-DBD05077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0172A5-8010-47A1-8D73-C9396C7E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B3999-DD11-4946-ADDE-4F916ED66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83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5C4BF6-A81A-4081-AB24-810F080A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55CE32-9E87-4D48-BAE0-CDB14FF01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02A332-2836-4BBA-93C9-C2EC98083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2BFBE-A4E1-4438-9754-DF3C9E53CB07}" type="datetimeFigureOut">
              <a:rPr lang="pt-BR" smtClean="0"/>
              <a:t>12/01/2020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7C8299-9B14-4C7F-9260-9E507F36D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D5F27D-EC3D-4A7A-81FC-7725B00BB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B3999-DD11-4946-ADDE-4F916ED66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46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61DCE-07AE-4941-825C-6CFC7F78F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4188"/>
            <a:ext cx="9144000" cy="1335087"/>
          </a:xfrm>
        </p:spPr>
        <p:txBody>
          <a:bodyPr/>
          <a:lstStyle/>
          <a:p>
            <a:r>
              <a:rPr lang="pt-BR" dirty="0"/>
              <a:t>GRAPHQL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C518E9-F339-4010-AE83-89D955C6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82" y="2179041"/>
            <a:ext cx="5422835" cy="325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91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82482-0B91-44FB-A678-3ADD91CC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6573B7-18ED-49E5-86F3-0AECFAA13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5587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GRAPHQL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Marcelo Palin</dc:creator>
  <cp:lastModifiedBy>Marcelo Palin</cp:lastModifiedBy>
  <cp:revision>2</cp:revision>
  <dcterms:created xsi:type="dcterms:W3CDTF">2020-01-12T11:07:50Z</dcterms:created>
  <dcterms:modified xsi:type="dcterms:W3CDTF">2020-01-12T20:09:33Z</dcterms:modified>
</cp:coreProperties>
</file>