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216F5-8516-4286-97B6-370FCCD33F13}" type="datetimeFigureOut">
              <a:rPr lang="pt-BR" smtClean="0"/>
              <a:t>13/11/2016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A72D5-520A-421A-8156-44BBBCA84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495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000" dirty="0"/>
              <a:t>INF1761 – Computação Gráfica</a:t>
            </a:r>
            <a:br>
              <a:rPr lang="pt-BR" sz="4000" dirty="0"/>
            </a:br>
            <a:r>
              <a:rPr lang="pt-BR" sz="4000" dirty="0"/>
              <a:t>TRABALHO 2 – Iluminação - Phong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Marcelo paulon</a:t>
            </a:r>
          </a:p>
        </p:txBody>
      </p:sp>
    </p:spTree>
    <p:extLst>
      <p:ext uri="{BB962C8B-B14F-4D97-AF65-F5344CB8AC3E}">
        <p14:creationId xmlns:p14="http://schemas.microsoft.com/office/powerpoint/2010/main" val="733687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dirty="0"/>
              <a:t>Comparação – Materiais</a:t>
            </a:r>
            <a:br>
              <a:rPr lang="pt-BR" sz="1800" dirty="0"/>
            </a:br>
            <a:r>
              <a:rPr lang="pt-BR" sz="1800" dirty="0"/>
              <a:t>2 luzes – Iluminação por Fragmento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51062" y="6246591"/>
            <a:ext cx="9221405" cy="51871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 Plástico Preto                           Marfim Preto                                    Bronze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72" y="1266737"/>
            <a:ext cx="2892155" cy="486142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370" y="1224792"/>
            <a:ext cx="2784990" cy="494531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304" y="1179135"/>
            <a:ext cx="2913859" cy="503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3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Informações Iniciais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23214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Linguagem: C++</a:t>
            </a:r>
          </a:p>
          <a:p>
            <a:r>
              <a:rPr lang="pt-BR" dirty="0"/>
              <a:t>Bibliotecas utilizadas: IUP, GLEW, </a:t>
            </a:r>
            <a:r>
              <a:rPr lang="pt-BR" dirty="0" err="1"/>
              <a:t>Dirent</a:t>
            </a:r>
            <a:endParaRPr lang="pt-BR" dirty="0"/>
          </a:p>
          <a:p>
            <a:r>
              <a:rPr lang="pt-BR" dirty="0"/>
              <a:t>Modelo de Iluminação: Phong</a:t>
            </a:r>
          </a:p>
          <a:p>
            <a:r>
              <a:rPr lang="pt-BR" dirty="0"/>
              <a:t>Iluminação por vértice ou por fragmento</a:t>
            </a:r>
          </a:p>
          <a:p>
            <a:r>
              <a:rPr lang="pt-BR" dirty="0"/>
              <a:t>1 ou 2 fontes luminosas (próximas a câmera)</a:t>
            </a:r>
          </a:p>
          <a:p>
            <a:r>
              <a:rPr lang="pt-BR" dirty="0"/>
              <a:t>Materiais¹: plástico preto, marfim preto, bronze</a:t>
            </a:r>
          </a:p>
          <a:p>
            <a:r>
              <a:rPr lang="pt-BR" dirty="0"/>
              <a:t>Posição da câmera pode ser controlada a partir das teclas A,W,S,D,R,F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66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Materiais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6" y="1834198"/>
            <a:ext cx="3362325" cy="40957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545" y="1853248"/>
            <a:ext cx="3409950" cy="41624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053" y="1748473"/>
            <a:ext cx="3429000" cy="42672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677798" y="6283354"/>
            <a:ext cx="8528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¹ http://webserver2.tecgraf.puc-rio.br/~celes/docs/inf1339/iluminacao.pdf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156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686" y="1376645"/>
            <a:ext cx="2637856" cy="219736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239" y="4136865"/>
            <a:ext cx="82867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8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71" y="1476462"/>
            <a:ext cx="8372513" cy="510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4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 – Vértice / Fragmento</a:t>
            </a:r>
            <a:br>
              <a:rPr lang="pt-BR" dirty="0"/>
            </a:br>
            <a:r>
              <a:rPr lang="pt-BR" dirty="0"/>
              <a:t>1 luz - bronze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584" y="2253185"/>
            <a:ext cx="4362450" cy="36290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25" y="2253185"/>
            <a:ext cx="44100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 – Vértice / Fragmento</a:t>
            </a:r>
            <a:br>
              <a:rPr lang="pt-BR" dirty="0"/>
            </a:br>
            <a:r>
              <a:rPr lang="pt-BR" dirty="0"/>
              <a:t>2 luzes - bronze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67" y="2210540"/>
            <a:ext cx="4457700" cy="37814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904" y="2210540"/>
            <a:ext cx="44577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6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 – Vértice / Fragmento</a:t>
            </a:r>
            <a:br>
              <a:rPr lang="pt-BR" dirty="0"/>
            </a:br>
            <a:r>
              <a:rPr lang="pt-BR" dirty="0"/>
              <a:t>1 luz - bronze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77" y="1972927"/>
            <a:ext cx="4882901" cy="45252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344" y="1963792"/>
            <a:ext cx="5065072" cy="453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9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 – Vértice / Fragmento</a:t>
            </a:r>
            <a:br>
              <a:rPr lang="pt-BR" dirty="0"/>
            </a:br>
            <a:r>
              <a:rPr lang="pt-BR" dirty="0"/>
              <a:t>2 luzes - bronze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43" y="1952631"/>
            <a:ext cx="5095637" cy="450403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355" y="1945885"/>
            <a:ext cx="5212534" cy="451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06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99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Íon</vt:lpstr>
      <vt:lpstr>INF1761 – Computação Gráfica TRABALHO 2 – Iluminação - Phong</vt:lpstr>
      <vt:lpstr>Informações Iniciais</vt:lpstr>
      <vt:lpstr>Materiais</vt:lpstr>
      <vt:lpstr>Modelo</vt:lpstr>
      <vt:lpstr>Interface</vt:lpstr>
      <vt:lpstr>Diferença – Vértice / Fragmento 1 luz - bronze</vt:lpstr>
      <vt:lpstr>Diferença – Vértice / Fragmento 2 luzes - bronze</vt:lpstr>
      <vt:lpstr>Diferença – Vértice / Fragmento 1 luz - bronze</vt:lpstr>
      <vt:lpstr>Diferença – Vértice / Fragmento 2 luzes - bronze</vt:lpstr>
      <vt:lpstr>Comparação – Materiais 2 luzes – Iluminação por Fragmento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INF1761 – Computação Gráfica TRABALHO 2 – Iluminação - Phong</dc:title>
  <dc:creator>Marcelo Paulon</dc:creator>
  <cp:lastModifiedBy>Marcelo Paulon</cp:lastModifiedBy>
  <cp:revision>8</cp:revision>
  <dcterms:created xsi:type="dcterms:W3CDTF">2016-11-12T20:52:47Z</dcterms:created>
  <dcterms:modified xsi:type="dcterms:W3CDTF">2016-11-13T02:51:41Z</dcterms:modified>
</cp:coreProperties>
</file>