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692000" cx="7560000"/>
  <p:notesSz cx="6858000" cy="9144000"/>
  <p:embeddedFontLst>
    <p:embeddedFont>
      <p:font typeface="Outfit"/>
      <p:regular r:id="rId20"/>
      <p:bold r:id="rId21"/>
    </p:embeddedFont>
    <p:embeddedFont>
      <p:font typeface="Outfit Medium"/>
      <p:regular r:id="rId22"/>
      <p:bold r:id="rId23"/>
    </p:embeddedFont>
    <p:embeddedFont>
      <p:font typeface="Outfit SemiBo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-regular.fntdata"/><Relationship Id="rId22" Type="http://schemas.openxmlformats.org/officeDocument/2006/relationships/font" Target="fonts/OutfitMedium-regular.fntdata"/><Relationship Id="rId21" Type="http://schemas.openxmlformats.org/officeDocument/2006/relationships/font" Target="fonts/Outfit-bold.fntdata"/><Relationship Id="rId24" Type="http://schemas.openxmlformats.org/officeDocument/2006/relationships/font" Target="fonts/OutfitSemiBold-regular.fntdata"/><Relationship Id="rId23" Type="http://schemas.openxmlformats.org/officeDocument/2006/relationships/font" Target="fonts/Outfi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utfi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f67953ad2_1_7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f67953ad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f67953ad2_1_8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f67953ad2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f67953ad2_1_8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f67953ad2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f67953ad2_1_10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f67953ad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f67953ad2_1_14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f67953ad2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57a7cc08_0_1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057a7cc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f67953ad2_0_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f67953a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057a7cc08_0_2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057a7cc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f67953ad2_1_4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f67953ad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f67953ad2_1_3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f67953ad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f67953ad2_1_49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f67953ad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f67953ad2_1_56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f67953ad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f67953ad2_1_6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f67953ad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github.com/marcelopoars/prompts-recipe-to-create-a-ebook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www.marcelopereira.dev/" TargetMode="External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5" y="0"/>
            <a:ext cx="7821600" cy="10692000"/>
          </a:xfrm>
          <a:prstGeom prst="rect">
            <a:avLst/>
          </a:prstGeom>
          <a:solidFill>
            <a:srgbClr val="0500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26619" y="2384953"/>
            <a:ext cx="636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rPr>
              <a:t>C</a:t>
            </a:r>
            <a:r>
              <a:rPr lang="pt-BR" sz="3000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rPr>
              <a:t>onstruindo layouts incríveis</a:t>
            </a:r>
            <a:endParaRPr sz="3000">
              <a:solidFill>
                <a:schemeClr val="lt1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26619" y="1181053"/>
            <a:ext cx="636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4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CSS Flexbox</a:t>
            </a:r>
            <a:endParaRPr b="1" sz="7400">
              <a:solidFill>
                <a:schemeClr val="l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05775" y="1766772"/>
            <a:ext cx="10455301" cy="42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312" y="9678075"/>
            <a:ext cx="2908724" cy="302925"/>
          </a:xfrm>
          <a:prstGeom prst="rect">
            <a:avLst/>
          </a:prstGeom>
          <a:solidFill>
            <a:srgbClr val="050014"/>
          </a:solidFill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711425" y="6222425"/>
            <a:ext cx="7560000" cy="50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86938">
            <a:off x="3845609" y="-4447939"/>
            <a:ext cx="8618001" cy="576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0725" y="3604800"/>
            <a:ext cx="5059899" cy="505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735450" y="1270550"/>
            <a:ext cx="629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4</a:t>
            </a: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. </a:t>
            </a: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align-items</a:t>
            </a:r>
            <a:endParaRPr b="1" sz="6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804525" y="2908414"/>
            <a:ext cx="608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O </a:t>
            </a:r>
            <a:r>
              <a:rPr b="1" lang="pt-BR" sz="2400">
                <a:latin typeface="Outfit"/>
                <a:ea typeface="Outfit"/>
                <a:cs typeface="Outfit"/>
                <a:sym typeface="Outfit"/>
              </a:rPr>
              <a:t>align-items</a:t>
            </a: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 determina como os itens são alinhados ao longo do eixo transversal do container. Isso é útil quando os itens têm alturas diferentes e você deseja alinhá-los verticalmente.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25" y="6164413"/>
            <a:ext cx="6229425" cy="2948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65475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latin typeface="Outfit"/>
                <a:ea typeface="Outfit"/>
                <a:cs typeface="Outfit"/>
                <a:sym typeface="Outfit"/>
              </a:rPr>
              <a:t>‹#›</a:t>
            </a:fld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525" y="9982588"/>
            <a:ext cx="2306376" cy="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659829">
            <a:off x="3776222" y="-3627649"/>
            <a:ext cx="7560000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-125" y="0"/>
            <a:ext cx="7641900" cy="10692000"/>
          </a:xfrm>
          <a:prstGeom prst="rect">
            <a:avLst/>
          </a:prstGeom>
          <a:solidFill>
            <a:srgbClr val="0500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2143975" y="3793950"/>
            <a:ext cx="327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6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05</a:t>
            </a:r>
            <a:endParaRPr b="1" sz="96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771625" y="5712750"/>
            <a:ext cx="6016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flex-wrap</a:t>
            </a:r>
            <a:endParaRPr b="1" sz="6500">
              <a:solidFill>
                <a:schemeClr val="l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59829">
            <a:off x="3547622" y="-2637049"/>
            <a:ext cx="7560000" cy="50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4697">
            <a:off x="-2257150" y="8974426"/>
            <a:ext cx="7559995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735450" y="1270550"/>
            <a:ext cx="629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5</a:t>
            </a: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. </a:t>
            </a: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flex-wrap</a:t>
            </a:r>
            <a:endParaRPr b="1" sz="6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804525" y="2894600"/>
            <a:ext cx="608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O </a:t>
            </a:r>
            <a:r>
              <a:rPr b="1" lang="pt-BR" sz="2400">
                <a:latin typeface="Outfit"/>
                <a:ea typeface="Outfit"/>
                <a:cs typeface="Outfit"/>
                <a:sym typeface="Outfit"/>
              </a:rPr>
              <a:t>flex-wrap</a:t>
            </a: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 especifica se os itens dentro do container devem ser dispostos em uma única linha ou em várias linhas, permitindo que eles quebrem automaticamente para ajustar o tamanho do container.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25" y="6154335"/>
            <a:ext cx="6229426" cy="297094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65475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latin typeface="Outfit"/>
                <a:ea typeface="Outfit"/>
                <a:cs typeface="Outfit"/>
                <a:sym typeface="Outfit"/>
              </a:rPr>
              <a:t>‹#›</a:t>
            </a:fld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525" y="9982588"/>
            <a:ext cx="2306376" cy="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659829">
            <a:off x="3776222" y="-3627649"/>
            <a:ext cx="7560000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735450" y="1270550"/>
            <a:ext cx="6089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Conclusão</a:t>
            </a:r>
            <a:endParaRPr b="1" sz="6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804525" y="2943172"/>
            <a:ext cx="6089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Dominar </a:t>
            </a:r>
            <a:r>
              <a:rPr b="1" lang="pt-BR" sz="2400">
                <a:latin typeface="Outfit"/>
                <a:ea typeface="Outfit"/>
                <a:cs typeface="Outfit"/>
                <a:sym typeface="Outfit"/>
              </a:rPr>
              <a:t>CSS Flexbox</a:t>
            </a: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 é essencial para criar layouts modernos e responsivos de forma eficiente. Com esses seletores básicos, você pode começar a </a:t>
            </a:r>
            <a:r>
              <a:rPr b="1" lang="pt-BR" sz="2400">
                <a:latin typeface="Outfit"/>
                <a:ea typeface="Outfit"/>
                <a:cs typeface="Outfit"/>
                <a:sym typeface="Outfit"/>
              </a:rPr>
              <a:t>construir designs flexíveis</a:t>
            </a: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 que se adaptam a diferentes dispositivos e tamanhos de tela, proporcionando uma </a:t>
            </a:r>
            <a:r>
              <a:rPr b="1" lang="pt-BR" sz="2400">
                <a:latin typeface="Outfit"/>
                <a:ea typeface="Outfit"/>
                <a:cs typeface="Outfit"/>
                <a:sym typeface="Outfit"/>
              </a:rPr>
              <a:t>experiência de usuário</a:t>
            </a: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 consistente e agradável.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5475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latin typeface="Outfit"/>
                <a:ea typeface="Outfit"/>
                <a:cs typeface="Outfit"/>
                <a:sym typeface="Outfit"/>
              </a:rPr>
              <a:t>‹#›</a:t>
            </a:fld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25" y="9982588"/>
            <a:ext cx="2306376" cy="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59829">
            <a:off x="3776222" y="-3627649"/>
            <a:ext cx="7560000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735450" y="1270550"/>
            <a:ext cx="6089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Obrigado!</a:t>
            </a:r>
            <a:endParaRPr b="1" sz="6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804525" y="2943172"/>
            <a:ext cx="608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Este eBook foi gerado por IA e diagramado e revisado por mim, Marcelo Pereira. 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O passo a passo deste projeto está no meu Github e deixo o link abaixo: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425" y="6324525"/>
            <a:ext cx="1585150" cy="10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645300" y="7456825"/>
            <a:ext cx="6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https://github.com/marcelopoars/prompts-recipe-to-create-a-ebook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6975" y="8855775"/>
            <a:ext cx="3226049" cy="3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645300" y="9451700"/>
            <a:ext cx="6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https://www.marcelopereira.dev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0659829">
            <a:off x="3776222" y="-3627649"/>
            <a:ext cx="7560000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735450" y="1270550"/>
            <a:ext cx="6089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Introdução</a:t>
            </a:r>
            <a:endParaRPr b="1" sz="6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04525" y="3781372"/>
            <a:ext cx="6089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O CSS Flexbox é uma ferramenta poderosa para criar layouts responsivos e dinâmicos em páginas da web. Ele oferece uma maneira simples e eficaz de organizar elementos em um container, permitindo flexibilidade e controle sobre o posicionamento e o dimensionamento dos itens filhos.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35450" y="2354527"/>
            <a:ext cx="608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CSS Flexbox</a:t>
            </a:r>
            <a:endParaRPr sz="3200">
              <a:solidFill>
                <a:schemeClr val="dk1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65475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latin typeface="Outfit"/>
                <a:ea typeface="Outfit"/>
                <a:cs typeface="Outfit"/>
                <a:sym typeface="Outfit"/>
              </a:rPr>
              <a:t>‹#›</a:t>
            </a:fld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25" y="9982588"/>
            <a:ext cx="2306376" cy="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59829">
            <a:off x="3776222" y="-3627649"/>
            <a:ext cx="7560000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125" y="0"/>
            <a:ext cx="7628100" cy="10692000"/>
          </a:xfrm>
          <a:prstGeom prst="rect">
            <a:avLst/>
          </a:prstGeom>
          <a:solidFill>
            <a:srgbClr val="0500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143976" y="3793950"/>
            <a:ext cx="327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6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01</a:t>
            </a:r>
            <a:endParaRPr b="1" sz="96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990025" y="5712738"/>
            <a:ext cx="5579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display: flex</a:t>
            </a:r>
            <a:endParaRPr b="1" sz="6500">
              <a:solidFill>
                <a:schemeClr val="l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59829">
            <a:off x="3547622" y="-2637049"/>
            <a:ext cx="7560000" cy="50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4697">
            <a:off x="-2257150" y="8974426"/>
            <a:ext cx="7559995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735450" y="1270550"/>
            <a:ext cx="608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1. </a:t>
            </a: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display: flex</a:t>
            </a:r>
            <a:endParaRPr b="1" sz="6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04525" y="3026056"/>
            <a:ext cx="608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O </a:t>
            </a:r>
            <a:r>
              <a:rPr b="1" lang="pt-BR" sz="2400">
                <a:latin typeface="Outfit"/>
                <a:ea typeface="Outfit"/>
                <a:cs typeface="Outfit"/>
                <a:sym typeface="Outfit"/>
              </a:rPr>
              <a:t>display: flex</a:t>
            </a: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 é o ponto de partida para usarmos Flexbox. Ao aplicá-lo a um container, seus itens filhos se tornam flexíveis, permitindo ajustes automáticos de tamanho e posicionamento.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25" y="6339830"/>
            <a:ext cx="6020024" cy="260479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65475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latin typeface="Outfit"/>
                <a:ea typeface="Outfit"/>
                <a:cs typeface="Outfit"/>
                <a:sym typeface="Outfit"/>
              </a:rPr>
              <a:t>‹#›</a:t>
            </a:fld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525" y="9982588"/>
            <a:ext cx="2306376" cy="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659829">
            <a:off x="3776222" y="-3627649"/>
            <a:ext cx="7560000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-125" y="0"/>
            <a:ext cx="7738800" cy="10692000"/>
          </a:xfrm>
          <a:prstGeom prst="rect">
            <a:avLst/>
          </a:prstGeom>
          <a:solidFill>
            <a:srgbClr val="0500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143976" y="3793950"/>
            <a:ext cx="327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6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02</a:t>
            </a:r>
            <a:endParaRPr b="1" sz="96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990025" y="5712738"/>
            <a:ext cx="5579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flex-direction</a:t>
            </a:r>
            <a:endParaRPr b="1" sz="6500">
              <a:solidFill>
                <a:schemeClr val="l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59829">
            <a:off x="3547622" y="-2637049"/>
            <a:ext cx="7560000" cy="50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4697">
            <a:off x="-2257150" y="8974426"/>
            <a:ext cx="7559995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735450" y="1270550"/>
            <a:ext cx="608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2. flex-direction</a:t>
            </a:r>
            <a:endParaRPr b="1" sz="6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804525" y="2887470"/>
            <a:ext cx="608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O </a:t>
            </a:r>
            <a:r>
              <a:rPr b="1" lang="pt-BR" sz="2400">
                <a:latin typeface="Outfit"/>
                <a:ea typeface="Outfit"/>
                <a:cs typeface="Outfit"/>
                <a:sym typeface="Outfit"/>
              </a:rPr>
              <a:t>flex-direction</a:t>
            </a: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 define a direção principal dos itens dentro do container. Você pode escolher entre row (horizontal), row-reverse, column (vertical) e column-reverse.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25" y="6123206"/>
            <a:ext cx="6020024" cy="28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65475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latin typeface="Outfit"/>
                <a:ea typeface="Outfit"/>
                <a:cs typeface="Outfit"/>
                <a:sym typeface="Outfit"/>
              </a:rPr>
              <a:t>‹#›</a:t>
            </a:fld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525" y="9982588"/>
            <a:ext cx="2306376" cy="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659829">
            <a:off x="3776222" y="-3627649"/>
            <a:ext cx="7560000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-125" y="0"/>
            <a:ext cx="7697400" cy="10692000"/>
          </a:xfrm>
          <a:prstGeom prst="rect">
            <a:avLst/>
          </a:prstGeom>
          <a:solidFill>
            <a:srgbClr val="0500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2143975" y="3793950"/>
            <a:ext cx="327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6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03</a:t>
            </a:r>
            <a:endParaRPr b="1" sz="96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771625" y="5712750"/>
            <a:ext cx="6016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justify-content</a:t>
            </a:r>
            <a:endParaRPr b="1" sz="6500">
              <a:solidFill>
                <a:schemeClr val="l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59829">
            <a:off x="3547622" y="-2637049"/>
            <a:ext cx="7560000" cy="50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4697">
            <a:off x="-2257150" y="8974426"/>
            <a:ext cx="7559995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735450" y="1270550"/>
            <a:ext cx="629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3</a:t>
            </a: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. </a:t>
            </a:r>
            <a:r>
              <a:rPr b="1" lang="pt-BR" sz="6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justify-content</a:t>
            </a:r>
            <a:endParaRPr b="1" sz="6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804525" y="2894600"/>
            <a:ext cx="608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O </a:t>
            </a:r>
            <a:r>
              <a:rPr b="1" lang="pt-BR" sz="2400">
                <a:latin typeface="Outfit"/>
                <a:ea typeface="Outfit"/>
                <a:cs typeface="Outfit"/>
                <a:sym typeface="Outfit"/>
              </a:rPr>
              <a:t>justify-content</a:t>
            </a:r>
            <a:r>
              <a:rPr lang="pt-BR" sz="2400">
                <a:latin typeface="Outfit"/>
                <a:ea typeface="Outfit"/>
                <a:cs typeface="Outfit"/>
                <a:sym typeface="Outfit"/>
              </a:rPr>
              <a:t> controla o alinhamento dos itens ao longo do eixo principal do container. Ele permite distribuir o espaço disponível entre os itens de diferentes maneiras.</a:t>
            </a:r>
            <a:endParaRPr sz="24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25" y="6154958"/>
            <a:ext cx="6229424" cy="25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65475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>
                <a:latin typeface="Outfit"/>
                <a:ea typeface="Outfit"/>
                <a:cs typeface="Outfit"/>
                <a:sym typeface="Outfit"/>
              </a:rPr>
              <a:t>‹#›</a:t>
            </a:fld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525" y="9982588"/>
            <a:ext cx="2306376" cy="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659829">
            <a:off x="3776222" y="-3627649"/>
            <a:ext cx="7560000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-125" y="0"/>
            <a:ext cx="7655700" cy="10692000"/>
          </a:xfrm>
          <a:prstGeom prst="rect">
            <a:avLst/>
          </a:prstGeom>
          <a:solidFill>
            <a:srgbClr val="0500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143975" y="3793950"/>
            <a:ext cx="327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6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04</a:t>
            </a:r>
            <a:endParaRPr b="1" sz="96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71625" y="5712750"/>
            <a:ext cx="6016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align-items</a:t>
            </a:r>
            <a:endParaRPr b="1" sz="6500">
              <a:solidFill>
                <a:schemeClr val="l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59829">
            <a:off x="3547622" y="-2637049"/>
            <a:ext cx="7560000" cy="50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4697">
            <a:off x="-2257150" y="8974426"/>
            <a:ext cx="7559995" cy="5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