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167B83-9DBB-435F-B91A-FDC479A8D85E}" type="datetime1">
              <a:rPr lang="pt-BR" noProof="1" smtClean="0"/>
              <a:t>24/06/2024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71D633-9DD7-49CB-ADF7-75325D4C4636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26074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8D3BE2-ACB5-4FB0-9034-FF2461832098}" type="datetime1">
              <a:rPr lang="pt-BR" noProof="1" smtClean="0"/>
              <a:t>24/06/2024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C0D42F3-CDD5-4B19-B3DB-7C5223465AF0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81058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C0D42F3-CDD5-4B19-B3DB-7C5223465AF0}" type="slidenum">
              <a:rPr lang="pt-BR" noProof="1" smtClean="0"/>
              <a:t>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03697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C0D42F3-CDD5-4B19-B3DB-7C5223465AF0}" type="slidenum">
              <a:rPr lang="pt-BR" noProof="1" smtClean="0"/>
              <a:t>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610077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C0D42F3-CDD5-4B19-B3DB-7C5223465AF0}" type="slidenum">
              <a:rPr lang="pt-BR" noProof="1" smtClean="0"/>
              <a:t>3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992706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C0D42F3-CDD5-4B19-B3DB-7C5223465AF0}" type="slidenum">
              <a:rPr lang="pt-BR" noProof="1" smtClean="0"/>
              <a:t>4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9485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C0D42F3-CDD5-4B19-B3DB-7C5223465AF0}" type="slidenum">
              <a:rPr lang="pt-BR" noProof="1" smtClean="0"/>
              <a:t>5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135372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C0D42F3-CDD5-4B19-B3DB-7C5223465AF0}" type="slidenum">
              <a:rPr lang="pt-BR" noProof="1" smtClean="0"/>
              <a:t>6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043318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C0D42F3-CDD5-4B19-B3DB-7C5223465AF0}" type="slidenum">
              <a:rPr lang="pt-BR" noProof="1" smtClean="0"/>
              <a:t>7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852712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C0D42F3-CDD5-4B19-B3DB-7C5223465AF0}" type="slidenum">
              <a:rPr lang="pt-BR" noProof="1" smtClean="0"/>
              <a:t>8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054205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C0D42F3-CDD5-4B19-B3DB-7C5223465AF0}" type="slidenum">
              <a:rPr lang="pt-BR" noProof="1" smtClean="0"/>
              <a:t>9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23092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tângulo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ACFD8B-A2F3-42B3-8904-E3C992417211}" type="datetime1">
              <a:rPr lang="pt-BR" noProof="1" smtClean="0"/>
              <a:t>24/06/2024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13" name="Caixa de texto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2400" noProof="1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2400" noProof="1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1004479" y="-16475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tângulo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aixa de texto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1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1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8D5FEB-1308-4021-BA3B-C019C0070F78}" type="datetime1">
              <a:rPr lang="pt-BR" noProof="1" smtClean="0"/>
              <a:t>24/06/2024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tângulo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aixa de texto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1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1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4C5B2E-88F0-4A13-9188-1E0E1D5131C3}" type="datetime1">
              <a:rPr lang="pt-BR" noProof="1" smtClean="0"/>
              <a:t>24/06/2024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tângulo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6E14BF-91EC-4080-9470-4F3E35587516}" type="datetime1">
              <a:rPr lang="pt-BR" noProof="1" smtClean="0"/>
              <a:t>24/06/2024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7" name="Caixa de texto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1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1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tângulo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aixa de texto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1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1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E87E08-E304-43E8-B20E-3155784C4735}" type="datetime1">
              <a:rPr lang="pt-BR" noProof="1" smtClean="0"/>
              <a:t>24/06/2024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tângulo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FEC434-1B56-47DC-A002-464777702D8B}" type="datetime1">
              <a:rPr lang="pt-BR" noProof="1" smtClean="0"/>
              <a:t>24/06/2024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10" name="Caixa de texto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1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1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tângulo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Caixa de texto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1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1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16BCE1-0ABA-43DB-BC03-8B808E5B6751}" type="datetime1">
              <a:rPr lang="pt-BR" noProof="1" smtClean="0"/>
              <a:t>24/06/2024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tângulo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BB2024-0584-4A05-8597-DD37965FAFF9}" type="datetime1">
              <a:rPr lang="pt-BR" noProof="1" smtClean="0"/>
              <a:t>24/06/2024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8" name="Caixa de texto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1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1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33B11-B99F-4EC3-8D2B-63A9B9316F71}" type="datetime1">
              <a:rPr lang="pt-BR" noProof="1" smtClean="0"/>
              <a:t>24/06/2024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tângulo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Caixa de texto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1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1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B43DA8-77A2-479F-B077-57B162AAD4EF}" type="datetime1">
              <a:rPr lang="pt-BR" noProof="1" smtClean="0"/>
              <a:t>24/06/2024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tângulo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  <p:sp>
        <p:nvSpPr>
          <p:cNvPr id="10" name="Caixa de texto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1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1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DF5980-EC8A-486A-A9C6-83D04EC6CB58}" type="datetime1">
              <a:rPr lang="pt-BR" noProof="1" smtClean="0"/>
              <a:t>24/06/2024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fld id="{69A6275F-08DB-4258-BC46-4040B99FDE66}" type="datetime1">
              <a:rPr lang="pt-BR" noProof="1" dirty="0" smtClean="0"/>
              <a:t>24/06/2024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sp>
        <p:nvSpPr>
          <p:cNvPr id="57" name="Retângulo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elorinaldi/OrcamentoAprovado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Forma Livre: Forma 5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D3C9CC-F0AD-4F56-9B0F-18ED29C3B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3167" y="2590984"/>
            <a:ext cx="7369642" cy="3608480"/>
          </a:xfrm>
        </p:spPr>
        <p:txBody>
          <a:bodyPr rtlCol="0">
            <a:normAutofit/>
          </a:bodyPr>
          <a:lstStyle/>
          <a:p>
            <a:pPr algn="l"/>
            <a:r>
              <a:rPr lang="pt-BR" sz="8000" noProof="1"/>
              <a:t>Orçamento Aprovado</a:t>
            </a:r>
            <a:br>
              <a:rPr lang="pt-BR" sz="8000" noProof="1"/>
            </a:br>
            <a:endParaRPr lang="pt-BR" sz="8000" noProof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138C4F-5ED7-4B74-B0C6-2DF6DC04F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168" y="1079212"/>
            <a:ext cx="6437630" cy="1335503"/>
          </a:xfrm>
        </p:spPr>
        <p:txBody>
          <a:bodyPr rtlCol="0">
            <a:normAutofit/>
          </a:bodyPr>
          <a:lstStyle/>
          <a:p>
            <a:pPr algn="l"/>
            <a:r>
              <a:rPr lang="pt-BR" b="1" dirty="0"/>
              <a:t>Desenvolvimento de Aplicativo em </a:t>
            </a:r>
            <a:r>
              <a:rPr lang="pt-BR" b="1" dirty="0" err="1"/>
              <a:t>React</a:t>
            </a:r>
            <a:r>
              <a:rPr lang="pt-BR" b="1" dirty="0"/>
              <a:t> </a:t>
            </a:r>
            <a:r>
              <a:rPr lang="pt-BR" b="1" dirty="0" err="1"/>
              <a:t>Native</a:t>
            </a:r>
            <a:r>
              <a:rPr lang="pt-BR" b="1" dirty="0"/>
              <a:t> para Controle de Orçamento e Alertas</a:t>
            </a:r>
            <a:endParaRPr lang="pt-BR" sz="2800" noProof="1"/>
          </a:p>
        </p:txBody>
      </p:sp>
    </p:spTree>
    <p:extLst>
      <p:ext uri="{BB962C8B-B14F-4D97-AF65-F5344CB8AC3E}">
        <p14:creationId xmlns:p14="http://schemas.microsoft.com/office/powerpoint/2010/main" val="412562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ângulo 40">
            <a:extLst>
              <a:ext uri="{FF2B5EF4-FFF2-40B4-BE49-F238E27FC236}">
                <a16:creationId xmlns:a16="http://schemas.microsoft.com/office/drawing/2014/main" id="{EC0294F1-7EE2-4EB9-A41B-908481D40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13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 useBgFill="1">
        <p:nvSpPr>
          <p:cNvPr id="43" name="Retângulo 42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968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D5D5B6-1EE6-4A33-9D8C-0932DF77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599" y="1200329"/>
            <a:ext cx="7796540" cy="1374801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tlCol="0">
            <a:normAutofit fontScale="90000"/>
          </a:bodyPr>
          <a:lstStyle/>
          <a:p>
            <a:pPr algn="l"/>
            <a:r>
              <a:rPr lang="pt-BR" noProof="1"/>
              <a:t>Briefing</a:t>
            </a:r>
            <a:br>
              <a:rPr lang="pt-BR" noProof="1"/>
            </a:br>
            <a:br>
              <a:rPr lang="pt-BR" noProof="1"/>
            </a:br>
            <a:r>
              <a:rPr lang="pt-BR" noProof="1"/>
              <a:t>Título e descrição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AFD35CD-7373-4557-BE03-D07FEA2435AF}"/>
              </a:ext>
            </a:extLst>
          </p:cNvPr>
          <p:cNvSpPr txBox="1"/>
          <p:nvPr/>
        </p:nvSpPr>
        <p:spPr>
          <a:xfrm>
            <a:off x="2773599" y="3429000"/>
            <a:ext cx="7796540" cy="120032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Orçamento Aprovado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Controle de orçamento doméstico e gestão de alertas financeiros.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1924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ângulo 40">
            <a:extLst>
              <a:ext uri="{FF2B5EF4-FFF2-40B4-BE49-F238E27FC236}">
                <a16:creationId xmlns:a16="http://schemas.microsoft.com/office/drawing/2014/main" id="{EC0294F1-7EE2-4EB9-A41B-908481D40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13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 useBgFill="1">
        <p:nvSpPr>
          <p:cNvPr id="43" name="Retângulo 42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968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D5D5B6-1EE6-4A33-9D8C-0932DF77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599" y="1200329"/>
            <a:ext cx="7796540" cy="1374801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tlCol="0">
            <a:normAutofit fontScale="90000"/>
          </a:bodyPr>
          <a:lstStyle/>
          <a:p>
            <a:pPr algn="l"/>
            <a:r>
              <a:rPr lang="pt-BR" noProof="1"/>
              <a:t>Briefing</a:t>
            </a:r>
            <a:br>
              <a:rPr lang="pt-BR" noProof="1"/>
            </a:br>
            <a:br>
              <a:rPr lang="pt-BR" noProof="1"/>
            </a:br>
            <a:r>
              <a:rPr lang="pt-BR" noProof="1"/>
              <a:t>Metas e Objetivos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AFD35CD-7373-4557-BE03-D07FEA2435AF}"/>
              </a:ext>
            </a:extLst>
          </p:cNvPr>
          <p:cNvSpPr txBox="1"/>
          <p:nvPr/>
        </p:nvSpPr>
        <p:spPr>
          <a:xfrm>
            <a:off x="2773599" y="3429000"/>
            <a:ext cx="7796540" cy="120032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	O aplicativo deve permitir aos usuários gerenciar suas finanças de forma eficiente, receber alertas sobre transações importantes e armazenar dados de forma segura em um banco de dados MySQL.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532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ângulo 40">
            <a:extLst>
              <a:ext uri="{FF2B5EF4-FFF2-40B4-BE49-F238E27FC236}">
                <a16:creationId xmlns:a16="http://schemas.microsoft.com/office/drawing/2014/main" id="{EC0294F1-7EE2-4EB9-A41B-908481D40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13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 useBgFill="1">
        <p:nvSpPr>
          <p:cNvPr id="43" name="Retângulo 42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968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D5D5B6-1EE6-4A33-9D8C-0932DF77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599" y="1200329"/>
            <a:ext cx="7796540" cy="1374801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tlCol="0">
            <a:normAutofit fontScale="90000"/>
          </a:bodyPr>
          <a:lstStyle/>
          <a:p>
            <a:pPr algn="l"/>
            <a:r>
              <a:rPr lang="pt-BR" noProof="1"/>
              <a:t>Briefing</a:t>
            </a:r>
            <a:br>
              <a:rPr lang="pt-BR" noProof="1"/>
            </a:br>
            <a:br>
              <a:rPr lang="pt-BR" noProof="1"/>
            </a:br>
            <a:r>
              <a:rPr lang="pt-BR" noProof="1"/>
              <a:t>Público-alvo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AFD35CD-7373-4557-BE03-D07FEA2435AF}"/>
              </a:ext>
            </a:extLst>
          </p:cNvPr>
          <p:cNvSpPr txBox="1"/>
          <p:nvPr/>
        </p:nvSpPr>
        <p:spPr>
          <a:xfrm>
            <a:off x="2773599" y="3429000"/>
            <a:ext cx="7796540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Usuários que queiram ter melhor controle das despesas do cotidiano, como orçamentos domésticos e contas recorrentes.</a:t>
            </a:r>
          </a:p>
        </p:txBody>
      </p:sp>
    </p:spTree>
    <p:extLst>
      <p:ext uri="{BB962C8B-B14F-4D97-AF65-F5344CB8AC3E}">
        <p14:creationId xmlns:p14="http://schemas.microsoft.com/office/powerpoint/2010/main" val="1718377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ângulo 40">
            <a:extLst>
              <a:ext uri="{FF2B5EF4-FFF2-40B4-BE49-F238E27FC236}">
                <a16:creationId xmlns:a16="http://schemas.microsoft.com/office/drawing/2014/main" id="{EC0294F1-7EE2-4EB9-A41B-908481D40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13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 useBgFill="1">
        <p:nvSpPr>
          <p:cNvPr id="43" name="Retângulo 42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968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D5D5B6-1EE6-4A33-9D8C-0932DF77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599" y="289679"/>
            <a:ext cx="7796540" cy="1374801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tlCol="0">
            <a:normAutofit fontScale="90000"/>
          </a:bodyPr>
          <a:lstStyle/>
          <a:p>
            <a:pPr algn="l"/>
            <a:r>
              <a:rPr lang="pt-BR" noProof="1"/>
              <a:t>Briefing</a:t>
            </a:r>
            <a:br>
              <a:rPr lang="pt-BR" noProof="1"/>
            </a:br>
            <a:br>
              <a:rPr lang="pt-BR" noProof="1"/>
            </a:br>
            <a:r>
              <a:rPr lang="pt-BR" noProof="1"/>
              <a:t>Funcionalidades aplicadas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AFD35CD-7373-4557-BE03-D07FEA2435AF}"/>
              </a:ext>
            </a:extLst>
          </p:cNvPr>
          <p:cNvSpPr txBox="1"/>
          <p:nvPr/>
        </p:nvSpPr>
        <p:spPr>
          <a:xfrm>
            <a:off x="2773599" y="1747731"/>
            <a:ext cx="7796540" cy="461151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Interface intuitiva e amigável para facilitar a navegação e uso do aplicativo;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Funcionalidade de cadastro e login para os usuários;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Módulo de controle de orçamento com capacidade de adicionar despesas e receitas, editá-las, excluí-las e categorizá-las em pagas e não pagas.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Integração com banco de dados MySQL para armazenamento seguro de dados;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Funcionalidades básicas de segurança, como criptografia de dados e prevenção contra ataques de injeção de SQL;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Projeto Publicado no </a:t>
            </a:r>
            <a:r>
              <a:rPr lang="pt-BR" dirty="0" err="1"/>
              <a:t>GIt</a:t>
            </a:r>
            <a:r>
              <a:rPr lang="pt-BR" dirty="0"/>
              <a:t> e no Ava.</a:t>
            </a:r>
          </a:p>
        </p:txBody>
      </p:sp>
    </p:spTree>
    <p:extLst>
      <p:ext uri="{BB962C8B-B14F-4D97-AF65-F5344CB8AC3E}">
        <p14:creationId xmlns:p14="http://schemas.microsoft.com/office/powerpoint/2010/main" val="2642845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ângulo 40">
            <a:extLst>
              <a:ext uri="{FF2B5EF4-FFF2-40B4-BE49-F238E27FC236}">
                <a16:creationId xmlns:a16="http://schemas.microsoft.com/office/drawing/2014/main" id="{EC0294F1-7EE2-4EB9-A41B-908481D40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13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 useBgFill="1">
        <p:nvSpPr>
          <p:cNvPr id="43" name="Retângulo 42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968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D5D5B6-1EE6-4A33-9D8C-0932DF77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599" y="289679"/>
            <a:ext cx="7796540" cy="1374801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tlCol="0">
            <a:normAutofit fontScale="90000"/>
          </a:bodyPr>
          <a:lstStyle/>
          <a:p>
            <a:pPr algn="l"/>
            <a:r>
              <a:rPr lang="pt-BR" noProof="1"/>
              <a:t>Briefing</a:t>
            </a:r>
            <a:br>
              <a:rPr lang="pt-BR" noProof="1"/>
            </a:br>
            <a:br>
              <a:rPr lang="pt-BR" noProof="1"/>
            </a:br>
            <a:r>
              <a:rPr lang="pt-BR" noProof="1"/>
              <a:t>Funcionalidades aplicadas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AFD35CD-7373-4557-BE03-D07FEA2435AF}"/>
              </a:ext>
            </a:extLst>
          </p:cNvPr>
          <p:cNvSpPr txBox="1"/>
          <p:nvPr/>
        </p:nvSpPr>
        <p:spPr>
          <a:xfrm>
            <a:off x="2773599" y="1747731"/>
            <a:ext cx="7796540" cy="45653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hlinkClick r:id="rId3"/>
              </a:rPr>
              <a:t>Link para o repositório no GitHub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86947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ângulo 40">
            <a:extLst>
              <a:ext uri="{FF2B5EF4-FFF2-40B4-BE49-F238E27FC236}">
                <a16:creationId xmlns:a16="http://schemas.microsoft.com/office/drawing/2014/main" id="{EC0294F1-7EE2-4EB9-A41B-908481D40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13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 useBgFill="1">
        <p:nvSpPr>
          <p:cNvPr id="43" name="Retângulo 42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968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D5D5B6-1EE6-4A33-9D8C-0932DF77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599" y="289679"/>
            <a:ext cx="7796540" cy="502801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tlCol="0">
            <a:normAutofit fontScale="90000"/>
          </a:bodyPr>
          <a:lstStyle/>
          <a:p>
            <a:pPr algn="l"/>
            <a:r>
              <a:rPr lang="pt-BR" noProof="1"/>
              <a:t>Telas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F6F1DB2-FCA3-47E2-9DCB-A3DCE5789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440" y="1490718"/>
            <a:ext cx="2774433" cy="470200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6B7FFDD-43A4-41D0-BE1B-248796BEB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264" y="1490718"/>
            <a:ext cx="2890927" cy="470200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0384347-6A0A-4D2F-B71A-4BAD71CC6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86" y="1490718"/>
            <a:ext cx="2917303" cy="470200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42635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ângulo 40">
            <a:extLst>
              <a:ext uri="{FF2B5EF4-FFF2-40B4-BE49-F238E27FC236}">
                <a16:creationId xmlns:a16="http://schemas.microsoft.com/office/drawing/2014/main" id="{EC0294F1-7EE2-4EB9-A41B-908481D40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13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 useBgFill="1">
        <p:nvSpPr>
          <p:cNvPr id="43" name="Retângulo 42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968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D5D5B6-1EE6-4A33-9D8C-0932DF77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599" y="289679"/>
            <a:ext cx="7796540" cy="502801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tlCol="0">
            <a:normAutofit fontScale="90000"/>
          </a:bodyPr>
          <a:lstStyle/>
          <a:p>
            <a:pPr algn="l"/>
            <a:r>
              <a:rPr lang="pt-BR" noProof="1"/>
              <a:t>Telas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0D9F695-14A8-4877-BC38-EFD3BE2B0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632" y="1490718"/>
            <a:ext cx="2917303" cy="470200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24EC0EC-38B0-46D7-B58E-AFB9B7DD9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806" y="1490718"/>
            <a:ext cx="2917303" cy="470200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F1B6EFF-101B-4F62-824D-685ECC0269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980" y="1474236"/>
            <a:ext cx="2918487" cy="470200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82096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ângulo 40">
            <a:extLst>
              <a:ext uri="{FF2B5EF4-FFF2-40B4-BE49-F238E27FC236}">
                <a16:creationId xmlns:a16="http://schemas.microsoft.com/office/drawing/2014/main" id="{EC0294F1-7EE2-4EB9-A41B-908481D40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13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 useBgFill="1">
        <p:nvSpPr>
          <p:cNvPr id="43" name="Retângulo 42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968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D5D5B6-1EE6-4A33-9D8C-0932DF77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599" y="289679"/>
            <a:ext cx="7796540" cy="502801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tlCol="0">
            <a:normAutofit fontScale="90000"/>
          </a:bodyPr>
          <a:lstStyle/>
          <a:p>
            <a:pPr algn="l"/>
            <a:r>
              <a:rPr lang="pt-BR" noProof="1"/>
              <a:t>Telas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F24ACD-1D28-405C-BF2E-317100886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570" y="1474236"/>
            <a:ext cx="2909954" cy="470200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4443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905_TF45439525.potx" id="{43BB2D8A-7FC5-4D01-B32B-0373CE514CAD}" vid="{4B207D1A-1FBC-45E8-B163-1AB4A5C077C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15A3BA9-6D02-4532-AB7C-88A97C6EE2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9D4EA3-187B-4130-8E4D-A4F81F9678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38766F-4A4C-4A97-A586-D473DB73896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Madison</Template>
  <TotalTime>0</TotalTime>
  <Words>206</Words>
  <Application>Microsoft Office PowerPoint</Application>
  <PresentationFormat>Widescreen</PresentationFormat>
  <Paragraphs>31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MS Shell Dlg 2</vt:lpstr>
      <vt:lpstr>Wingdings</vt:lpstr>
      <vt:lpstr>Wingdings 3</vt:lpstr>
      <vt:lpstr>Madison</vt:lpstr>
      <vt:lpstr>Orçamento Aprovado </vt:lpstr>
      <vt:lpstr>Briefing  Título e descrição</vt:lpstr>
      <vt:lpstr>Briefing  Metas e Objetivos</vt:lpstr>
      <vt:lpstr>Briefing  Público-alvo</vt:lpstr>
      <vt:lpstr>Briefing  Funcionalidades aplicadas</vt:lpstr>
      <vt:lpstr>Briefing  Funcionalidades aplicadas</vt:lpstr>
      <vt:lpstr>Telas</vt:lpstr>
      <vt:lpstr>Telas</vt:lpstr>
      <vt:lpstr>Telas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2024-06-20T13:14:09Z</dcterms:created>
  <dcterms:modified xsi:type="dcterms:W3CDTF">2024-06-24T11:16:11Z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