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0" r:id="rId7"/>
    <p:sldId id="271" r:id="rId8"/>
    <p:sldId id="272" r:id="rId9"/>
    <p:sldId id="273" r:id="rId10"/>
    <p:sldId id="269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9570A7-61B4-4947-9AB6-09C34E7B5431}" type="datetime1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B3A3E-896F-4356-A365-91BFCAA42630}" type="datetime1">
              <a:rPr lang="pt-BR" noProof="0" smtClean="0"/>
              <a:t>22/03/2024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0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88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3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5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7" name="Triângulo Ret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8" name="Triângulo Ret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9" name="Triângulo Ret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  <p:sp>
          <p:nvSpPr>
            <p:cNvPr id="9" name="Forma liv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1" name="Forma liv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4" name="Forma liv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0" name="Espaço Reservado para Imagem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Seçõ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36" name="Espaço Reservado para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ângulo Ret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Triângulo Ret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Triângulo Ret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o Número do Slid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pt-B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Citação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v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4" name="Forma liv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ângulo: Canto Único Recortad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7" name="Retângulo: Canto Único Recortad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8" name="Forma liv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App Gelo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/>
              <a:t>App para venda de gelo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 Login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9278B-EE3B-4DFF-9B63-2B652537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2" y="1283517"/>
            <a:ext cx="2789078" cy="52308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3D1959-0766-4519-9634-CE14490A9C6B}"/>
              </a:ext>
            </a:extLst>
          </p:cNvPr>
          <p:cNvSpPr txBox="1"/>
          <p:nvPr/>
        </p:nvSpPr>
        <p:spPr>
          <a:xfrm>
            <a:off x="3556932" y="1493239"/>
            <a:ext cx="41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Tela inicial com entrada para nome de usuário e senha e encaminhamento para cadastro.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 Cadastro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3D1959-0766-4519-9634-CE14490A9C6B}"/>
              </a:ext>
            </a:extLst>
          </p:cNvPr>
          <p:cNvSpPr txBox="1"/>
          <p:nvPr/>
        </p:nvSpPr>
        <p:spPr>
          <a:xfrm>
            <a:off x="3556932" y="1493239"/>
            <a:ext cx="41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Tela de cadastro, após realizado encaminha o usuário para área de login.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CFF31B-B609-4B78-9F6B-45CCCD46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4" y="1291904"/>
            <a:ext cx="2676204" cy="52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1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 Home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3D1959-0766-4519-9634-CE14490A9C6B}"/>
              </a:ext>
            </a:extLst>
          </p:cNvPr>
          <p:cNvSpPr txBox="1"/>
          <p:nvPr/>
        </p:nvSpPr>
        <p:spPr>
          <a:xfrm>
            <a:off x="3556932" y="1493239"/>
            <a:ext cx="41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Tela Home com escolha da forma de pagamento, encaminhando para página de compra do item.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FC6E33-0DFF-4CD6-97D4-FC35CFFD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8" y="1258349"/>
            <a:ext cx="2662107" cy="52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 Comprar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3D1959-0766-4519-9634-CE14490A9C6B}"/>
              </a:ext>
            </a:extLst>
          </p:cNvPr>
          <p:cNvSpPr txBox="1"/>
          <p:nvPr/>
        </p:nvSpPr>
        <p:spPr>
          <a:xfrm>
            <a:off x="3556932" y="1493239"/>
            <a:ext cx="419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Tela Comprar, escolha do item e finalizar a compra.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50E096-F0C9-4CE2-8854-73EBFB2A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2" y="1300293"/>
            <a:ext cx="2809017" cy="52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Tela Finalizar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3D1959-0766-4519-9634-CE14490A9C6B}"/>
              </a:ext>
            </a:extLst>
          </p:cNvPr>
          <p:cNvSpPr txBox="1"/>
          <p:nvPr/>
        </p:nvSpPr>
        <p:spPr>
          <a:xfrm>
            <a:off x="3556932" y="1493239"/>
            <a:ext cx="419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Tela de compra Finalizada.</a:t>
            </a:r>
          </a:p>
          <a:p>
            <a:r>
              <a:rPr lang="pt-BR" dirty="0">
                <a:solidFill>
                  <a:schemeClr val="bg1"/>
                </a:solidFill>
              </a:rPr>
              <a:t>Botão sair leva à tela de login.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AE7C49-ECD4-481E-BB84-6D5887D1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3" y="1375793"/>
            <a:ext cx="2763096" cy="51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372_TF66687569.potx  -  Recuperado" id="{1392B681-13AB-44F3-A748-E185430A569F}" vid="{5F4E28AB-31AB-45D2-B7CE-4ED41B42B53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D19732852607489188BA8B9DBF1156" ma:contentTypeVersion="15" ma:contentTypeDescription="Crie um novo documento." ma:contentTypeScope="" ma:versionID="62fda13805817794d34af2885ccae023">
  <xsd:schema xmlns:xsd="http://www.w3.org/2001/XMLSchema" xmlns:xs="http://www.w3.org/2001/XMLSchema" xmlns:p="http://schemas.microsoft.com/office/2006/metadata/properties" xmlns:ns3="72655193-8205-4de3-8bb2-8600eecf7736" xmlns:ns4="5cac3641-649f-4ba7-bad4-82947acb894d" targetNamespace="http://schemas.microsoft.com/office/2006/metadata/properties" ma:root="true" ma:fieldsID="a28f81767b2d7216775b8dffa2abed2a" ns3:_="" ns4:_="">
    <xsd:import namespace="72655193-8205-4de3-8bb2-8600eecf7736"/>
    <xsd:import namespace="5cac3641-649f-4ba7-bad4-82947acb89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655193-8205-4de3-8bb2-8600eecf77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c3641-649f-4ba7-bad4-82947acb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2655193-8205-4de3-8bb2-8600eecf773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4E7AD3-32D8-4725-951C-171C551AD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655193-8205-4de3-8bb2-8600eecf7736"/>
    <ds:schemaRef ds:uri="5cac3641-649f-4ba7-bad4-82947acb8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openxmlformats.org/package/2006/metadata/core-properties"/>
    <ds:schemaRef ds:uri="5cac3641-649f-4ba7-bad4-82947acb894d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72655193-8205-4de3-8bb2-8600eecf7736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azul moderna</Template>
  <TotalTime>0</TotalTime>
  <Words>100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Trade Gothic LT Pro</vt:lpstr>
      <vt:lpstr>Trebuchet MS</vt:lpstr>
      <vt:lpstr>Tema do Office</vt:lpstr>
      <vt:lpstr>App Gelo</vt:lpstr>
      <vt:lpstr>Tela Login</vt:lpstr>
      <vt:lpstr>Tela Cadastro</vt:lpstr>
      <vt:lpstr>Tela Home</vt:lpstr>
      <vt:lpstr>Tela Comprar</vt:lpstr>
      <vt:lpstr>Tela Finalizar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2024-03-21T13:15:19Z</dcterms:created>
  <dcterms:modified xsi:type="dcterms:W3CDTF">2024-03-22T13:25:59Z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0x0101002ED19732852607489188BA8B9DBF1156</vt:lpwstr>
  </property>
</Properties>
</file>