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6F7D8-DA53-4DB4-97E9-3785850B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BBC858-4B3A-46BD-B2FE-E6E19739E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135E0-6DFF-4327-842B-E3156683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1307C-15C6-456B-9023-51E2E9CE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692B6-3603-496F-A3CD-C8002CA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356CD-CACB-4B81-9998-2E6FD638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55E21-2C76-4B2C-9122-3A887EC78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5CB0D-1CF3-4AE7-B9A0-E01B33F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9A669-5BC0-462C-94E6-FA2D53A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2B9C0-B758-48DD-AFA0-6F9AAFF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7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EFC165-A37D-4F35-A1CA-133CD160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DC45D-0202-4848-A3F1-C4018899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AC119-BB33-44DF-8F56-A12682BF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10267-5408-4C83-9EC9-2D65C752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910B9-D8AE-499D-8D5B-451BD74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EA3D-63D1-4F3F-B509-FA62F08B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BB859-8508-4D7A-AFC4-0B575327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4A16F-CDB0-466C-90FE-68B04B9D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4F5CE-72E8-4ECC-B00F-C80B35B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0CF4A-CAA7-4573-B008-1A8DBE1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D54D-5847-4A2A-AF51-4598334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4BAAB-1E79-40BC-B3FC-9066B5C6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7D0B9-8A0C-4942-BF54-326480F3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355A4-E3A7-4472-AAEC-1DBDB67F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0B2FB-AE14-48AB-845A-18F08BD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8A13D-5592-44A0-9AF0-4C3D6100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41284-1160-4AAD-96B4-2460C8199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55C644-3BE6-4603-9CA5-3AF5F7AE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1D08F5-E97D-45D7-89F8-9A988009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954E-393B-41AD-85D4-664D465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BFFCB-B2EC-4126-B35B-B97D4422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E1A9-43A0-4B53-AB04-B4B6E00F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3A955-AB77-4595-A650-E592DBEB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758B29-DDB6-45FA-BEB9-12555F41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22B236-1779-44BD-8B5E-C2A5D105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EE89F-AD00-4281-AFE0-B80E10A5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ED5D6-DBCA-4CC0-8689-7698E095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E55AF-9D27-4DA9-A6F3-EFC12A5E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53F5EA-32A6-4742-A557-46A380E6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3719F-EC90-4CC7-9149-FDCF3F3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26F31A-41B2-437A-95CF-B54BFEC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6A3FF6-E342-480A-AA81-34497C8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F5EFF3-5051-4779-A499-743EED5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A309A5-6FD8-4F0F-B731-CA162A5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9B415B-08B1-420A-B69D-CCC251B3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AE9571-59EA-4EDB-941C-B42DB907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6AA01-9563-4449-BC94-0486527D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EA38C-7B13-4181-816E-1978946D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2F3593-965E-4632-87D6-D2E49420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79978D-7E3C-44C7-BBEC-2C45406A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5474C1-53D8-4B51-9FA7-EA2526E0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322B0-5854-4749-B3D3-DE3B25A5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30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AE2D-A4F7-4423-A71E-D9C32BE6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58CD0-3245-4721-9323-36A7742FC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F9B21-AA87-419C-952E-561E82FF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202A0-71CF-4C0F-B2DB-D7F16E4C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9B3429-7C96-4FFB-AE3D-F7820E78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5CFDC8-5ECA-4C76-951D-6B27934A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C03C11-6620-4C48-8482-D9256ABA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A323C-1C1B-45D3-9A5F-C63C405C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5579D-D109-46BF-B39B-3C1400C7A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0AA4-8ABA-4DAB-9A65-C32D41F63FD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4029A-0B4B-401A-B13B-96E7D3F30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A34B1-6029-4EEE-A22C-F2F6C36A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26EC-3805-4725-B002-58280FA3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7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4B4E-2B63-4696-B2B4-5EF242E50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7" y="3538330"/>
            <a:ext cx="9342783" cy="1084470"/>
          </a:xfrm>
        </p:spPr>
        <p:txBody>
          <a:bodyPr/>
          <a:lstStyle/>
          <a:p>
            <a:r>
              <a:rPr lang="pt-BR" b="1" dirty="0"/>
              <a:t>PRODUÇÃO DE VÍDEO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FAA21-4C18-4559-936C-97AEC587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14" y="785191"/>
            <a:ext cx="3172571" cy="26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32098B-4318-4D2C-8877-F93989CFF371}"/>
              </a:ext>
            </a:extLst>
          </p:cNvPr>
          <p:cNvSpPr/>
          <p:nvPr/>
        </p:nvSpPr>
        <p:spPr>
          <a:xfrm>
            <a:off x="927652" y="1905506"/>
            <a:ext cx="103366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 produção de vídeos digitais em atividade de ensino e aprendizagem traz vários benefícios educacionais, entre eles: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Desenvolvimento do pensamento crítico;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Promoção da expressão e da comunicação;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Favorecimento de uma visão interdisciplinar;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Integração de diferentes capacidades e inteligências;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Valorização do trabalho em grupo.</a:t>
            </a:r>
          </a:p>
        </p:txBody>
      </p:sp>
    </p:spTree>
    <p:extLst>
      <p:ext uri="{BB962C8B-B14F-4D97-AF65-F5344CB8AC3E}">
        <p14:creationId xmlns:p14="http://schemas.microsoft.com/office/powerpoint/2010/main" val="23218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F3A7DB-8594-4895-80FF-28C383D25995}"/>
              </a:ext>
            </a:extLst>
          </p:cNvPr>
          <p:cNvSpPr/>
          <p:nvPr/>
        </p:nvSpPr>
        <p:spPr>
          <a:xfrm>
            <a:off x="1314307" y="2167116"/>
            <a:ext cx="95633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Há três etapas no processo de produção de vídeos: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Pré-produção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Pós-produção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3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47201A-9CC1-4430-BD08-5AD646E15996}"/>
              </a:ext>
            </a:extLst>
          </p:cNvPr>
          <p:cNvSpPr/>
          <p:nvPr/>
        </p:nvSpPr>
        <p:spPr>
          <a:xfrm>
            <a:off x="609600" y="766732"/>
            <a:ext cx="10972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Pré-produção: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Consiste na preparação, planejamento e projeto do vídeo a ser produzido. Esta etapa abrange todas as demais atividades que serão realizadas, desde a concepção da ideia inicial até a filmagem: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Sinopse ou </a:t>
            </a:r>
            <a:r>
              <a:rPr lang="pt-BR" sz="2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storyline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resumo geral do que vai ser exibido no vídeo.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Argumento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passo intermediário entre a sinopse e o roteiro cujo objetivo é descrever, de forma breve, como se desenvolverá a ação.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detalhamento de tudo o que vai acontecer no vídeo. O roteiro tem uma linguagem própria - que se destina a orientar a equipe de produção nas filmagens – e divide o vídeo em cenas com o objetivo de informar – textualmente - o leitor a respeito daquilo que o espectador verá/ouvirá no vídeo.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000" b="0" i="1" u="sng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é a representação das cenas do roteiro em forma de desenhos sequenciais, semelhante a uma história em quadrinhos. Tem o objetivo de tornar mais fácil, para a equipe de produção, a visualização das cenas antes que sejam gravadas.</a:t>
            </a:r>
          </a:p>
        </p:txBody>
      </p:sp>
    </p:spTree>
    <p:extLst>
      <p:ext uri="{BB962C8B-B14F-4D97-AF65-F5344CB8AC3E}">
        <p14:creationId xmlns:p14="http://schemas.microsoft.com/office/powerpoint/2010/main" val="11582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266472-290A-45CF-BE6C-B92BA7DB38FF}"/>
              </a:ext>
            </a:extLst>
          </p:cNvPr>
          <p:cNvSpPr/>
          <p:nvPr/>
        </p:nvSpPr>
        <p:spPr>
          <a:xfrm>
            <a:off x="596348" y="1351508"/>
            <a:ext cx="109993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Esta é a etapa em que são feitas as filmagens das cenas que compõem o vídeo. As filmagens são realizadas em tomadas, isto é, intervalos de tempo entre o início e o término de cada gravação. Uma cena, portanto, é composta por um conjunto de tomadas, e um vídeo é composto por um conjunto de cenas. Depois de terminadas as filmagens começa a pós-produção do vídeo.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Pós-Produção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Essa última etapa recobre todas as atividades até então realizadas para a finalização do vídeo quando então se faz a edição e a organização das tomadas gravadas para composição das cenas e do vídeo como um todo.</a:t>
            </a:r>
          </a:p>
        </p:txBody>
      </p:sp>
    </p:spTree>
    <p:extLst>
      <p:ext uri="{BB962C8B-B14F-4D97-AF65-F5344CB8AC3E}">
        <p14:creationId xmlns:p14="http://schemas.microsoft.com/office/powerpoint/2010/main" val="776883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PRODUÇÃO DE VÍDEO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PRODUÇÃO DE VÍDEO</dc:title>
  <dc:creator>Lucas</dc:creator>
  <cp:lastModifiedBy>Lucas</cp:lastModifiedBy>
  <cp:revision>8</cp:revision>
  <dcterms:created xsi:type="dcterms:W3CDTF">2018-02-16T17:10:30Z</dcterms:created>
  <dcterms:modified xsi:type="dcterms:W3CDTF">2018-03-01T18:28:33Z</dcterms:modified>
</cp:coreProperties>
</file>