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68" r:id="rId16"/>
    <p:sldId id="265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7CFE5-0E8A-4262-9B19-911084C85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FFBBD-E5DF-4A6E-8BEF-AC3536FF4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6FBFA-22E5-4B39-90B7-360E6AB5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1F38EA-55DF-4FB9-918F-6761F26C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E7254-BE3A-4B97-A98F-07E05FC9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21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16823-EB64-4832-805B-211A67F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371B84-FBB4-423D-80A8-0E76757F6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48C8D-9A1C-47DE-98EA-A7AFC283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5CBBA-10BD-4D01-B715-B67C8A99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8D085-43C2-4B7E-BFF7-DFB98A3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055D9-ABDF-4B48-9B18-9D1929DDC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79B213-7D35-4161-8B6A-FE9FA11C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1BC4BE-891A-441A-A849-7C435E47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B971C-EA0E-4106-9D81-039E61D1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3870B-FBDA-4070-9B0B-6F7F24B9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97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2E6D-4211-4B2E-B875-1CFE2C18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8057-EAD9-4C79-B4B2-E123336D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B4302-27FA-4774-92D1-0E0BBAE0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33206-0336-455D-A5DD-442CEEA1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7EAF32-5A5B-466E-8375-EC9DB94D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7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BF67-11ED-467F-A91F-438FC5E6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B3D98-2B0B-40B5-A919-8468AEEC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9BBED-9944-4B1C-9BD5-3A0F13F8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30BC1-9F27-4AF1-8AF1-92291DD6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47291-00C8-4369-8514-9B24EA93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83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BD47B-A475-4D4E-AD53-688E6386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911B0-7EFB-4BD8-846A-1D10BB534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1E3A68-1389-402C-AA8E-ECF741A8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E0C52-7D92-4156-AE32-09EFC171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6DF773-7A3C-4C6D-B643-B559F3C2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43F8EC-E7B5-438B-B295-54C8C446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3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54666-C53E-4997-BDDC-A063D21F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B01F7-1B9A-4843-8177-B2F74345E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B18D1B-DF66-474F-9919-6E96F7D24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4303AE-1E99-466F-9FAB-9D5712667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145C20-3FD5-4B5B-8638-D13DBFC5F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F116E4-4783-4721-9BAA-B5495874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DAC5DB-AAFD-41D2-AD1D-085ACB7B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76FF95-4288-4E3F-970E-8535A2D5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83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D7878-5CF5-414E-A238-1FCD46C7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8E0EC7-9EBF-461F-9E2D-7AEEEFE3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457ED2-DEFF-4182-A757-BECE6D4E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D33B50-C730-4835-BA60-1ABC637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61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CC6E61-8D4C-4495-9CC3-5B3A3ED1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D9CD81-C4C7-4BF4-8EA5-2E26BFB7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EA24A3-2F4F-42E1-9D3B-1A11AD4F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98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1CF8D-2E16-4F6B-8B4B-B5DEDDDA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A765D-0849-4D2F-8E68-8F1CDD2B9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E2A11-A726-4E5C-9736-B5B4F3D8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F30CAC-4A46-434C-86EE-776F7DE7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114765-8833-4C75-B899-F785A9F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BB738B-EE93-4CAA-8E2D-E0F67507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0338-9735-45B0-9095-374DE47D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B8C999-2D66-469A-91CF-7B856ACEC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8B7E74-BADE-4BC5-8AED-72D96396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687E3-8958-4A99-B543-718D16A1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1700C-E7D6-4DBB-B9B6-14C74581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4B6CC8-5037-425A-B42F-88C22EBA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5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CDD6CB-4B81-4C09-B605-A5F86B5D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314247-20DF-4A96-8EAB-CD7D838A3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0C9A7-01E2-4BAD-A501-F4EB997B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8BC3-4FEE-419D-BC02-302979FC6298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1BD7E-AA1C-4E95-B7C4-0BFC33801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83E0C-4553-42AE-9AA8-19390017D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1A0F-DC0A-4E0B-B59F-C09F9087C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1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C53C6-3539-4A2C-95DB-547BF9B70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>
                <a:solidFill>
                  <a:srgbClr val="00B050"/>
                </a:solidFill>
              </a:rPr>
              <a:t>FALÁCIAS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728B6C-2833-43F9-A761-E020E11AA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 err="1"/>
              <a:t>Profª</a:t>
            </a:r>
            <a:r>
              <a:rPr lang="pt-BR" dirty="0"/>
              <a:t> Adriane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86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BA575-AE2F-4EE0-83AB-D2775EA3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A6335-90F6-4F50-B43C-BE3FE728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8 Falso Axioma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Um axioma é uma verdade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autoevidente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sobre a qual outros conhecimentos devem se apoiar. Por exemplo: duas quantidades iguais a uma terceira são iguais entre si. Outro exemplo: a educação é a base do progresso. Muitas vezes atribuímos, no entanto, "status" de axioma a muitas sentenças ou máximas que são, na realidade, verdades relativas, verdades aparentes.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Quem cedo madruga Deus ajuda.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19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3CA18-AC4E-4A67-ABA3-700D1D0D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1E6F4-6660-4A36-8816-CE1E2ACE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9 Generalização Não - Qualificada (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dicto</a:t>
            </a:r>
            <a:r>
              <a:rPr lang="pt-BR" b="1" i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simpliciter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É uma afirmação ou proposição de caráter geral, radical e que, por isso, encerra um juízo falso em face da experiência.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prática de esportes é prejudicial à saúde.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89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11E32-FC95-4690-A5E5-F2F0791E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E311E-CFCE-460A-8F0E-284A4C5F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10 Generalização Apressada (erro de acidente)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Trata-se de tirar uma conclusão com base em dados ou em evidências insuficientes. Dito de outro modo, trata-se de julgar todo um universo com base numa amostragem reduzida.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Exemplos: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Todo político é corrupto.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Os padres são pedófilos.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Os mulçumanos são todos uns fanáticos.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7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6FBD1-1128-49DD-92BB-908EBBAC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CF6C7-F373-4108-B9F3-074C2853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11 Ataque à Pessoa (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argumentum</a:t>
            </a:r>
            <a:r>
              <a:rPr lang="pt-BR" b="1" i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ad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homimem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atacar, em desmoralizar a pessoa e não seus argumentos. Pensa-se que, ao se atacar a pessoa, pode-se enfraquecer ou anular sua argumentação.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Não deem ouvidos ao que ele diz: ele é um beberrão, bate na mulher e tem amantes.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Observação: Uma variação de "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argumentum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ad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homimem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" é o "tu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quoque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" (tu também): Consiste em atribuir o fato a quem faz a acusação. Por exemplo: se alguém lhe acusa de alguma coisa, diga-lhe "tu também"! Isso, evidentemente, não prova nada.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57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E60FE-AE31-4C52-938D-32B7552B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96021-1EBC-4D0D-AEF5-7D66DE9F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12 Bola de Neve (derrapagem, redução ao absurdo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reductio</a:t>
            </a:r>
            <a:r>
              <a:rPr lang="pt-BR" b="1" i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ad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absurdum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tirar de uma proposição uma série de fatos ou consequências que podem ou não ocorrer. É um raciocínio levado indevidamente ao extremo, às últimas consequências.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Exemplos: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Mãe, cuidado com o Joãozinho. Hoje, na escolinha, ele deu um beijo na testa de Mariazinha. Amanhã, estará beijando o rosto. Depois.... Quando crescer, vai estar agarrando todas as meninas.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O álcool e uma dieta pobre também são grandes assassinos. Deve o governo regular o que vai à nossa mesa? A perseguição à indústria de fumo pode parecer justa, mas também pode ser o começo do fim da liberdade. (Veja, agosto 2000, p.36)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05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45DE-D8A4-4F96-96CD-48BD86F1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84282-C7CB-4677-B065-621686FB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13 Depois Disso, logo por Causa Disso (post hoc engo </a:t>
            </a:r>
            <a:r>
              <a:rPr lang="pt-BR" b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propter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hoc)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É o erro de acreditar que em dois eventos em sequência um seja a causa do outro. No extremo, é uma forma de superstição: eu estava com gravata azul e meu time ganhou; portanto, vou usá-la de novo.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O chá de quebra-pedra é bom para cálculos renais. Tomei e dois dias depois expeli a pedra.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Observação: uma variação deste sofisma é o chamado "non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sequitur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" (não se segue, "nada a ver") em que uma conclusão nada tem a ver com a premissa: Venceremos, pois Deus é bom. (Deus é bom, mas não está necessariamente a seu lado; os inimigos podem dizer a mesma coisa).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58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C57D-ACC9-45E8-A759-F73672DD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CC5EF-459A-45EA-9D79-B8AD91ED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14 Falsa Analogia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comparar objetos ou situações que não são comparáveis entre si, ou transferir um resultado de uma situação para outra.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Exemplos: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Minhas provas são sempre com consulta a todo tipo de material. Os advogados não consultam os códigos? Os médicos não consultam seus colegas e livros? Não levam as radiografias para as cirurgias? Os engenheiros, os pedreiros não consultam as plantas? Então?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Os empregados são como pregos: temos que martelar a cabeça para que cumpram suas funções.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Tomei mata-cura e fiquei bom. Tome você também.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91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1D429-1B8A-4BCA-B916-00934FD0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14C5E-8C19-4FEF-988E-1EF49283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15 Mudança do Ônus da Prova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transferir ao ouvinte o ônus de provar um enunciado, uma afirmação.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 você não acredita em Deus, como pode explicar a ordem que há no universo?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030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D011-F840-415D-B4A6-7C3DDDC2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C801C-1D09-4BD1-946D-365D3A61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16 Falácia da Ignorância (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argumentum</a:t>
            </a:r>
            <a:r>
              <a:rPr lang="pt-BR" b="1" i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ad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ignorantiam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concluir que algo é verdadeiro por não ter sido provado que é falso, ou que algo é falso por não ter sido provado que é verdadeiro.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Exemplos: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Ninguém provou que Deus existe. Logo, Deus não existe.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Não há evidências de que os discos voadores não estejam visitando a Terra; portanto, eles existem.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27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AE61C-6EF4-4026-B0B9-2875267D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A7F2E-639F-4DA4-AF63-5D37F9AC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17 Exigência de Perfeição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É o erro de reivindicar apenas a solução perfeita para qualquer plano.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automação cada vez maior dos elevadores desemprega muitas pessoas. Isso, portanto, é ruim, economicamente desaconselhável.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28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D9390-317E-41A8-8C5D-3ED65EF5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F8315-9983-496E-BBE4-09126BC7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Falácia é todo o raciocínio aparentemente válido, mas, na realidade incorreto, que faz cair em erro ou engano.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6357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322D-D7BA-4C38-974C-81CE70C5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3CFB7-9EB3-4E28-B41A-C0A3A8C6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18 Questão Complexa (pergunta capciosa, falácia da interrogação, da pressuposição)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apresentar duas proposições conectadas como se fossem uma única proposição, pressupondo-se que já se tenha dado uma resposta a uma pergunta anterior.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Exemplos: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Você já abandonou seus maus hábitos?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Você já deixou de roubar no mercado onde trabalha?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58165-3EDB-46C1-B6D5-999CFF48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09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2A84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Tipos de Falácia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A0998-DA03-43EA-A0D9-B52CA7E3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498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 Apelo à Força (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argumentum</a:t>
            </a:r>
            <a:r>
              <a:rPr lang="pt-BR" b="1" i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ad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baculum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ameaçar com consequências desagradáveis se não for aceita ou acatada a proposição apresentada.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Você deve se enquadrar nas novas normas do setor. Ou quer perder o emprego?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É melhor exterminar os bandidos: você poderá ser a próxima vítima.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Cala essa tua boca, ou não te dou o dinheiro para o show.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Ou nós, ou a desgraça, o caos.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89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2F52C-0466-4BA4-88AB-F7CC43E4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943218-A90E-42D1-BF11-96679C17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 Apelo à Misericórdia, à Piedade (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argumentum</a:t>
            </a:r>
            <a:r>
              <a:rPr lang="pt-BR" b="1" i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ad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misericordiam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ignorância de questão, fuga do assunto)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apelar à piedade, à misericórdia, ao estado ou virtudes do autor.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Ele não pode ser condenado: é bom pai de família, contribuiu com a escola, com a igreja, etc.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34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624FA-6D89-4F5D-A02F-E5038AA7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EBFCE-51D4-442B-B70C-A21329DC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Apelo ao Povo (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argumentum</a:t>
            </a:r>
            <a:r>
              <a:rPr lang="pt-BR" b="1" i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ad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populum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sustentar uma proposição por ser defendida pela população ou parte dela. Sugere que quanto mais pessoas defendem uma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idéia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mais verdadeira ou correta ela é. Incluem-se aqui os boatos, o "ouvi falar", o "dizem", o "sabe-se que".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Dizem que um disco voador caiu em Minas Gerais, e os corpos dos alienígenas estão com as Forças Armadas.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26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A957-0020-46C7-A897-63C1635D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4683C-24C5-4328-BE8E-E43EA0A5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 Apelo à Autoridade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citar uma autoridade (muitas vezes não - qualificada) para sustentar uma opinião.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Segundo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Schopearhauer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filósofo alemão do séc. XIX, "toda verdade passa por três estágios: primeiro, ela é ridicularizada; segundo, sofre violenta oposição; terceiro, ela é aceita como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autoevidente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". (De fato, riram-se de Copérnico, Galileu e outros. Mas nem todas as verdades passam por esses três estágios: muitas são aceitas sem o ridículo e a oposição. Por exemplo: Einstein).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59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E69F9-B710-4661-B427-FFBBE0D4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9929B-C1BE-4D02-882B-1D7162EC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 Apelo à Novidade (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argumentum</a:t>
            </a:r>
            <a:r>
              <a:rPr lang="pt-BR" b="1" i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ad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novitatem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no erro de afirmar que algo é melhor ou mais correto porque é novo, ou mais novo.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Saiu a nova geladeira Polo Sul. Com design moderno, arrojado, ela é perfeita para sua família, sintonizada com o futuro.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94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8B0F4-C876-4192-9E54-0A3056E0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5E1AE5-5AA2-46E6-8D70-F275D7F6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 Apelo à Antiguidade (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argumentum</a:t>
            </a:r>
            <a:r>
              <a:rPr lang="pt-BR" b="1" i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ad </a:t>
            </a:r>
            <a:r>
              <a:rPr lang="pt-BR" b="1" i="1" dirty="0" err="1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antiquitatem</a:t>
            </a: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É o erro de afirmar que algo é bom, correto apenas porque é antigo, mais tradicional.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Essas práticas remontam aos princípios da Era Cristã. Como podem ser questionadas?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82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1E4DA-2F75-4343-8E18-BE50AF2F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742E1-5C4D-41CA-8F57-3AD3BB1D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A9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7 Falso Dilema</a:t>
            </a:r>
          </a:p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Definição: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Consiste em apresentar apenas duas opções, quando, na verdade, existem mais.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Exemplos: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Brasil: ame-o ou deixe-o.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Você prefere uma mulher cheirando a alho, cebola e frituras ou uma mulher sempre arrumadinha?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Você não suporta seu marido? Separe-se!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Quem não está a favor de mim está contra mim.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317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185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do Office</vt:lpstr>
      <vt:lpstr>FALÁCIAS</vt:lpstr>
      <vt:lpstr>Apresentação do PowerPoint</vt:lpstr>
      <vt:lpstr>Tipos de Falácia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FALÁCIAS</dc:title>
  <dc:creator>Lucas</dc:creator>
  <cp:lastModifiedBy>Lucas</cp:lastModifiedBy>
  <cp:revision>4</cp:revision>
  <dcterms:created xsi:type="dcterms:W3CDTF">2018-04-19T12:23:48Z</dcterms:created>
  <dcterms:modified xsi:type="dcterms:W3CDTF">2018-04-19T12:50:21Z</dcterms:modified>
</cp:coreProperties>
</file>