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625F-2FA4-4154-9669-24C0E05D7D84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C30A-1536-43C3-A6C9-D8EC8443F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23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625F-2FA4-4154-9669-24C0E05D7D84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C30A-1536-43C3-A6C9-D8EC8443F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13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625F-2FA4-4154-9669-24C0E05D7D84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C30A-1536-43C3-A6C9-D8EC8443F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25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625F-2FA4-4154-9669-24C0E05D7D84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C30A-1536-43C3-A6C9-D8EC8443F918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854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625F-2FA4-4154-9669-24C0E05D7D84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C30A-1536-43C3-A6C9-D8EC8443F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22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625F-2FA4-4154-9669-24C0E05D7D84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C30A-1536-43C3-A6C9-D8EC8443F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2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625F-2FA4-4154-9669-24C0E05D7D84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C30A-1536-43C3-A6C9-D8EC8443F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267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625F-2FA4-4154-9669-24C0E05D7D84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C30A-1536-43C3-A6C9-D8EC8443F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796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625F-2FA4-4154-9669-24C0E05D7D84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C30A-1536-43C3-A6C9-D8EC8443F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53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625F-2FA4-4154-9669-24C0E05D7D84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C30A-1536-43C3-A6C9-D8EC8443F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68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625F-2FA4-4154-9669-24C0E05D7D84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C30A-1536-43C3-A6C9-D8EC8443F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12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625F-2FA4-4154-9669-24C0E05D7D84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C30A-1536-43C3-A6C9-D8EC8443F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11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625F-2FA4-4154-9669-24C0E05D7D84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C30A-1536-43C3-A6C9-D8EC8443F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51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625F-2FA4-4154-9669-24C0E05D7D84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C30A-1536-43C3-A6C9-D8EC8443F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57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625F-2FA4-4154-9669-24C0E05D7D84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C30A-1536-43C3-A6C9-D8EC8443F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47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625F-2FA4-4154-9669-24C0E05D7D84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C30A-1536-43C3-A6C9-D8EC8443F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10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625F-2FA4-4154-9669-24C0E05D7D84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C30A-1536-43C3-A6C9-D8EC8443F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11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7625F-2FA4-4154-9669-24C0E05D7D84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FC30A-1536-43C3-A6C9-D8EC8443F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044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Senac – Administrador de banco de dados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Professora: Maristela Nunes de Oliveira</a:t>
            </a:r>
            <a:br>
              <a:rPr lang="pt-BR" dirty="0" smtClean="0"/>
            </a:br>
            <a:r>
              <a:rPr lang="pt-BR" dirty="0" smtClean="0"/>
              <a:t>Aluno: Marcelo Vasconcelos Santiago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147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Laboratório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</a:t>
            </a:r>
            <a:endParaRPr lang="pt-BR" dirty="0"/>
          </a:p>
          <a:p>
            <a:r>
              <a:rPr lang="en-US" dirty="0"/>
              <a:t>create table if not exists </a:t>
            </a:r>
            <a:r>
              <a:rPr lang="en-US" dirty="0" err="1"/>
              <a:t>laboratorio</a:t>
            </a:r>
            <a:r>
              <a:rPr lang="en-US" dirty="0"/>
              <a:t>(</a:t>
            </a:r>
            <a:endParaRPr lang="pt-BR" dirty="0"/>
          </a:p>
          <a:p>
            <a:r>
              <a:rPr lang="en-US" dirty="0"/>
              <a:t>    </a:t>
            </a:r>
            <a:r>
              <a:rPr lang="en-US" dirty="0" err="1"/>
              <a:t>cod_laboratorio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 </a:t>
            </a:r>
            <a:r>
              <a:rPr lang="en-US" dirty="0" err="1"/>
              <a:t>auto_increment</a:t>
            </a:r>
            <a:r>
              <a:rPr lang="en-US" dirty="0"/>
              <a:t> primary key,</a:t>
            </a:r>
            <a:endParaRPr lang="pt-BR" dirty="0"/>
          </a:p>
          <a:p>
            <a:r>
              <a:rPr lang="en-US" dirty="0"/>
              <a:t>    </a:t>
            </a:r>
            <a:r>
              <a:rPr lang="en-US" dirty="0" err="1"/>
              <a:t>nomelaboratorio</a:t>
            </a:r>
            <a:r>
              <a:rPr lang="en-US" dirty="0"/>
              <a:t> varchar(45) not null,</a:t>
            </a:r>
            <a:endParaRPr lang="pt-BR" dirty="0"/>
          </a:p>
          <a:p>
            <a:r>
              <a:rPr lang="en-US" dirty="0"/>
              <a:t>    </a:t>
            </a:r>
            <a:r>
              <a:rPr lang="en-US" dirty="0" err="1"/>
              <a:t>locallaboratorio</a:t>
            </a:r>
            <a:r>
              <a:rPr lang="en-US" dirty="0"/>
              <a:t> varchar(45) not null,</a:t>
            </a:r>
            <a:endParaRPr lang="pt-BR" dirty="0"/>
          </a:p>
          <a:p>
            <a:r>
              <a:rPr lang="en-US" dirty="0"/>
              <a:t>    </a:t>
            </a:r>
            <a:r>
              <a:rPr lang="en-US" dirty="0" err="1"/>
              <a:t>qntlaboratorio</a:t>
            </a:r>
            <a:r>
              <a:rPr lang="en-US" dirty="0"/>
              <a:t> INT not null</a:t>
            </a:r>
            <a:endParaRPr lang="pt-BR" dirty="0"/>
          </a:p>
          <a:p>
            <a:r>
              <a:rPr lang="en-US" dirty="0"/>
              <a:t>);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637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Turma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create table if not exists </a:t>
            </a:r>
            <a:r>
              <a:rPr lang="en-US" dirty="0" err="1"/>
              <a:t>turma</a:t>
            </a:r>
            <a:r>
              <a:rPr lang="en-US" dirty="0"/>
              <a:t>(</a:t>
            </a:r>
            <a:endParaRPr lang="pt-BR" dirty="0"/>
          </a:p>
          <a:p>
            <a:r>
              <a:rPr lang="en-US" dirty="0"/>
              <a:t>    </a:t>
            </a:r>
            <a:r>
              <a:rPr lang="en-US" dirty="0" err="1"/>
              <a:t>cod_turma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 </a:t>
            </a:r>
            <a:r>
              <a:rPr lang="en-US" dirty="0" err="1"/>
              <a:t>auto_increment</a:t>
            </a:r>
            <a:r>
              <a:rPr lang="en-US" dirty="0"/>
              <a:t> primary key,</a:t>
            </a:r>
            <a:endParaRPr lang="pt-BR" dirty="0"/>
          </a:p>
          <a:p>
            <a:r>
              <a:rPr lang="en-US" dirty="0"/>
              <a:t>    </a:t>
            </a:r>
            <a:r>
              <a:rPr lang="en-US" dirty="0" err="1"/>
              <a:t>nometurma</a:t>
            </a:r>
            <a:r>
              <a:rPr lang="en-US" dirty="0"/>
              <a:t> varchar(45) not null,</a:t>
            </a:r>
            <a:endParaRPr lang="pt-BR" dirty="0"/>
          </a:p>
          <a:p>
            <a:r>
              <a:rPr lang="en-US" dirty="0"/>
              <a:t>    </a:t>
            </a:r>
            <a:r>
              <a:rPr lang="en-US" dirty="0" err="1"/>
              <a:t>turno</a:t>
            </a:r>
            <a:r>
              <a:rPr lang="en-US" dirty="0"/>
              <a:t> varchar(45) not null,</a:t>
            </a:r>
            <a:endParaRPr lang="pt-BR" dirty="0"/>
          </a:p>
          <a:p>
            <a:r>
              <a:rPr lang="en-US" dirty="0"/>
              <a:t>    </a:t>
            </a:r>
            <a:r>
              <a:rPr lang="en-US" dirty="0" err="1"/>
              <a:t>datainicio</a:t>
            </a:r>
            <a:r>
              <a:rPr lang="en-US" dirty="0"/>
              <a:t> DATE not null,</a:t>
            </a:r>
            <a:endParaRPr lang="pt-BR" dirty="0"/>
          </a:p>
          <a:p>
            <a:r>
              <a:rPr lang="en-US" dirty="0"/>
              <a:t>    </a:t>
            </a:r>
            <a:r>
              <a:rPr lang="en-US" dirty="0" err="1"/>
              <a:t>datafinal</a:t>
            </a:r>
            <a:r>
              <a:rPr lang="en-US" dirty="0"/>
              <a:t> DATE not null,</a:t>
            </a:r>
            <a:endParaRPr lang="pt-BR" dirty="0"/>
          </a:p>
          <a:p>
            <a:r>
              <a:rPr lang="en-US" dirty="0"/>
              <a:t>    </a:t>
            </a:r>
            <a:r>
              <a:rPr lang="en-US" dirty="0" err="1"/>
              <a:t>cod_curso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</a:t>
            </a:r>
            <a:endParaRPr lang="pt-BR" dirty="0"/>
          </a:p>
          <a:p>
            <a:r>
              <a:rPr lang="en-US" dirty="0"/>
              <a:t>    </a:t>
            </a:r>
            <a:r>
              <a:rPr lang="en-US" dirty="0" err="1"/>
              <a:t>cod_aluno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</a:t>
            </a:r>
            <a:endParaRPr lang="pt-BR" dirty="0"/>
          </a:p>
          <a:p>
            <a:r>
              <a:rPr lang="en-US" dirty="0"/>
              <a:t>    </a:t>
            </a:r>
            <a:r>
              <a:rPr lang="en-US" dirty="0" err="1"/>
              <a:t>cod_professor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</a:t>
            </a:r>
            <a:endParaRPr lang="pt-BR" dirty="0"/>
          </a:p>
          <a:p>
            <a:r>
              <a:rPr lang="en-US" dirty="0"/>
              <a:t>    foreign key (</a:t>
            </a:r>
            <a:r>
              <a:rPr lang="en-US" dirty="0" err="1"/>
              <a:t>cod_curso</a:t>
            </a:r>
            <a:r>
              <a:rPr lang="en-US" dirty="0"/>
              <a:t>) references </a:t>
            </a:r>
            <a:r>
              <a:rPr lang="en-US" dirty="0" err="1"/>
              <a:t>curso</a:t>
            </a:r>
            <a:r>
              <a:rPr lang="en-US" dirty="0"/>
              <a:t> (</a:t>
            </a:r>
            <a:r>
              <a:rPr lang="en-US" dirty="0" err="1"/>
              <a:t>cod_curso</a:t>
            </a:r>
            <a:r>
              <a:rPr lang="en-US" dirty="0"/>
              <a:t>),</a:t>
            </a:r>
            <a:endParaRPr lang="pt-BR" dirty="0"/>
          </a:p>
          <a:p>
            <a:r>
              <a:rPr lang="en-US" dirty="0"/>
              <a:t>    foreign key (</a:t>
            </a:r>
            <a:r>
              <a:rPr lang="en-US" dirty="0" err="1"/>
              <a:t>cod_aluno</a:t>
            </a:r>
            <a:r>
              <a:rPr lang="en-US" dirty="0"/>
              <a:t>) references </a:t>
            </a:r>
            <a:r>
              <a:rPr lang="en-US" dirty="0" err="1"/>
              <a:t>aluno</a:t>
            </a:r>
            <a:r>
              <a:rPr lang="en-US" dirty="0"/>
              <a:t> (</a:t>
            </a:r>
            <a:r>
              <a:rPr lang="en-US" dirty="0" err="1"/>
              <a:t>cod_aluno</a:t>
            </a:r>
            <a:r>
              <a:rPr lang="en-US" dirty="0"/>
              <a:t>),</a:t>
            </a:r>
            <a:endParaRPr lang="pt-BR" dirty="0"/>
          </a:p>
          <a:p>
            <a:r>
              <a:rPr lang="en-US" dirty="0"/>
              <a:t>    foreign key (</a:t>
            </a:r>
            <a:r>
              <a:rPr lang="en-US" dirty="0" err="1"/>
              <a:t>cod_professor</a:t>
            </a:r>
            <a:r>
              <a:rPr lang="en-US" dirty="0"/>
              <a:t>) references professor(</a:t>
            </a:r>
            <a:r>
              <a:rPr lang="en-US" dirty="0" err="1"/>
              <a:t>cod_professor</a:t>
            </a:r>
            <a:r>
              <a:rPr lang="en-US" dirty="0"/>
              <a:t>)</a:t>
            </a:r>
            <a:endParaRPr lang="pt-BR" dirty="0"/>
          </a:p>
          <a:p>
            <a:r>
              <a:rPr lang="en-US" dirty="0"/>
              <a:t>);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130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Associativa </a:t>
            </a:r>
            <a:r>
              <a:rPr lang="pt-BR" dirty="0" err="1" smtClean="0"/>
              <a:t>Aluno_Curso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table if not exists </a:t>
            </a:r>
            <a:r>
              <a:rPr lang="en-US" dirty="0" err="1"/>
              <a:t>aluno_curso</a:t>
            </a:r>
            <a:r>
              <a:rPr lang="en-US" dirty="0"/>
              <a:t>(</a:t>
            </a:r>
            <a:endParaRPr lang="pt-BR" dirty="0"/>
          </a:p>
          <a:p>
            <a:r>
              <a:rPr lang="en-US" dirty="0"/>
              <a:t>    </a:t>
            </a:r>
            <a:r>
              <a:rPr lang="en-US" dirty="0" err="1"/>
              <a:t>cod_aluno_curso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 </a:t>
            </a:r>
            <a:r>
              <a:rPr lang="en-US" dirty="0" err="1"/>
              <a:t>auto_increment</a:t>
            </a:r>
            <a:r>
              <a:rPr lang="en-US" dirty="0"/>
              <a:t> primary key,</a:t>
            </a:r>
            <a:endParaRPr lang="pt-BR" dirty="0"/>
          </a:p>
          <a:p>
            <a:r>
              <a:rPr lang="en-US" dirty="0"/>
              <a:t>    </a:t>
            </a:r>
            <a:r>
              <a:rPr lang="en-US" dirty="0" err="1"/>
              <a:t>cod_aluno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</a:t>
            </a:r>
            <a:endParaRPr lang="pt-BR" dirty="0"/>
          </a:p>
          <a:p>
            <a:r>
              <a:rPr lang="en-US" dirty="0"/>
              <a:t>    </a:t>
            </a:r>
            <a:r>
              <a:rPr lang="en-US" dirty="0" err="1"/>
              <a:t>cod_curso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</a:t>
            </a:r>
            <a:endParaRPr lang="pt-BR" dirty="0"/>
          </a:p>
          <a:p>
            <a:r>
              <a:rPr lang="en-US" dirty="0"/>
              <a:t>    foreign key (</a:t>
            </a:r>
            <a:r>
              <a:rPr lang="en-US" dirty="0" err="1"/>
              <a:t>cod_aluno</a:t>
            </a:r>
            <a:r>
              <a:rPr lang="en-US" dirty="0"/>
              <a:t>) references </a:t>
            </a:r>
            <a:r>
              <a:rPr lang="en-US" dirty="0" err="1"/>
              <a:t>aluno</a:t>
            </a:r>
            <a:r>
              <a:rPr lang="en-US" dirty="0"/>
              <a:t> (</a:t>
            </a:r>
            <a:r>
              <a:rPr lang="en-US" dirty="0" err="1"/>
              <a:t>cod_aluno</a:t>
            </a:r>
            <a:r>
              <a:rPr lang="en-US" dirty="0"/>
              <a:t>),</a:t>
            </a:r>
            <a:endParaRPr lang="pt-BR" dirty="0"/>
          </a:p>
          <a:p>
            <a:r>
              <a:rPr lang="en-US" dirty="0"/>
              <a:t>    foreign key (</a:t>
            </a:r>
            <a:r>
              <a:rPr lang="en-US" dirty="0" err="1"/>
              <a:t>cod_curso</a:t>
            </a:r>
            <a:r>
              <a:rPr lang="en-US" dirty="0"/>
              <a:t>) references </a:t>
            </a:r>
            <a:r>
              <a:rPr lang="en-US" dirty="0" err="1"/>
              <a:t>curso</a:t>
            </a:r>
            <a:r>
              <a:rPr lang="en-US" dirty="0"/>
              <a:t> (</a:t>
            </a:r>
            <a:r>
              <a:rPr lang="en-US" dirty="0" err="1"/>
              <a:t>cod_curso</a:t>
            </a:r>
            <a:r>
              <a:rPr lang="en-US" dirty="0"/>
              <a:t>)</a:t>
            </a:r>
            <a:endParaRPr lang="pt-BR" dirty="0"/>
          </a:p>
          <a:p>
            <a:r>
              <a:rPr lang="en-US" dirty="0"/>
              <a:t>);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394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Associativa </a:t>
            </a:r>
            <a:r>
              <a:rPr lang="pt-BR" dirty="0" err="1" smtClean="0"/>
              <a:t>professor_curso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table if not exists </a:t>
            </a:r>
            <a:r>
              <a:rPr lang="en-US" dirty="0" err="1"/>
              <a:t>professor_curso</a:t>
            </a:r>
            <a:r>
              <a:rPr lang="en-US" dirty="0"/>
              <a:t>(</a:t>
            </a:r>
            <a:endParaRPr lang="pt-BR" dirty="0"/>
          </a:p>
          <a:p>
            <a:r>
              <a:rPr lang="en-US" dirty="0"/>
              <a:t>    </a:t>
            </a:r>
            <a:r>
              <a:rPr lang="en-US" dirty="0" err="1"/>
              <a:t>cod_professor_curso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 </a:t>
            </a:r>
            <a:r>
              <a:rPr lang="en-US" dirty="0" err="1"/>
              <a:t>auto_increment</a:t>
            </a:r>
            <a:r>
              <a:rPr lang="en-US" dirty="0"/>
              <a:t> primary key,</a:t>
            </a:r>
            <a:endParaRPr lang="pt-BR" dirty="0"/>
          </a:p>
          <a:p>
            <a:r>
              <a:rPr lang="en-US" dirty="0"/>
              <a:t>    </a:t>
            </a:r>
            <a:r>
              <a:rPr lang="en-US" dirty="0" err="1"/>
              <a:t>cod_professor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</a:t>
            </a:r>
            <a:endParaRPr lang="pt-BR" dirty="0"/>
          </a:p>
          <a:p>
            <a:r>
              <a:rPr lang="en-US" dirty="0"/>
              <a:t>    </a:t>
            </a:r>
            <a:r>
              <a:rPr lang="en-US" dirty="0" err="1"/>
              <a:t>cod_curso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</a:t>
            </a:r>
            <a:endParaRPr lang="pt-BR" dirty="0"/>
          </a:p>
          <a:p>
            <a:r>
              <a:rPr lang="en-US" dirty="0"/>
              <a:t>    foreign key (</a:t>
            </a:r>
            <a:r>
              <a:rPr lang="en-US" dirty="0" err="1"/>
              <a:t>cod_professor</a:t>
            </a:r>
            <a:r>
              <a:rPr lang="en-US" dirty="0"/>
              <a:t>) references professor(</a:t>
            </a:r>
            <a:r>
              <a:rPr lang="en-US" dirty="0" err="1"/>
              <a:t>cod_professor</a:t>
            </a:r>
            <a:r>
              <a:rPr lang="en-US" dirty="0"/>
              <a:t>),</a:t>
            </a:r>
            <a:endParaRPr lang="pt-BR" dirty="0"/>
          </a:p>
          <a:p>
            <a:r>
              <a:rPr lang="en-US" dirty="0"/>
              <a:t>    foreign key (</a:t>
            </a:r>
            <a:r>
              <a:rPr lang="en-US" dirty="0" err="1"/>
              <a:t>cod_curso</a:t>
            </a:r>
            <a:r>
              <a:rPr lang="en-US" dirty="0"/>
              <a:t>) references </a:t>
            </a:r>
            <a:r>
              <a:rPr lang="en-US" dirty="0" err="1"/>
              <a:t>curso</a:t>
            </a:r>
            <a:r>
              <a:rPr lang="en-US" dirty="0"/>
              <a:t> (</a:t>
            </a:r>
            <a:r>
              <a:rPr lang="en-US" dirty="0" err="1"/>
              <a:t>cod_curso</a:t>
            </a:r>
            <a:r>
              <a:rPr lang="en-US" dirty="0"/>
              <a:t>)</a:t>
            </a:r>
            <a:endParaRPr lang="pt-BR" dirty="0"/>
          </a:p>
          <a:p>
            <a:r>
              <a:rPr lang="en-US" dirty="0"/>
              <a:t>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989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associativa </a:t>
            </a:r>
            <a:r>
              <a:rPr lang="pt-BR" dirty="0" err="1" smtClean="0"/>
              <a:t>laboratório_turma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table if not exists </a:t>
            </a:r>
            <a:r>
              <a:rPr lang="en-US" dirty="0" err="1"/>
              <a:t>laboratorio_turma</a:t>
            </a:r>
            <a:r>
              <a:rPr lang="en-US" dirty="0"/>
              <a:t>(</a:t>
            </a:r>
            <a:endParaRPr lang="pt-BR" dirty="0"/>
          </a:p>
          <a:p>
            <a:r>
              <a:rPr lang="en-US" dirty="0"/>
              <a:t>    </a:t>
            </a:r>
            <a:r>
              <a:rPr lang="en-US" dirty="0" err="1"/>
              <a:t>cod_laboratorio_turma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 </a:t>
            </a:r>
            <a:r>
              <a:rPr lang="en-US" dirty="0" err="1"/>
              <a:t>auto_increment</a:t>
            </a:r>
            <a:r>
              <a:rPr lang="en-US" dirty="0"/>
              <a:t> primary key,</a:t>
            </a:r>
            <a:endParaRPr lang="pt-BR" dirty="0"/>
          </a:p>
          <a:p>
            <a:r>
              <a:rPr lang="en-US" dirty="0"/>
              <a:t>    </a:t>
            </a:r>
            <a:r>
              <a:rPr lang="en-US" dirty="0" err="1"/>
              <a:t>cod_laboratorio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</a:t>
            </a:r>
            <a:endParaRPr lang="pt-BR" dirty="0"/>
          </a:p>
          <a:p>
            <a:r>
              <a:rPr lang="en-US" dirty="0"/>
              <a:t>    </a:t>
            </a:r>
            <a:r>
              <a:rPr lang="en-US" dirty="0" err="1"/>
              <a:t>cod_turma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</a:t>
            </a:r>
            <a:endParaRPr lang="pt-BR" dirty="0"/>
          </a:p>
          <a:p>
            <a:r>
              <a:rPr lang="en-US" dirty="0"/>
              <a:t>    foreign key (</a:t>
            </a:r>
            <a:r>
              <a:rPr lang="en-US" dirty="0" err="1"/>
              <a:t>cod_laboratorio</a:t>
            </a:r>
            <a:r>
              <a:rPr lang="en-US" dirty="0"/>
              <a:t>) references </a:t>
            </a:r>
            <a:r>
              <a:rPr lang="en-US" dirty="0" err="1"/>
              <a:t>laboratorio</a:t>
            </a:r>
            <a:r>
              <a:rPr lang="en-US" dirty="0"/>
              <a:t>(</a:t>
            </a:r>
            <a:r>
              <a:rPr lang="en-US" dirty="0" err="1"/>
              <a:t>cod_laboratorio</a:t>
            </a:r>
            <a:r>
              <a:rPr lang="en-US" dirty="0"/>
              <a:t>),</a:t>
            </a:r>
            <a:endParaRPr lang="pt-BR" dirty="0"/>
          </a:p>
          <a:p>
            <a:r>
              <a:rPr lang="en-US" dirty="0"/>
              <a:t>    foreign key (</a:t>
            </a:r>
            <a:r>
              <a:rPr lang="en-US" dirty="0" err="1"/>
              <a:t>cod_turma</a:t>
            </a:r>
            <a:r>
              <a:rPr lang="en-US" dirty="0"/>
              <a:t>) references </a:t>
            </a:r>
            <a:r>
              <a:rPr lang="en-US" dirty="0" err="1"/>
              <a:t>turma</a:t>
            </a:r>
            <a:r>
              <a:rPr lang="en-US" dirty="0"/>
              <a:t> (</a:t>
            </a:r>
            <a:r>
              <a:rPr lang="en-US" dirty="0" err="1"/>
              <a:t>cod_turma</a:t>
            </a:r>
            <a:r>
              <a:rPr lang="en-US" dirty="0"/>
              <a:t>)</a:t>
            </a:r>
            <a:endParaRPr lang="pt-BR" dirty="0"/>
          </a:p>
          <a:p>
            <a:r>
              <a:rPr lang="pt-BR" dirty="0"/>
              <a:t>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653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Insert</a:t>
            </a:r>
            <a:r>
              <a:rPr lang="pt-BR" dirty="0" smtClean="0"/>
              <a:t> Tabela Aluno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insert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aluno (nomealuno,emailaluno,matricula,datanascimento,cpfresponsavel,nomepai,nomemae,endereco,sexo,telefone,statusaluno) </a:t>
            </a:r>
            <a:r>
              <a:rPr lang="pt-BR" dirty="0" err="1"/>
              <a:t>values</a:t>
            </a:r>
            <a:r>
              <a:rPr lang="pt-BR" dirty="0"/>
              <a:t> ('Eric D. Roberts','EricDRoberts@jourrapide.com','11123464','1973-10-18','239.740.609-87','Paul J. Roberts','</a:t>
            </a:r>
            <a:r>
              <a:rPr lang="pt-BR" dirty="0" err="1"/>
              <a:t>Livia</a:t>
            </a:r>
            <a:r>
              <a:rPr lang="pt-BR" dirty="0"/>
              <a:t> Rodrigues </a:t>
            </a:r>
            <a:r>
              <a:rPr lang="pt-BR" dirty="0" err="1"/>
              <a:t>Silva','Quadra</a:t>
            </a:r>
            <a:r>
              <a:rPr lang="pt-BR" dirty="0"/>
              <a:t> SMPW Quadra 25 Conjunto 03, 761','M','(31)2492-3611','matriculado');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605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Insert</a:t>
            </a:r>
            <a:r>
              <a:rPr lang="pt-BR" dirty="0" smtClean="0"/>
              <a:t> tabela curso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insert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curso (</a:t>
            </a:r>
            <a:r>
              <a:rPr lang="pt-BR" dirty="0" err="1"/>
              <a:t>cargahoraria,nomecurso,modalidadeensino,valorcurso,descricao</a:t>
            </a:r>
            <a:r>
              <a:rPr lang="pt-BR" dirty="0"/>
              <a:t>) </a:t>
            </a:r>
            <a:r>
              <a:rPr lang="pt-BR" dirty="0" err="1"/>
              <a:t>values</a:t>
            </a:r>
            <a:r>
              <a:rPr lang="pt-BR" dirty="0"/>
              <a:t> (160,'Assistente </a:t>
            </a:r>
            <a:r>
              <a:rPr lang="pt-BR" dirty="0" err="1"/>
              <a:t>Administrativo','a</a:t>
            </a:r>
            <a:r>
              <a:rPr lang="pt-BR" dirty="0"/>
              <a:t> distancia',200.00,'Aprenda a realizar atividades de apoio administrativo ');</a:t>
            </a:r>
          </a:p>
        </p:txBody>
      </p:sp>
    </p:spTree>
    <p:extLst>
      <p:ext uri="{BB962C8B-B14F-4D97-AF65-F5344CB8AC3E}">
        <p14:creationId xmlns:p14="http://schemas.microsoft.com/office/powerpoint/2010/main" val="22340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Insert</a:t>
            </a:r>
            <a:r>
              <a:rPr lang="pt-BR" dirty="0" smtClean="0"/>
              <a:t> </a:t>
            </a:r>
            <a:r>
              <a:rPr lang="pt-BR" dirty="0" err="1" smtClean="0"/>
              <a:t>into</a:t>
            </a:r>
            <a:r>
              <a:rPr lang="pt-BR" dirty="0" smtClean="0"/>
              <a:t> </a:t>
            </a:r>
            <a:r>
              <a:rPr lang="pt-BR" dirty="0" err="1" smtClean="0"/>
              <a:t>laboratorio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insert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</a:t>
            </a:r>
            <a:r>
              <a:rPr lang="pt-BR" dirty="0" err="1"/>
              <a:t>laboratorio</a:t>
            </a:r>
            <a:r>
              <a:rPr lang="pt-BR" dirty="0"/>
              <a:t> (</a:t>
            </a:r>
            <a:r>
              <a:rPr lang="pt-BR" dirty="0" err="1"/>
              <a:t>nomelaboratorio,locallaboratorio,qntlaboratorio</a:t>
            </a:r>
            <a:r>
              <a:rPr lang="pt-BR" dirty="0"/>
              <a:t>) </a:t>
            </a:r>
            <a:r>
              <a:rPr lang="pt-BR" dirty="0" err="1"/>
              <a:t>values</a:t>
            </a:r>
            <a:r>
              <a:rPr lang="pt-BR" dirty="0"/>
              <a:t> ('Laboratório de informatica','1º Andar',7);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596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Insert</a:t>
            </a:r>
            <a:r>
              <a:rPr lang="pt-BR" dirty="0" smtClean="0"/>
              <a:t> </a:t>
            </a:r>
            <a:r>
              <a:rPr lang="pt-BR" dirty="0" err="1" smtClean="0"/>
              <a:t>into</a:t>
            </a:r>
            <a:r>
              <a:rPr lang="pt-BR" dirty="0" smtClean="0"/>
              <a:t> professor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insert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professor (telefone,datanascimento,nomeprofessor,dataadmissao,emailprofessor,statusprofessor,formacao,matriculaprofessor,endereco,sexo) </a:t>
            </a:r>
            <a:r>
              <a:rPr lang="pt-BR" dirty="0" err="1"/>
              <a:t>values</a:t>
            </a:r>
            <a:r>
              <a:rPr lang="pt-BR" dirty="0"/>
              <a:t> ('(31)2492-3611','1968-08-28','Carla Cunha Cavalcanti','2018-07-01','CarlaCunhaCavalcanti@dayrep.com','ativo','superior','45454415','Rua W, 1664 Contagem-MG 32020-040 ','F');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535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Insert</a:t>
            </a:r>
            <a:r>
              <a:rPr lang="pt-BR" dirty="0" smtClean="0"/>
              <a:t> tabela turma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insert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turma (nometurma,turno,datainicio,datafinal,cod_curso,cod_aluno,cod_professor) </a:t>
            </a:r>
            <a:r>
              <a:rPr lang="pt-BR" dirty="0" err="1"/>
              <a:t>values</a:t>
            </a:r>
            <a:r>
              <a:rPr lang="pt-BR" dirty="0"/>
              <a:t> ('informaticaM','matutino','2020-01-03','2020-05-13',4,1,1);</a:t>
            </a:r>
          </a:p>
        </p:txBody>
      </p:sp>
    </p:spTree>
    <p:extLst>
      <p:ext uri="{BB962C8B-B14F-4D97-AF65-F5344CB8AC3E}">
        <p14:creationId xmlns:p14="http://schemas.microsoft.com/office/powerpoint/2010/main" val="97548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Documento Levantamento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dirty="0"/>
              <a:t>Deverá conter as entidades ALUNO,PROFESSOR,CURSO,TURMA e LABORATÓRIO.</a:t>
            </a:r>
            <a:endParaRPr lang="pt-BR" dirty="0"/>
          </a:p>
          <a:p>
            <a:r>
              <a:rPr lang="pt-PT" dirty="0"/>
              <a:t>1-Em aluno os atributos deverão ter (codigo do aluno, nome do aluno, matricula, status do aluno, email, data de nascimento, sexo, cpf  do responsavel financeiro, nome do pai, nome da mae,telefone,endereco)</a:t>
            </a:r>
            <a:endParaRPr lang="pt-BR" dirty="0"/>
          </a:p>
          <a:p>
            <a:r>
              <a:rPr lang="pt-PT" dirty="0"/>
              <a:t>2-Em professor deverão ter os seguintes atributos(código do professor, telefone,data de nascimento, nome do professor, dataadmissao, emailprofessor,statusprofessor,formacao,endereco,matricula,sexo)</a:t>
            </a:r>
            <a:endParaRPr lang="pt-BR" dirty="0"/>
          </a:p>
          <a:p>
            <a:r>
              <a:rPr lang="pt-PT" dirty="0"/>
              <a:t>3-Em curso deverão ter os seguintes atributos (codigo do curso,nome do curso, carga horária, modalidade de ensino do curso e valor do curso, descrição do curso)</a:t>
            </a:r>
            <a:endParaRPr lang="pt-BR" dirty="0"/>
          </a:p>
          <a:p>
            <a:r>
              <a:rPr lang="pt-PT" dirty="0"/>
              <a:t>4-Em turma deverão ter os seguintes atributos(codigo da turma,nome da turma, data inicio do curso, data fim do curso)</a:t>
            </a:r>
            <a:endParaRPr lang="pt-BR" dirty="0"/>
          </a:p>
          <a:p>
            <a:r>
              <a:rPr lang="pt-PT" dirty="0"/>
              <a:t>5-Em laboratório devertão ter os seguintes atributos(codigo do laboratório, nome do laboratório, local do laboratório, quantidade de laboratorios).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672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Inserts</a:t>
            </a:r>
            <a:r>
              <a:rPr lang="pt-BR" dirty="0" smtClean="0"/>
              <a:t> tabelas associativas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insert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</a:t>
            </a:r>
            <a:r>
              <a:rPr lang="pt-BR" dirty="0" err="1"/>
              <a:t>aluno_curso</a:t>
            </a:r>
            <a:r>
              <a:rPr lang="pt-BR" dirty="0"/>
              <a:t> (</a:t>
            </a:r>
            <a:r>
              <a:rPr lang="pt-BR" dirty="0" err="1"/>
              <a:t>cod_aluno,cod_curso</a:t>
            </a:r>
            <a:r>
              <a:rPr lang="pt-BR" dirty="0"/>
              <a:t>) </a:t>
            </a:r>
            <a:r>
              <a:rPr lang="pt-BR" dirty="0" err="1"/>
              <a:t>values</a:t>
            </a:r>
            <a:r>
              <a:rPr lang="pt-BR" dirty="0"/>
              <a:t> (1,1);</a:t>
            </a:r>
          </a:p>
          <a:p>
            <a:r>
              <a:rPr lang="pt-BR" dirty="0" err="1"/>
              <a:t>insert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</a:t>
            </a:r>
            <a:r>
              <a:rPr lang="pt-BR" dirty="0" err="1"/>
              <a:t>laboratorio_turma</a:t>
            </a:r>
            <a:r>
              <a:rPr lang="pt-BR" dirty="0"/>
              <a:t> (</a:t>
            </a:r>
            <a:r>
              <a:rPr lang="pt-BR" dirty="0" err="1"/>
              <a:t>cod_laboratorio,cod_turma</a:t>
            </a:r>
            <a:r>
              <a:rPr lang="pt-BR" dirty="0"/>
              <a:t>) </a:t>
            </a:r>
            <a:r>
              <a:rPr lang="pt-BR" dirty="0" err="1"/>
              <a:t>values</a:t>
            </a:r>
            <a:r>
              <a:rPr lang="pt-BR" dirty="0"/>
              <a:t> (1,1);</a:t>
            </a:r>
          </a:p>
          <a:p>
            <a:r>
              <a:rPr lang="pt-BR" dirty="0" err="1"/>
              <a:t>insert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</a:t>
            </a:r>
            <a:r>
              <a:rPr lang="pt-BR" dirty="0" err="1"/>
              <a:t>professor_curso</a:t>
            </a:r>
            <a:r>
              <a:rPr lang="pt-BR" dirty="0"/>
              <a:t> (</a:t>
            </a:r>
            <a:r>
              <a:rPr lang="pt-BR" dirty="0" err="1"/>
              <a:t>cod_professor,cod_curso</a:t>
            </a:r>
            <a:r>
              <a:rPr lang="pt-BR" dirty="0"/>
              <a:t>) </a:t>
            </a:r>
            <a:r>
              <a:rPr lang="pt-BR" dirty="0" err="1"/>
              <a:t>values</a:t>
            </a:r>
            <a:r>
              <a:rPr lang="pt-BR" dirty="0"/>
              <a:t> (1,1);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378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Mostrar o nome do aluno, e nome do curso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471" y="2095500"/>
            <a:ext cx="4293533" cy="3695700"/>
          </a:xfrm>
        </p:spPr>
      </p:pic>
    </p:spTree>
    <p:extLst>
      <p:ext uri="{BB962C8B-B14F-4D97-AF65-F5344CB8AC3E}">
        <p14:creationId xmlns:p14="http://schemas.microsoft.com/office/powerpoint/2010/main" val="378229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Mostrar os dados de alunos matriculados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683" y="2095500"/>
            <a:ext cx="4259109" cy="3695700"/>
          </a:xfrm>
        </p:spPr>
      </p:pic>
    </p:spTree>
    <p:extLst>
      <p:ext uri="{BB962C8B-B14F-4D97-AF65-F5344CB8AC3E}">
        <p14:creationId xmlns:p14="http://schemas.microsoft.com/office/powerpoint/2010/main" val="21050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Mostrar dados professor em situação ativa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295" y="2095500"/>
            <a:ext cx="4495885" cy="3695700"/>
          </a:xfrm>
        </p:spPr>
      </p:pic>
    </p:spTree>
    <p:extLst>
      <p:ext uri="{BB962C8B-B14F-4D97-AF65-F5344CB8AC3E}">
        <p14:creationId xmlns:p14="http://schemas.microsoft.com/office/powerpoint/2010/main" val="323117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Atualizar valor do curso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892" y="2095500"/>
            <a:ext cx="6368690" cy="3695700"/>
          </a:xfrm>
        </p:spPr>
      </p:pic>
    </p:spTree>
    <p:extLst>
      <p:ext uri="{BB962C8B-B14F-4D97-AF65-F5344CB8AC3E}">
        <p14:creationId xmlns:p14="http://schemas.microsoft.com/office/powerpoint/2010/main" val="258784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Relacionamentos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dirty="0"/>
              <a:t>Nos relacionamentos teremos um aluno faz um ou mais curso e um curso é feito por um ou mais alunos.</a:t>
            </a:r>
            <a:endParaRPr lang="pt-BR" dirty="0"/>
          </a:p>
          <a:p>
            <a:r>
              <a:rPr lang="pt-PT" dirty="0"/>
              <a:t/>
            </a:r>
            <a:br>
              <a:rPr lang="pt-PT" dirty="0"/>
            </a:br>
            <a:r>
              <a:rPr lang="pt-PT" dirty="0"/>
              <a:t>Um aluno pertence a uma turma e uma turma pertence a um ou mais alunos.</a:t>
            </a:r>
            <a:endParaRPr lang="pt-BR" dirty="0"/>
          </a:p>
          <a:p>
            <a:r>
              <a:rPr lang="pt-PT" dirty="0"/>
              <a:t/>
            </a:r>
            <a:br>
              <a:rPr lang="pt-PT" dirty="0"/>
            </a:br>
            <a:r>
              <a:rPr lang="pt-PT" dirty="0"/>
              <a:t>Um Curso tem em uma turma e uma turma tem em um curso.</a:t>
            </a:r>
            <a:endParaRPr lang="pt-BR" dirty="0"/>
          </a:p>
          <a:p>
            <a:r>
              <a:rPr lang="pt-PT" dirty="0"/>
              <a:t/>
            </a:r>
            <a:br>
              <a:rPr lang="pt-PT" dirty="0"/>
            </a:br>
            <a:r>
              <a:rPr lang="pt-PT" dirty="0"/>
              <a:t>Um curso tem a participacao de um ou mais professores, e um professor participa de um ou mais cursos.</a:t>
            </a:r>
            <a:endParaRPr lang="pt-BR" dirty="0"/>
          </a:p>
          <a:p>
            <a:r>
              <a:rPr lang="pt-PT" dirty="0"/>
              <a:t/>
            </a:r>
            <a:br>
              <a:rPr lang="pt-PT" dirty="0"/>
            </a:br>
            <a:r>
              <a:rPr lang="pt-PT" dirty="0"/>
              <a:t>Um professor leciona em uma ou mais turmas, e uma turma é lecionada por um professor.</a:t>
            </a:r>
            <a:endParaRPr lang="pt-BR" dirty="0"/>
          </a:p>
          <a:p>
            <a:r>
              <a:rPr lang="pt-PT" dirty="0"/>
              <a:t/>
            </a:r>
            <a:br>
              <a:rPr lang="pt-PT" dirty="0"/>
            </a:br>
            <a:r>
              <a:rPr lang="pt-PT" dirty="0"/>
              <a:t>Nenhuma turma utiliza laboratório ou vários laboratorios, e um laboratorio é utilizado por um ou várias turmas.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455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1224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smtClean="0"/>
              <a:t>Modelo Conceitual </a:t>
            </a:r>
            <a:r>
              <a:rPr lang="pt-BR" sz="2800" dirty="0" err="1" smtClean="0"/>
              <a:t>Br</a:t>
            </a:r>
            <a:r>
              <a:rPr lang="pt-BR" sz="2800" dirty="0" smtClean="0"/>
              <a:t> Modelo</a:t>
            </a:r>
            <a:endParaRPr lang="pt-BR" sz="28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221" y="2095500"/>
            <a:ext cx="4526032" cy="3695700"/>
          </a:xfrm>
        </p:spPr>
      </p:pic>
    </p:spTree>
    <p:extLst>
      <p:ext uri="{BB962C8B-B14F-4D97-AF65-F5344CB8AC3E}">
        <p14:creationId xmlns:p14="http://schemas.microsoft.com/office/powerpoint/2010/main" val="18786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Lógico </a:t>
            </a:r>
            <a:r>
              <a:rPr lang="pt-BR" dirty="0" err="1" smtClean="0"/>
              <a:t>WorkBench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606" y="2095500"/>
            <a:ext cx="4013262" cy="3695700"/>
          </a:xfrm>
        </p:spPr>
      </p:pic>
    </p:spTree>
    <p:extLst>
      <p:ext uri="{BB962C8B-B14F-4D97-AF65-F5344CB8AC3E}">
        <p14:creationId xmlns:p14="http://schemas.microsoft.com/office/powerpoint/2010/main" val="315246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Scripts Banco de Dados Modelo Físico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database </a:t>
            </a:r>
            <a:r>
              <a:rPr lang="en-US" dirty="0" err="1"/>
              <a:t>senac</a:t>
            </a:r>
            <a:r>
              <a:rPr lang="en-US" dirty="0"/>
              <a:t>;</a:t>
            </a:r>
            <a:endParaRPr lang="pt-BR" dirty="0"/>
          </a:p>
          <a:p>
            <a:r>
              <a:rPr lang="en-US" dirty="0"/>
              <a:t> </a:t>
            </a:r>
            <a:endParaRPr lang="pt-BR" dirty="0"/>
          </a:p>
          <a:p>
            <a:r>
              <a:rPr lang="en-US" dirty="0"/>
              <a:t>use </a:t>
            </a:r>
            <a:r>
              <a:rPr lang="en-US" dirty="0" err="1"/>
              <a:t>senac</a:t>
            </a:r>
            <a:r>
              <a:rPr lang="en-US" dirty="0"/>
              <a:t>;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07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Aluno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create table if not exists </a:t>
            </a:r>
            <a:r>
              <a:rPr lang="en-US" dirty="0" err="1"/>
              <a:t>aluno</a:t>
            </a:r>
            <a:r>
              <a:rPr lang="en-US" dirty="0"/>
              <a:t>(</a:t>
            </a:r>
            <a:endParaRPr lang="pt-BR" dirty="0"/>
          </a:p>
          <a:p>
            <a:r>
              <a:rPr lang="en-US" dirty="0"/>
              <a:t>    </a:t>
            </a:r>
            <a:r>
              <a:rPr lang="en-US" dirty="0" err="1"/>
              <a:t>cod_aluno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 </a:t>
            </a:r>
            <a:r>
              <a:rPr lang="en-US" dirty="0" err="1"/>
              <a:t>auto_increment</a:t>
            </a:r>
            <a:r>
              <a:rPr lang="en-US" dirty="0"/>
              <a:t> primary key,</a:t>
            </a:r>
            <a:endParaRPr lang="pt-BR" dirty="0"/>
          </a:p>
          <a:p>
            <a:r>
              <a:rPr lang="en-US" dirty="0"/>
              <a:t>    </a:t>
            </a:r>
            <a:r>
              <a:rPr lang="en-US" dirty="0" err="1"/>
              <a:t>nomealuno</a:t>
            </a:r>
            <a:r>
              <a:rPr lang="en-US" dirty="0"/>
              <a:t> varchar(45) not null,</a:t>
            </a:r>
            <a:endParaRPr lang="pt-BR" dirty="0"/>
          </a:p>
          <a:p>
            <a:r>
              <a:rPr lang="en-US" dirty="0"/>
              <a:t>    </a:t>
            </a:r>
            <a:r>
              <a:rPr lang="en-US" dirty="0" err="1"/>
              <a:t>emailaluno</a:t>
            </a:r>
            <a:r>
              <a:rPr lang="en-US" dirty="0"/>
              <a:t> varchar(45) not null,</a:t>
            </a:r>
            <a:endParaRPr lang="pt-BR" dirty="0"/>
          </a:p>
          <a:p>
            <a:r>
              <a:rPr lang="en-US" dirty="0"/>
              <a:t>    </a:t>
            </a:r>
            <a:r>
              <a:rPr lang="en-US" dirty="0" err="1"/>
              <a:t>matricula</a:t>
            </a:r>
            <a:r>
              <a:rPr lang="en-US" dirty="0"/>
              <a:t> varchar(45) not null,</a:t>
            </a:r>
            <a:endParaRPr lang="pt-BR" dirty="0"/>
          </a:p>
          <a:p>
            <a:r>
              <a:rPr lang="en-US" dirty="0"/>
              <a:t>    </a:t>
            </a:r>
            <a:r>
              <a:rPr lang="en-US" dirty="0" err="1"/>
              <a:t>datanascimento</a:t>
            </a:r>
            <a:r>
              <a:rPr lang="en-US" dirty="0"/>
              <a:t> DATE not null,</a:t>
            </a:r>
            <a:endParaRPr lang="pt-BR" dirty="0"/>
          </a:p>
          <a:p>
            <a:r>
              <a:rPr lang="en-US" dirty="0"/>
              <a:t>    </a:t>
            </a:r>
            <a:r>
              <a:rPr lang="en-US" dirty="0" err="1"/>
              <a:t>cpfresponsavel</a:t>
            </a:r>
            <a:r>
              <a:rPr lang="en-US" dirty="0"/>
              <a:t> varchar(15) not null,</a:t>
            </a:r>
            <a:endParaRPr lang="pt-BR" dirty="0"/>
          </a:p>
          <a:p>
            <a:r>
              <a:rPr lang="en-US" dirty="0"/>
              <a:t>    </a:t>
            </a:r>
            <a:r>
              <a:rPr lang="en-US" dirty="0" err="1"/>
              <a:t>nomepai</a:t>
            </a:r>
            <a:r>
              <a:rPr lang="en-US" dirty="0"/>
              <a:t> varchar(45) not null,</a:t>
            </a:r>
            <a:endParaRPr lang="pt-BR" dirty="0"/>
          </a:p>
          <a:p>
            <a:r>
              <a:rPr lang="en-US" dirty="0"/>
              <a:t>    </a:t>
            </a:r>
            <a:r>
              <a:rPr lang="en-US" dirty="0" err="1"/>
              <a:t>nomemae</a:t>
            </a:r>
            <a:r>
              <a:rPr lang="en-US" dirty="0"/>
              <a:t> varchar(45) not null,</a:t>
            </a:r>
            <a:endParaRPr lang="pt-BR" dirty="0"/>
          </a:p>
          <a:p>
            <a:r>
              <a:rPr lang="en-US" dirty="0"/>
              <a:t>    </a:t>
            </a:r>
            <a:r>
              <a:rPr lang="en-US" dirty="0" err="1"/>
              <a:t>endereco</a:t>
            </a:r>
            <a:r>
              <a:rPr lang="en-US" dirty="0"/>
              <a:t> varchar(100) not null,</a:t>
            </a:r>
            <a:endParaRPr lang="pt-BR" dirty="0"/>
          </a:p>
          <a:p>
            <a:r>
              <a:rPr lang="en-US" dirty="0"/>
              <a:t>    </a:t>
            </a:r>
            <a:r>
              <a:rPr lang="en-US" dirty="0" err="1"/>
              <a:t>sexo</a:t>
            </a:r>
            <a:r>
              <a:rPr lang="en-US" dirty="0"/>
              <a:t> char(1) not null,</a:t>
            </a:r>
            <a:endParaRPr lang="pt-BR" dirty="0"/>
          </a:p>
          <a:p>
            <a:r>
              <a:rPr lang="en-US" dirty="0"/>
              <a:t>    </a:t>
            </a:r>
            <a:r>
              <a:rPr lang="en-US" dirty="0" err="1"/>
              <a:t>telefone</a:t>
            </a:r>
            <a:r>
              <a:rPr lang="en-US" dirty="0"/>
              <a:t> varchar(20) not null,</a:t>
            </a:r>
            <a:endParaRPr lang="pt-BR" dirty="0"/>
          </a:p>
          <a:p>
            <a:r>
              <a:rPr lang="en-US" dirty="0"/>
              <a:t>    </a:t>
            </a:r>
            <a:r>
              <a:rPr lang="en-US" dirty="0" err="1"/>
              <a:t>statusaluno</a:t>
            </a:r>
            <a:r>
              <a:rPr lang="en-US" dirty="0"/>
              <a:t> varchar(45) not null</a:t>
            </a:r>
            <a:endParaRPr lang="pt-BR" dirty="0"/>
          </a:p>
          <a:p>
            <a:r>
              <a:rPr lang="en-US" dirty="0"/>
              <a:t>);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402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Curso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table if not exists </a:t>
            </a:r>
            <a:r>
              <a:rPr lang="en-US" dirty="0" err="1"/>
              <a:t>curso</a:t>
            </a:r>
            <a:r>
              <a:rPr lang="en-US" dirty="0"/>
              <a:t>(</a:t>
            </a:r>
            <a:endParaRPr lang="pt-BR" dirty="0"/>
          </a:p>
          <a:p>
            <a:r>
              <a:rPr lang="en-US" dirty="0"/>
              <a:t>    </a:t>
            </a:r>
            <a:r>
              <a:rPr lang="en-US" dirty="0" err="1"/>
              <a:t>cod_curso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 </a:t>
            </a:r>
            <a:r>
              <a:rPr lang="en-US" dirty="0" err="1"/>
              <a:t>auto_increment</a:t>
            </a:r>
            <a:r>
              <a:rPr lang="en-US" dirty="0"/>
              <a:t> primary key,</a:t>
            </a:r>
            <a:endParaRPr lang="pt-BR" dirty="0"/>
          </a:p>
          <a:p>
            <a:r>
              <a:rPr lang="en-US" dirty="0"/>
              <a:t>    </a:t>
            </a:r>
            <a:r>
              <a:rPr lang="en-US" dirty="0" err="1"/>
              <a:t>cargahoraria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null,</a:t>
            </a:r>
            <a:endParaRPr lang="pt-BR" dirty="0"/>
          </a:p>
          <a:p>
            <a:r>
              <a:rPr lang="en-US" dirty="0"/>
              <a:t>    </a:t>
            </a:r>
            <a:r>
              <a:rPr lang="pt-BR" dirty="0" err="1"/>
              <a:t>nomecurso</a:t>
            </a:r>
            <a:r>
              <a:rPr lang="pt-BR" dirty="0"/>
              <a:t> </a:t>
            </a:r>
            <a:r>
              <a:rPr lang="pt-BR" dirty="0" err="1"/>
              <a:t>varchar</a:t>
            </a:r>
            <a:r>
              <a:rPr lang="pt-BR" dirty="0"/>
              <a:t>(100)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,</a:t>
            </a:r>
          </a:p>
          <a:p>
            <a:r>
              <a:rPr lang="pt-BR" dirty="0"/>
              <a:t>    </a:t>
            </a:r>
            <a:r>
              <a:rPr lang="pt-BR" dirty="0" err="1"/>
              <a:t>modalidadeensino</a:t>
            </a:r>
            <a:r>
              <a:rPr lang="pt-BR" dirty="0"/>
              <a:t> </a:t>
            </a:r>
            <a:r>
              <a:rPr lang="pt-BR" dirty="0" err="1"/>
              <a:t>enum</a:t>
            </a:r>
            <a:r>
              <a:rPr lang="pt-BR" dirty="0"/>
              <a:t>('a </a:t>
            </a:r>
            <a:r>
              <a:rPr lang="pt-BR" dirty="0" err="1"/>
              <a:t>distancia','presencial</a:t>
            </a:r>
            <a:r>
              <a:rPr lang="pt-BR" dirty="0"/>
              <a:t>')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,</a:t>
            </a:r>
          </a:p>
          <a:p>
            <a:r>
              <a:rPr lang="pt-BR" dirty="0"/>
              <a:t>    </a:t>
            </a:r>
            <a:r>
              <a:rPr lang="en-US" dirty="0" err="1"/>
              <a:t>valorcurso</a:t>
            </a:r>
            <a:r>
              <a:rPr lang="en-US" dirty="0"/>
              <a:t> double not null,</a:t>
            </a:r>
            <a:endParaRPr lang="pt-BR" dirty="0"/>
          </a:p>
          <a:p>
            <a:r>
              <a:rPr lang="en-US" dirty="0"/>
              <a:t>    </a:t>
            </a:r>
            <a:r>
              <a:rPr lang="en-US" dirty="0" err="1"/>
              <a:t>descricao</a:t>
            </a:r>
            <a:r>
              <a:rPr lang="en-US" dirty="0"/>
              <a:t> varchar(45) not null</a:t>
            </a:r>
            <a:endParaRPr lang="pt-BR" dirty="0"/>
          </a:p>
          <a:p>
            <a:r>
              <a:rPr lang="en-US" dirty="0"/>
              <a:t>);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947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Professor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create table if not exists professor(</a:t>
            </a:r>
            <a:endParaRPr lang="pt-BR" dirty="0"/>
          </a:p>
          <a:p>
            <a:r>
              <a:rPr lang="en-US" dirty="0"/>
              <a:t>   </a:t>
            </a:r>
            <a:r>
              <a:rPr lang="en-US" dirty="0" err="1"/>
              <a:t>cod_professor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 </a:t>
            </a:r>
            <a:r>
              <a:rPr lang="en-US" dirty="0" err="1"/>
              <a:t>auto_increment</a:t>
            </a:r>
            <a:r>
              <a:rPr lang="en-US" dirty="0"/>
              <a:t> primary key,</a:t>
            </a:r>
            <a:endParaRPr lang="pt-BR" dirty="0"/>
          </a:p>
          <a:p>
            <a:r>
              <a:rPr lang="en-US" dirty="0"/>
              <a:t>    </a:t>
            </a:r>
            <a:r>
              <a:rPr lang="en-US" dirty="0" err="1"/>
              <a:t>telefone</a:t>
            </a:r>
            <a:r>
              <a:rPr lang="en-US" dirty="0"/>
              <a:t> varchar(20) not null,</a:t>
            </a:r>
            <a:endParaRPr lang="pt-BR" dirty="0"/>
          </a:p>
          <a:p>
            <a:r>
              <a:rPr lang="en-US" dirty="0"/>
              <a:t>    </a:t>
            </a:r>
            <a:r>
              <a:rPr lang="en-US" dirty="0" err="1"/>
              <a:t>datanascimento</a:t>
            </a:r>
            <a:r>
              <a:rPr lang="en-US" dirty="0"/>
              <a:t> DATE not null,</a:t>
            </a:r>
            <a:endParaRPr lang="pt-BR" dirty="0"/>
          </a:p>
          <a:p>
            <a:r>
              <a:rPr lang="en-US" dirty="0"/>
              <a:t>    </a:t>
            </a:r>
            <a:r>
              <a:rPr lang="en-US" dirty="0" err="1"/>
              <a:t>nomeprofessor</a:t>
            </a:r>
            <a:r>
              <a:rPr lang="en-US" dirty="0"/>
              <a:t> varchar(45) not null,</a:t>
            </a:r>
            <a:endParaRPr lang="pt-BR" dirty="0"/>
          </a:p>
          <a:p>
            <a:r>
              <a:rPr lang="en-US" dirty="0"/>
              <a:t>    </a:t>
            </a:r>
            <a:r>
              <a:rPr lang="en-US" dirty="0" err="1"/>
              <a:t>dataadmissao</a:t>
            </a:r>
            <a:r>
              <a:rPr lang="en-US" dirty="0"/>
              <a:t> DATE,</a:t>
            </a:r>
            <a:endParaRPr lang="pt-BR" dirty="0"/>
          </a:p>
          <a:p>
            <a:r>
              <a:rPr lang="en-US" dirty="0"/>
              <a:t>    </a:t>
            </a:r>
            <a:r>
              <a:rPr lang="en-US" dirty="0" err="1"/>
              <a:t>emailprofessor</a:t>
            </a:r>
            <a:r>
              <a:rPr lang="en-US" dirty="0"/>
              <a:t> varchar(45) not null,</a:t>
            </a:r>
            <a:endParaRPr lang="pt-BR" dirty="0"/>
          </a:p>
          <a:p>
            <a:r>
              <a:rPr lang="en-US" dirty="0"/>
              <a:t>    </a:t>
            </a:r>
            <a:r>
              <a:rPr lang="en-US" dirty="0" err="1"/>
              <a:t>statusprofessor</a:t>
            </a:r>
            <a:r>
              <a:rPr lang="en-US" dirty="0"/>
              <a:t> varchar(45) not null,</a:t>
            </a:r>
            <a:endParaRPr lang="pt-BR" dirty="0"/>
          </a:p>
          <a:p>
            <a:r>
              <a:rPr lang="en-US" dirty="0"/>
              <a:t>    </a:t>
            </a:r>
            <a:r>
              <a:rPr lang="en-US" dirty="0" err="1"/>
              <a:t>formacao</a:t>
            </a:r>
            <a:r>
              <a:rPr lang="en-US" dirty="0"/>
              <a:t> varchar(45) not null,</a:t>
            </a:r>
            <a:endParaRPr lang="pt-BR" dirty="0"/>
          </a:p>
          <a:p>
            <a:r>
              <a:rPr lang="en-US" dirty="0"/>
              <a:t>    </a:t>
            </a:r>
            <a:r>
              <a:rPr lang="en-US" dirty="0" err="1"/>
              <a:t>matriculaprofessor</a:t>
            </a:r>
            <a:r>
              <a:rPr lang="en-US" dirty="0"/>
              <a:t> varchar(45) not null,</a:t>
            </a:r>
            <a:endParaRPr lang="pt-BR" dirty="0"/>
          </a:p>
          <a:p>
            <a:r>
              <a:rPr lang="en-US" dirty="0"/>
              <a:t>    </a:t>
            </a:r>
            <a:r>
              <a:rPr lang="en-US" dirty="0" err="1"/>
              <a:t>endereco</a:t>
            </a:r>
            <a:r>
              <a:rPr lang="en-US" dirty="0"/>
              <a:t> varchar(100) not null,</a:t>
            </a:r>
            <a:endParaRPr lang="pt-BR" dirty="0"/>
          </a:p>
          <a:p>
            <a:r>
              <a:rPr lang="en-US" dirty="0"/>
              <a:t>    </a:t>
            </a:r>
            <a:r>
              <a:rPr lang="en-US" dirty="0" err="1"/>
              <a:t>sexo</a:t>
            </a:r>
            <a:r>
              <a:rPr lang="en-US" dirty="0"/>
              <a:t> char(1) not null</a:t>
            </a:r>
            <a:endParaRPr lang="pt-BR" dirty="0"/>
          </a:p>
          <a:p>
            <a:r>
              <a:rPr lang="en-US" dirty="0"/>
              <a:t>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693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31</TotalTime>
  <Words>888</Words>
  <Application>Microsoft Office PowerPoint</Application>
  <PresentationFormat>Widescreen</PresentationFormat>
  <Paragraphs>124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Bookman Old Style</vt:lpstr>
      <vt:lpstr>Rockwell</vt:lpstr>
      <vt:lpstr>Damask</vt:lpstr>
      <vt:lpstr>Senac – Administrador de banco de dados </vt:lpstr>
      <vt:lpstr>Documento Levantamento de requisitos</vt:lpstr>
      <vt:lpstr>Relacionamentos</vt:lpstr>
      <vt:lpstr>Modelo Conceitual Br Modelo</vt:lpstr>
      <vt:lpstr>Modelo Lógico WorkBench</vt:lpstr>
      <vt:lpstr>Scripts Banco de Dados Modelo Físico</vt:lpstr>
      <vt:lpstr>Tabela Aluno</vt:lpstr>
      <vt:lpstr>Tabela Curso</vt:lpstr>
      <vt:lpstr>Tabela Professor</vt:lpstr>
      <vt:lpstr>Tabela Laboratório</vt:lpstr>
      <vt:lpstr>Tabela Turma</vt:lpstr>
      <vt:lpstr>Tabela Associativa Aluno_Curso</vt:lpstr>
      <vt:lpstr>Tabela Associativa professor_curso</vt:lpstr>
      <vt:lpstr>Tabela associativa laboratório_turma</vt:lpstr>
      <vt:lpstr>Insert Tabela Aluno</vt:lpstr>
      <vt:lpstr>Insert tabela curso</vt:lpstr>
      <vt:lpstr>Insert into laboratorio</vt:lpstr>
      <vt:lpstr>Insert into professor</vt:lpstr>
      <vt:lpstr>Insert tabela turma</vt:lpstr>
      <vt:lpstr>Inserts tabelas associativas</vt:lpstr>
      <vt:lpstr>Mostrar o nome do aluno, e nome do curso</vt:lpstr>
      <vt:lpstr>Mostrar os dados de alunos matriculados</vt:lpstr>
      <vt:lpstr>Mostrar dados professor em situação ativa</vt:lpstr>
      <vt:lpstr>Atualizar valor do curso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Senac – Administrador de banco de dados</dc:title>
  <dc:creator>MAELOH</dc:creator>
  <cp:lastModifiedBy>MAELOH</cp:lastModifiedBy>
  <cp:revision>4</cp:revision>
  <dcterms:created xsi:type="dcterms:W3CDTF">2020-10-30T22:21:13Z</dcterms:created>
  <dcterms:modified xsi:type="dcterms:W3CDTF">2020-10-30T22:52:53Z</dcterms:modified>
</cp:coreProperties>
</file>