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4" r:id="rId8"/>
    <p:sldId id="269" r:id="rId9"/>
    <p:sldId id="267" r:id="rId10"/>
    <p:sldId id="262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0C818-8206-45B2-86D7-FD9B069E4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Hackaton</a:t>
            </a:r>
            <a:r>
              <a:rPr lang="pt-BR" dirty="0"/>
              <a:t> 2019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9C543C-5415-4815-928E-75EC170BB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Uni-FACEF</a:t>
            </a:r>
          </a:p>
        </p:txBody>
      </p:sp>
    </p:spTree>
    <p:extLst>
      <p:ext uri="{BB962C8B-B14F-4D97-AF65-F5344CB8AC3E}">
        <p14:creationId xmlns:p14="http://schemas.microsoft.com/office/powerpoint/2010/main" val="410204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5F1C0-2FB1-41E0-A7B9-8C492C0D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Diamond </a:t>
            </a:r>
            <a:r>
              <a:rPr lang="pt-BR" dirty="0" err="1"/>
              <a:t>tips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5C8AD-D931-4144-AD3F-CDEA7DE1C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Planejamento e Organização</a:t>
            </a:r>
          </a:p>
          <a:p>
            <a:r>
              <a:rPr lang="pt-BR" dirty="0" err="1"/>
              <a:t>Minimum</a:t>
            </a:r>
            <a:r>
              <a:rPr lang="pt-BR" dirty="0"/>
              <a:t> </a:t>
            </a:r>
            <a:r>
              <a:rPr lang="pt-BR" dirty="0" err="1"/>
              <a:t>Viable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 (MVP)</a:t>
            </a:r>
          </a:p>
          <a:p>
            <a:r>
              <a:rPr lang="pt-BR" dirty="0" err="1"/>
              <a:t>Lean</a:t>
            </a:r>
            <a:r>
              <a:rPr lang="pt-BR" dirty="0"/>
              <a:t> (evitar desperdícios)</a:t>
            </a:r>
          </a:p>
          <a:p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Team (KYT)</a:t>
            </a:r>
          </a:p>
          <a:p>
            <a:r>
              <a:rPr lang="pt-BR" dirty="0" err="1"/>
              <a:t>Pitch</a:t>
            </a:r>
            <a:r>
              <a:rPr lang="pt-BR" dirty="0"/>
              <a:t> (SEBRAE)</a:t>
            </a:r>
          </a:p>
          <a:p>
            <a:r>
              <a:rPr lang="pt-BR" dirty="0" err="1"/>
              <a:t>Share</a:t>
            </a:r>
            <a:r>
              <a:rPr lang="pt-BR" dirty="0"/>
              <a:t> | Benchmark | </a:t>
            </a:r>
            <a:r>
              <a:rPr lang="pt-BR" dirty="0" err="1"/>
              <a:t>Ask</a:t>
            </a:r>
            <a:endParaRPr lang="pt-BR" dirty="0"/>
          </a:p>
          <a:p>
            <a:r>
              <a:rPr lang="pt-BR" dirty="0"/>
              <a:t>Foco, Força e Direcionamento (FFD)</a:t>
            </a:r>
          </a:p>
          <a:p>
            <a:r>
              <a:rPr lang="pt-BR" dirty="0"/>
              <a:t>Baby </a:t>
            </a:r>
            <a:r>
              <a:rPr lang="pt-BR" dirty="0" err="1"/>
              <a:t>steps</a:t>
            </a:r>
            <a:endParaRPr lang="pt-BR" dirty="0"/>
          </a:p>
          <a:p>
            <a:r>
              <a:rPr lang="pt-BR" dirty="0"/>
              <a:t>Assuma a responsabilidade, seja o líder, busque respostas</a:t>
            </a:r>
          </a:p>
        </p:txBody>
      </p:sp>
    </p:spTree>
    <p:extLst>
      <p:ext uri="{BB962C8B-B14F-4D97-AF65-F5344CB8AC3E}">
        <p14:creationId xmlns:p14="http://schemas.microsoft.com/office/powerpoint/2010/main" val="218037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5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1026" name="Picture 2" descr="Image result for elevator pitch">
            <a:extLst>
              <a:ext uri="{FF2B5EF4-FFF2-40B4-BE49-F238E27FC236}">
                <a16:creationId xmlns:a16="http://schemas.microsoft.com/office/drawing/2014/main" id="{6E2C440E-BC4B-49E9-B064-E4624601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6180" y="1926636"/>
            <a:ext cx="7072604" cy="259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F3EB37-2322-46D9-906E-8E5CB258CF6A}"/>
              </a:ext>
            </a:extLst>
          </p:cNvPr>
          <p:cNvSpPr/>
          <p:nvPr/>
        </p:nvSpPr>
        <p:spPr>
          <a:xfrm>
            <a:off x="900113" y="1066306"/>
            <a:ext cx="3227388" cy="465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CB2E86-E57C-4FD0-91B5-EA742E8520EE}"/>
              </a:ext>
            </a:extLst>
          </p:cNvPr>
          <p:cNvSpPr txBox="1"/>
          <p:nvPr/>
        </p:nvSpPr>
        <p:spPr>
          <a:xfrm>
            <a:off x="953308" y="1114425"/>
            <a:ext cx="30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Elevator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Pitch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Símbolo de &quot;Não Permitido&quot; 3">
            <a:extLst>
              <a:ext uri="{FF2B5EF4-FFF2-40B4-BE49-F238E27FC236}">
                <a16:creationId xmlns:a16="http://schemas.microsoft.com/office/drawing/2014/main" id="{3EFB1F57-1DCD-4E14-946D-8E49A84CA429}"/>
              </a:ext>
            </a:extLst>
          </p:cNvPr>
          <p:cNvSpPr/>
          <p:nvPr/>
        </p:nvSpPr>
        <p:spPr>
          <a:xfrm>
            <a:off x="8808440" y="2858526"/>
            <a:ext cx="956345" cy="950075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ímbolo de &quot;Não Permitido&quot; 21">
            <a:extLst>
              <a:ext uri="{FF2B5EF4-FFF2-40B4-BE49-F238E27FC236}">
                <a16:creationId xmlns:a16="http://schemas.microsoft.com/office/drawing/2014/main" id="{C976DABC-4616-4245-8BFB-F792107B9F31}"/>
              </a:ext>
            </a:extLst>
          </p:cNvPr>
          <p:cNvSpPr/>
          <p:nvPr/>
        </p:nvSpPr>
        <p:spPr>
          <a:xfrm>
            <a:off x="9957732" y="2858525"/>
            <a:ext cx="956345" cy="950075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9A45F6EF-0680-4A08-A098-1C95C0E3B7E3}"/>
              </a:ext>
            </a:extLst>
          </p:cNvPr>
          <p:cNvSpPr/>
          <p:nvPr/>
        </p:nvSpPr>
        <p:spPr>
          <a:xfrm>
            <a:off x="8479732" y="3679556"/>
            <a:ext cx="1613760" cy="803246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28AD2BB8-9E6D-4435-971A-A549C58D3DAF}"/>
              </a:ext>
            </a:extLst>
          </p:cNvPr>
          <p:cNvSpPr/>
          <p:nvPr/>
        </p:nvSpPr>
        <p:spPr>
          <a:xfrm>
            <a:off x="9589228" y="3753688"/>
            <a:ext cx="1613760" cy="803246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5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6A027-C11A-44B5-A213-127FB7B5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Boa sorte!</a:t>
            </a:r>
          </a:p>
        </p:txBody>
      </p:sp>
    </p:spTree>
    <p:extLst>
      <p:ext uri="{BB962C8B-B14F-4D97-AF65-F5344CB8AC3E}">
        <p14:creationId xmlns:p14="http://schemas.microsoft.com/office/powerpoint/2010/main" val="49877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D6ADD-2E50-470A-B11B-EC7A3E0A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Filipe Isaac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A8221-7C9E-4929-8D89-DFB65FFD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25 anos</a:t>
            </a:r>
          </a:p>
          <a:p>
            <a:r>
              <a:rPr lang="pt-BR" dirty="0"/>
              <a:t>Casado</a:t>
            </a:r>
          </a:p>
          <a:p>
            <a:r>
              <a:rPr lang="pt-BR" dirty="0"/>
              <a:t>Bacharel em Sistemas de Informação (turma 03) pela Uni-FACEF</a:t>
            </a:r>
          </a:p>
          <a:p>
            <a:r>
              <a:rPr lang="pt-BR" dirty="0"/>
              <a:t>DBA (2 anos e 8 meses)</a:t>
            </a:r>
          </a:p>
          <a:p>
            <a:r>
              <a:rPr lang="pt-BR" dirty="0" err="1"/>
              <a:t>Agilista</a:t>
            </a:r>
            <a:r>
              <a:rPr lang="pt-BR" dirty="0"/>
              <a:t> (2 anos)</a:t>
            </a:r>
          </a:p>
          <a:p>
            <a:r>
              <a:rPr lang="pt-BR" dirty="0"/>
              <a:t>Magazine Luiza/Luiza </a:t>
            </a:r>
            <a:r>
              <a:rPr lang="pt-BR" dirty="0" err="1"/>
              <a:t>Labs</a:t>
            </a:r>
            <a:r>
              <a:rPr lang="pt-BR" dirty="0"/>
              <a:t> | Carrefour | </a:t>
            </a:r>
            <a:r>
              <a:rPr lang="pt-BR" dirty="0" err="1"/>
              <a:t>Invillia</a:t>
            </a:r>
            <a:endParaRPr lang="pt-BR" dirty="0"/>
          </a:p>
          <a:p>
            <a:r>
              <a:rPr lang="pt-BR" dirty="0"/>
              <a:t>Certificações</a:t>
            </a:r>
          </a:p>
          <a:p>
            <a:pPr lvl="1"/>
            <a:r>
              <a:rPr lang="pt-BR" dirty="0" err="1"/>
              <a:t>Certified</a:t>
            </a:r>
            <a:r>
              <a:rPr lang="pt-BR" dirty="0"/>
              <a:t> Scrum Master (CSM)</a:t>
            </a:r>
          </a:p>
          <a:p>
            <a:pPr lvl="1"/>
            <a:r>
              <a:rPr lang="pt-BR" dirty="0" err="1"/>
              <a:t>Kanban</a:t>
            </a:r>
            <a:r>
              <a:rPr lang="pt-BR" dirty="0"/>
              <a:t> Management Professional (KMP)</a:t>
            </a:r>
          </a:p>
          <a:p>
            <a:pPr lvl="2"/>
            <a:r>
              <a:rPr lang="pt-BR" dirty="0" err="1"/>
              <a:t>Kanban</a:t>
            </a:r>
            <a:r>
              <a:rPr lang="pt-BR" dirty="0"/>
              <a:t> Management Professional I</a:t>
            </a:r>
          </a:p>
          <a:p>
            <a:pPr lvl="2"/>
            <a:r>
              <a:rPr lang="pt-BR" dirty="0" err="1"/>
              <a:t>Kanban</a:t>
            </a:r>
            <a:r>
              <a:rPr lang="pt-BR" dirty="0"/>
              <a:t> Management Professional II</a:t>
            </a:r>
          </a:p>
        </p:txBody>
      </p:sp>
    </p:spTree>
    <p:extLst>
      <p:ext uri="{BB962C8B-B14F-4D97-AF65-F5344CB8AC3E}">
        <p14:creationId xmlns:p14="http://schemas.microsoft.com/office/powerpoint/2010/main" val="291416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46974-9B87-49F9-8F55-E54A05BE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Marô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EF39-DC92-441A-B7E9-07ACABDE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25 anos</a:t>
            </a:r>
          </a:p>
          <a:p>
            <a:r>
              <a:rPr lang="pt-BR" dirty="0"/>
              <a:t>Casada</a:t>
            </a:r>
          </a:p>
          <a:p>
            <a:r>
              <a:rPr lang="pt-BR" dirty="0"/>
              <a:t>Bacharel em Engenharia de Produção (turma 03) pela Universidade Federal do Triângulo Mineiro (UFTM)</a:t>
            </a:r>
          </a:p>
          <a:p>
            <a:r>
              <a:rPr lang="pt-BR" dirty="0" err="1"/>
              <a:t>Ubyfol</a:t>
            </a:r>
            <a:r>
              <a:rPr lang="pt-BR" dirty="0"/>
              <a:t> | Santa Maria | </a:t>
            </a:r>
            <a:r>
              <a:rPr lang="pt-BR" dirty="0" err="1"/>
              <a:t>Geoplast</a:t>
            </a:r>
            <a:endParaRPr lang="pt-BR" dirty="0"/>
          </a:p>
          <a:p>
            <a:r>
              <a:rPr lang="pt-BR" dirty="0"/>
              <a:t>Certificações</a:t>
            </a:r>
          </a:p>
          <a:p>
            <a:pPr lvl="1"/>
            <a:r>
              <a:rPr lang="pt-BR" dirty="0"/>
              <a:t>Conselho Regional de Engenharia e Agronomia (CREA-SP)</a:t>
            </a:r>
          </a:p>
          <a:p>
            <a:pPr lvl="1"/>
            <a:r>
              <a:rPr lang="pt-BR" dirty="0"/>
              <a:t>Scrum Foundation Professional </a:t>
            </a:r>
            <a:r>
              <a:rPr lang="pt-BR" dirty="0" err="1"/>
              <a:t>Certificate</a:t>
            </a:r>
            <a:r>
              <a:rPr lang="pt-BR" dirty="0"/>
              <a:t> (SFPC)</a:t>
            </a:r>
          </a:p>
          <a:p>
            <a:pPr lvl="1"/>
            <a:r>
              <a:rPr lang="pt-BR" dirty="0" err="1"/>
              <a:t>Kanban</a:t>
            </a:r>
            <a:r>
              <a:rPr lang="pt-BR" dirty="0"/>
              <a:t> Management Professional I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15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806C-F921-4812-A61B-E8E34307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Apresentem-se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D05FA8-49B6-412A-BB66-4ECEA38B1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Nome, Curso, Equipe</a:t>
            </a:r>
          </a:p>
        </p:txBody>
      </p:sp>
    </p:spTree>
    <p:extLst>
      <p:ext uri="{BB962C8B-B14F-4D97-AF65-F5344CB8AC3E}">
        <p14:creationId xmlns:p14="http://schemas.microsoft.com/office/powerpoint/2010/main" val="68712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0BFCC-5322-4D98-AEEE-30E6147F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expectativas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789415-8C22-4059-A9F7-D50585115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Pessoais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96B91B-87DE-479A-8C7B-D6F68C16B4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Quais as suas expectativas pessoais?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13C79D-DACB-472C-85F3-BF819CCDD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Hackaton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5B956A-AA59-44B9-8D9D-AF14192FD3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Quais as suas expectativas com o </a:t>
            </a:r>
            <a:r>
              <a:rPr lang="pt-BR" dirty="0" err="1"/>
              <a:t>hackaton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01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D96AB97-C802-4A3D-875A-E1A051A4E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934F5E-3273-497D-B46F-E31EC7FF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1DF9939-CE4A-43FE-92C5-0E72904BF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7A0ABD7-C378-4C34-BD04-30B019BE1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ED23D3D-8E98-4E3C-AF81-2ABEEAED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7DEBDDC4-8274-4912-80A7-DA32BFEE6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049D8E26-7F08-4F3D-ABF0-45E95DB1A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E30EADAE-A7C5-4446-89F6-D9CBBC830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67B3DA32-8B02-4519-BB5B-C2BD17FAD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7987E5EE-E4A2-4B9E-BB83-7EF01FC1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E0126C28-54EB-4852-B722-F9B3FB41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0EB11649-0316-4554-A56E-674C3E9D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47F0971-2F44-4A39-9A1C-49C5B5E9B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F50B1934-2A11-470E-8253-A0B208158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50ACA813-099F-4D62-BF5D-9E6F5A36D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933D2A4E-A8DA-4E78-9185-03EAA9C0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EA7D1F85-23F9-4AF3-BEC7-24C88D5D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DAEE385B-5C8B-4FA0-BD37-96888EC93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9716F020-9507-435C-8342-03C7CA14C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3ED66BF1-5677-4941-911C-3EEFF584F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C247CBF9-3037-4FDE-8E75-4CA15ED09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91E8D6-55F7-491B-BA91-C439F800C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58" name="Isosceles Triangle 39">
              <a:extLst>
                <a:ext uri="{FF2B5EF4-FFF2-40B4-BE49-F238E27FC236}">
                  <a16:creationId xmlns:a16="http://schemas.microsoft.com/office/drawing/2014/main" id="{ADD3409B-2416-4D09-9797-DC72DA5EC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58">
              <a:extLst>
                <a:ext uri="{FF2B5EF4-FFF2-40B4-BE49-F238E27FC236}">
                  <a16:creationId xmlns:a16="http://schemas.microsoft.com/office/drawing/2014/main" id="{11C40CE7-9774-4004-A68F-E3766D1D0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00A66A-14AE-40F4-96B7-E0820853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Kanban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6A8D8B-AB35-433D-8BE3-D950912F8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03" r="2468"/>
          <a:stretch/>
        </p:blipFill>
        <p:spPr>
          <a:xfrm>
            <a:off x="1668033" y="1175191"/>
            <a:ext cx="8845563" cy="2638998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92958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06626-B86F-4162-9133-5C31844D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preencher?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672935D-C552-436D-A257-127916C37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67205"/>
            <a:ext cx="4651586" cy="3723589"/>
          </a:xfrm>
        </p:spPr>
      </p:pic>
    </p:spTree>
    <p:extLst>
      <p:ext uri="{BB962C8B-B14F-4D97-AF65-F5344CB8AC3E}">
        <p14:creationId xmlns:p14="http://schemas.microsoft.com/office/powerpoint/2010/main" val="251787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06626-B86F-4162-9133-5C31844D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preencher?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BCE19B-C107-406C-B451-FF4C89F7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7205"/>
            <a:ext cx="4651586" cy="372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7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5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EA1B35A7-DD18-44AE-BDF7-98434A4A4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49421"/>
              </p:ext>
            </p:extLst>
          </p:nvPr>
        </p:nvGraphicFramePr>
        <p:xfrm>
          <a:off x="2028824" y="287337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3753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16851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68287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67490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492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Analysis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Doing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Done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69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02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05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03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11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07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15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04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06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09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10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5214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5321D09E-D87E-4F6E-8658-B97B42E9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38034"/>
              </p:ext>
            </p:extLst>
          </p:nvPr>
        </p:nvGraphicFramePr>
        <p:xfrm>
          <a:off x="2028824" y="2970943"/>
          <a:ext cx="812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3753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16851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68287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67490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4928733"/>
                    </a:ext>
                  </a:extLst>
                </a:gridCol>
              </a:tblGrid>
              <a:tr h="326496">
                <a:tc>
                  <a:txBody>
                    <a:bodyPr/>
                    <a:lstStyle/>
                    <a:p>
                      <a:r>
                        <a:rPr lang="pt-BR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Analysis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Doing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Done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692852"/>
                  </a:ext>
                </a:extLst>
              </a:tr>
              <a:tr h="2040597">
                <a:tc>
                  <a:txBody>
                    <a:bodyPr/>
                    <a:lstStyle/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02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03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12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23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22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Task</a:t>
                      </a:r>
                      <a:r>
                        <a:rPr lang="pt-BR" dirty="0"/>
                        <a:t> 05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Task</a:t>
                      </a:r>
                      <a:r>
                        <a:rPr lang="pt-BR" dirty="0"/>
                        <a:t> 15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Task</a:t>
                      </a:r>
                      <a:r>
                        <a:rPr lang="pt-BR" dirty="0"/>
                        <a:t> 14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04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06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09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10</a:t>
                      </a:r>
                    </a:p>
                    <a:p>
                      <a:r>
                        <a:rPr lang="pt-BR" dirty="0" err="1"/>
                        <a:t>Task</a:t>
                      </a:r>
                      <a:r>
                        <a:rPr lang="pt-BR" dirty="0"/>
                        <a:t> 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Task</a:t>
                      </a:r>
                      <a:r>
                        <a:rPr lang="pt-BR" dirty="0"/>
                        <a:t> 08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Task</a:t>
                      </a:r>
                      <a:r>
                        <a:rPr lang="pt-BR" dirty="0"/>
                        <a:t> 01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5214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6E1576F-86F6-4E31-AD50-49E3714E4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94788"/>
              </p:ext>
            </p:extLst>
          </p:nvPr>
        </p:nvGraphicFramePr>
        <p:xfrm>
          <a:off x="2028824" y="219033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71770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04621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5491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114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0936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25085"/>
                  </a:ext>
                </a:extLst>
              </a:tr>
            </a:tbl>
          </a:graphicData>
        </a:graphic>
      </p:graphicFrame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09EC9271-65E4-47CC-9C39-2E66AB98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35527"/>
              </p:ext>
            </p:extLst>
          </p:nvPr>
        </p:nvGraphicFramePr>
        <p:xfrm>
          <a:off x="2028824" y="57554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71770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04621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5491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114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0936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25085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A961483-7420-4FF1-BD6D-D6AB21BA52D0}"/>
              </a:ext>
            </a:extLst>
          </p:cNvPr>
          <p:cNvSpPr/>
          <p:nvPr/>
        </p:nvSpPr>
        <p:spPr>
          <a:xfrm>
            <a:off x="1111624" y="376238"/>
            <a:ext cx="447299" cy="2089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1BB2CA-F680-4AF1-B78B-4F2ADDF469F9}"/>
              </a:ext>
            </a:extLst>
          </p:cNvPr>
          <p:cNvSpPr txBox="1"/>
          <p:nvPr/>
        </p:nvSpPr>
        <p:spPr>
          <a:xfrm rot="16200000">
            <a:off x="285982" y="1231337"/>
            <a:ext cx="209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10:00:00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54FB4B4-BD77-46CB-96A2-C3DF3B3328C1}"/>
              </a:ext>
            </a:extLst>
          </p:cNvPr>
          <p:cNvSpPr/>
          <p:nvPr/>
        </p:nvSpPr>
        <p:spPr>
          <a:xfrm>
            <a:off x="1111625" y="3429094"/>
            <a:ext cx="447299" cy="2089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2A4CF81-AEBC-4207-9137-2D60D4ABD05E}"/>
              </a:ext>
            </a:extLst>
          </p:cNvPr>
          <p:cNvSpPr txBox="1"/>
          <p:nvPr/>
        </p:nvSpPr>
        <p:spPr>
          <a:xfrm rot="16200000">
            <a:off x="285983" y="4284193"/>
            <a:ext cx="209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11:00:00</a:t>
            </a:r>
          </a:p>
        </p:txBody>
      </p:sp>
    </p:spTree>
    <p:extLst>
      <p:ext uri="{BB962C8B-B14F-4D97-AF65-F5344CB8AC3E}">
        <p14:creationId xmlns:p14="http://schemas.microsoft.com/office/powerpoint/2010/main" val="111660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285</Words>
  <Application>Microsoft Office PowerPoint</Application>
  <PresentationFormat>Widescreen</PresentationFormat>
  <Paragraphs>99</Paragraphs>
  <Slides>12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Hackaton 2019</vt:lpstr>
      <vt:lpstr>Filipe Isaac</vt:lpstr>
      <vt:lpstr>Marô</vt:lpstr>
      <vt:lpstr>Apresentem-se</vt:lpstr>
      <vt:lpstr>Painel de expectativas</vt:lpstr>
      <vt:lpstr>Kanban</vt:lpstr>
      <vt:lpstr>Como preencher?</vt:lpstr>
      <vt:lpstr>Como preencher?</vt:lpstr>
      <vt:lpstr>Apresentação do PowerPoint</vt:lpstr>
      <vt:lpstr>Diamond tips</vt:lpstr>
      <vt:lpstr>Apresentação do PowerPoint</vt:lpstr>
      <vt:lpstr>Boa sorte!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 2019</dc:title>
  <dc:creator>Filipe Isaac de Almeida Rocha</dc:creator>
  <cp:lastModifiedBy>Filipe Isaac de Almeida Rocha</cp:lastModifiedBy>
  <cp:revision>5</cp:revision>
  <dcterms:created xsi:type="dcterms:W3CDTF">2019-10-26T05:17:07Z</dcterms:created>
  <dcterms:modified xsi:type="dcterms:W3CDTF">2019-10-26T11:52:26Z</dcterms:modified>
</cp:coreProperties>
</file>