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c72056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c72056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c72056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c72056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c72056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c72056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c72056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c72056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c72056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c72056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c72056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c72056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40aeeb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40aeeb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40aeeb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40aee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40aeeb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40aee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c72056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c72056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40aeeb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40aeeb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c72056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9c72056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40aeeb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40aeeb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c72056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c72056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de aplicación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y Estructura de Datos I - 2021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¿cuánto es el valor reducido del stock?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287845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289845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284844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392203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Valor económico reducido del stock - SUBEQUIPO 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Valor económico reducido del stock - SUBEQUIPO A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¿cuánto es el valor reducido del stock?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287845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289845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284844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392203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¿cuántos productos se encuentran en el archivo productos.txt?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Cantidad de productos en productos.txt - SUBEQUIPO 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Cantidad de productos en productos.txt - SUBEQUIPO B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¿cuántos productos se encuentran en el archivo productos.txt?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186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Valor total monetario - SUBEQUIPO B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¿cuál es el valor total monetario impreso por consola?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12354856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12345678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14265482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12556178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2 - Valor total monetario - SUBEQUIPO B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de eliminar los productos del almacén, ¿cuál es el valor total monetario impreso por consola?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12354856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12345678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14265482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12556178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Incorporación de productos - SUBEQUIPO 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stock fue agregado del producto con código </a:t>
            </a:r>
            <a:r>
              <a:rPr lang="es-419"/>
              <a:t>1000073 </a:t>
            </a:r>
            <a:r>
              <a:rPr lang="es-419"/>
              <a:t>al almacén, utilizando el archivo altasPrueba.txt?</a:t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25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307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330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332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Incorporación de productos - SUBEQUIPO 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stock fue agregado del producto con código 1000073 al almacén, utilizando el archivo altasPrueba.txt?</a:t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25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307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-419" sz="1900"/>
              <a:t>330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b="1" lang="es-419" sz="1900"/>
              <a:t>332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Valor económico del stock - SUBEQUIPO 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valor económico agregado del stock?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107067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165399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142999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153948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Valor económico del stock - SUBEQUIPO 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el valor económico agregado del stock?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107067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165399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142999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153948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Stock tras venta - SUBEQUIPO B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de stock quedó al vender el producto 1000087 de ventasPrueba.txt?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Stock tras venta - SUBEQUIPO B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 de stock quedó al vender el producto 1000087 de ventasPrueba.txt?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31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Eliminación de productos - SUBEQUIPO B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¿Cuántos productos quedaron luego de eliminarlos de</a:t>
            </a:r>
            <a:r>
              <a:rPr lang="es-419"/>
              <a:t>l</a:t>
            </a:r>
            <a:r>
              <a:rPr lang="es-419"/>
              <a:t> almacén, con el archivo elimPrueba.txt?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1 - Eliminación de productos - SUBEQUIPO B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¿Cuántos productos quedaron luego de eliminarlos del almacén, con el archivo elimPrueba.txt?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s-419"/>
              <a:t>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