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28.jpeg" ContentType="image/jpeg"/>
  <Override PartName="/ppt/media/image21.gif" ContentType="image/gif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29.jpeg" ContentType="image/jpeg"/>
  <Override PartName="/ppt/media/image10.png" ContentType="image/png"/>
  <Override PartName="/ppt/media/image11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19.jpeg" ContentType="image/jpeg"/>
  <Override PartName="/ppt/media/image20.png" ContentType="image/png"/>
  <Override PartName="/ppt/media/image22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3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CC71336-B9F6-4B6C-8EF9-15425870DFDA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gif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unopar.herokuapp.com/" TargetMode="External"/><Relationship Id="rId2" Type="http://schemas.openxmlformats.org/officeDocument/2006/relationships/hyperlink" Target="https://github.com/marcelothebuilder/UNOPAR-pedidos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48000" y="2592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Pedidos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Backend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12480" y="1368000"/>
            <a:ext cx="3575520" cy="116172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3672000" y="5058360"/>
            <a:ext cx="2285640" cy="22856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3613320" y="2245320"/>
            <a:ext cx="2722680" cy="272268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4"/>
          <a:stretch/>
        </p:blipFill>
        <p:spPr>
          <a:xfrm>
            <a:off x="6408360" y="1512000"/>
            <a:ext cx="3671640" cy="19440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5"/>
          <a:stretch/>
        </p:blipFill>
        <p:spPr>
          <a:xfrm>
            <a:off x="594360" y="5130360"/>
            <a:ext cx="2285640" cy="228564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6"/>
          <a:stretch/>
        </p:blipFill>
        <p:spPr>
          <a:xfrm>
            <a:off x="6198840" y="4271400"/>
            <a:ext cx="3809160" cy="28566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Banco de dados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658240" y="2657520"/>
            <a:ext cx="5333760" cy="195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Infraestrutura/Cloud/Versionamento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949200" y="1440000"/>
            <a:ext cx="2458800" cy="180000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19040" y="2939040"/>
            <a:ext cx="3900960" cy="3900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5904000" y="3263040"/>
            <a:ext cx="3504960" cy="350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Cadastro de Produto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387160" y="1768680"/>
            <a:ext cx="530460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Cadastro de Cliente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600200" y="1440000"/>
            <a:ext cx="6895800" cy="569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Cadastro de Pedido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656000" y="1428480"/>
            <a:ext cx="6895800" cy="569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76360" y="2664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&lt;exemplos&gt;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877760" y="648000"/>
            <a:ext cx="6042240" cy="591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073880" y="219240"/>
            <a:ext cx="8076960" cy="729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-20520"/>
            <a:ext cx="10080000" cy="760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DEMO/Código-fonte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https://unopar.herokuapp.com/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https://github.com/marcelothebuilder/UNOPAR-pedidos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 (Modelo)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656000" y="2304000"/>
            <a:ext cx="6065280" cy="28648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Mindmaps – Entrega de Valor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247040" y="1296360"/>
            <a:ext cx="7608960" cy="62636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 - UseCase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379880" y="1404000"/>
            <a:ext cx="7833960" cy="55105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 - Atividade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184120" y="1512360"/>
            <a:ext cx="6239880" cy="6047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 – Diagrama Pacotes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592000" y="1440000"/>
            <a:ext cx="4968000" cy="58320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405800" y="1224000"/>
            <a:ext cx="7481520" cy="5904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Front-end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949680" y="1813680"/>
            <a:ext cx="1714320" cy="171432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6203520" y="1754640"/>
            <a:ext cx="3269160" cy="234540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360000" y="4176000"/>
            <a:ext cx="3047760" cy="30477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4"/>
          <a:stretch/>
        </p:blipFill>
        <p:spPr>
          <a:xfrm>
            <a:off x="3956040" y="4680000"/>
            <a:ext cx="2232360" cy="13104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5"/>
          <a:stretch/>
        </p:blipFill>
        <p:spPr>
          <a:xfrm>
            <a:off x="6977160" y="4529160"/>
            <a:ext cx="2742840" cy="27428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6"/>
          <a:stretch/>
        </p:blipFill>
        <p:spPr>
          <a:xfrm>
            <a:off x="3312000" y="1800000"/>
            <a:ext cx="2485440" cy="21844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LibreOffice/5.1.0.3$Windows_X86_64 LibreOffice_project/5e3e00a007d9b3b6efb6797a8b8e57b51ab1f737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2017-06-26T20:37:56Z</dcterms:created>
  <dc:creator>Marcelo Eduardo Alves Paixão Resende</dc:creator>
  <dc:description/>
  <dc:language>pt-BR</dc:language>
  <cp:lastModifiedBy>Marcelo Eduardo Alves Paixão Resende</cp:lastModifiedBy>
  <dcterms:modified xsi:type="dcterms:W3CDTF">2017-06-27T00:17:43Z</dcterms:modified>
  <cp:revision>9</cp:revision>
  <dc:subject/>
  <dc:title/>
</cp:coreProperties>
</file>