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1" r:id="rId4"/>
    <p:sldId id="263" r:id="rId5"/>
    <p:sldId id="264" r:id="rId6"/>
    <p:sldId id="265" r:id="rId7"/>
    <p:sldId id="268" r:id="rId8"/>
    <p:sldId id="256" r:id="rId9"/>
    <p:sldId id="257" r:id="rId10"/>
    <p:sldId id="260" r:id="rId11"/>
    <p:sldId id="258" r:id="rId12"/>
    <p:sldId id="259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A637F-0EED-4112-9FB1-DD61CEEC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698A34-FD01-4A52-B71A-0BBD28BEE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97ADE-26BA-4493-873D-8A487F97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358BA3-3FBF-476D-A92A-976F9B60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33954-D4D8-4087-B9B2-EBAEEA6B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64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A8C23-C0C7-441D-AA46-68CCA21B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E0F107-981E-48ED-A498-E0CF0881A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D013B-08EA-431F-9624-2A9BF1F3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C43AD-0690-45E4-9A36-6E3F8ED2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94692-D46A-4839-AFCF-724AC027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0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90E489-AE01-41D9-964D-42E244C52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19E01-CB75-4A7A-B363-45FD64B0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448206-31AF-478A-91B9-DAD3A6FB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243F9-91F6-42BA-9C4F-FF6859F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25711C-DEEF-4AFB-AE51-4082D4D2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2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10B0C-0997-4E54-805C-6D9F51D3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7BAFE-68C7-49AE-BFB7-E27AAFAF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DA3AA8-FD88-43CF-BEAC-B9DCF526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7CF5CC-1AB3-478D-AC1A-3C0A9EFA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0110B-71A8-45B5-9880-A693E5A3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8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F0B6E-0691-4AC4-8308-7D3FE6D7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206B76-4CCB-4810-BF35-D10027A7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7058B-6051-47E7-8716-462B750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CFD03-2B6B-46EB-A30D-CB78EE4E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887F8-DC21-4F68-8FFB-D2B7217B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4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1682E-3552-4924-A0BF-309622A8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279B5-E61F-4B63-8E61-7FE91BED4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E49075-9FF0-4DA4-970B-DE9FBFD7D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5552DC-7D94-4B14-8A7C-3988278B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E4102-8AE6-4A0B-AF6B-56E2C26A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29C87C-5B00-4EDB-9A7B-6130377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66A68-7B46-4AF0-83CD-59693CC7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503384-CD33-4CB7-8B87-3605EA236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DBF999-D2B0-4000-9651-704A69BAD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988CD9-B2DF-40A4-AD53-D47CA2E13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7DEB73-D701-475F-A70C-88C89D52D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3944E4-AFF8-4ED5-A207-5830008F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F60F17-9761-4159-A939-E91205B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CFA7F6-C56C-4D19-B744-166D9371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57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4EC41-3986-4009-8ACD-A9BA941A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858886-8820-4071-90F2-180D3927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085FCD-AE3D-4958-89A0-7D7E8004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FC2C86-F589-4A0F-8496-5A86AC8A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98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13C355-4D5A-4BAC-BC7B-77658172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73D739-252E-4C95-BD6E-BC79DDAE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6F5994-2679-47F0-9D85-F23D501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D8B0D-7FC7-4C52-943E-E8200C7F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AEC0B-1BFB-4288-862F-65BF49A1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30894D-2126-4247-90FC-EF5F4DDE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4B4D59-21C7-4CA0-970B-3C855920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4E09FF-A1E6-413D-BD7F-3F4DFB1B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4597E0-A9F7-4898-86B6-553B8858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228C8-EFFC-475B-B040-6B2331F9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CBE9EE-51BC-461C-8D4B-F20EE65DC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4B826A-2F77-4FD7-991A-716584485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C91BDD-8414-4D4F-B91A-DE202CDC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36F041-2B55-406B-9476-581ED911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589321-2C84-4728-9780-F0F40459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76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03A6F6-A682-4046-A8DB-E4F1EBE9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70E0AA-299D-4823-A891-DE946D9E9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EC4CC-2325-4E32-97E6-0E253C09C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B8771-03C9-48DA-9E35-31EFE66D2454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01F60-E220-40C3-A589-932408F2C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5B89D-801F-49D4-808B-66B38A5E6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pt-BR" sz="4000" b="1" dirty="0" err="1">
                <a:latin typeface="Helvetica" pitchFamily="2" charset="0"/>
              </a:rPr>
              <a:t>Hyperparameter</a:t>
            </a:r>
            <a:r>
              <a:rPr lang="pt-BR" sz="4000" b="1" dirty="0">
                <a:latin typeface="Helvetica" pitchFamily="2" charset="0"/>
              </a:rPr>
              <a:t> </a:t>
            </a:r>
            <a:r>
              <a:rPr lang="pt-BR" sz="4000" b="1" dirty="0" err="1">
                <a:latin typeface="Helvetica" pitchFamily="2" charset="0"/>
              </a:rPr>
              <a:t>Optimization</a:t>
            </a:r>
            <a:br>
              <a:rPr lang="pt-BR" sz="4000" b="1" dirty="0">
                <a:latin typeface="Helvetica" pitchFamily="2" charset="0"/>
              </a:rPr>
            </a:br>
            <a:r>
              <a:rPr lang="pt-BR" sz="4000" b="1" dirty="0" err="1">
                <a:latin typeface="Helvetica" pitchFamily="2" charset="0"/>
              </a:rPr>
              <a:t>of</a:t>
            </a:r>
            <a:r>
              <a:rPr lang="pt-BR" sz="4000" b="1" dirty="0">
                <a:latin typeface="Helvetica" pitchFamily="2" charset="0"/>
              </a:rPr>
              <a:t> a </a:t>
            </a:r>
            <a:r>
              <a:rPr lang="pt-BR" sz="4000" b="1" dirty="0" err="1">
                <a:latin typeface="Helvetica" pitchFamily="2" charset="0"/>
              </a:rPr>
              <a:t>Deep</a:t>
            </a:r>
            <a:r>
              <a:rPr lang="pt-BR" sz="4000" b="1" dirty="0">
                <a:latin typeface="Helvetica" pitchFamily="2" charset="0"/>
              </a:rPr>
              <a:t> Learning-</a:t>
            </a:r>
            <a:r>
              <a:rPr lang="pt-BR" sz="4000" b="1" dirty="0" err="1">
                <a:latin typeface="Helvetica" pitchFamily="2" charset="0"/>
              </a:rPr>
              <a:t>Based</a:t>
            </a:r>
            <a:br>
              <a:rPr lang="pt-BR" sz="4000" b="1" dirty="0">
                <a:latin typeface="Helvetica" pitchFamily="2" charset="0"/>
              </a:rPr>
            </a:br>
            <a:r>
              <a:rPr lang="pt-BR" sz="4000" b="1" dirty="0" err="1">
                <a:latin typeface="Helvetica" pitchFamily="2" charset="0"/>
              </a:rPr>
              <a:t>Channel</a:t>
            </a:r>
            <a:r>
              <a:rPr lang="pt-BR" sz="4000" b="1" dirty="0">
                <a:latin typeface="Helvetica" pitchFamily="2" charset="0"/>
              </a:rPr>
              <a:t> </a:t>
            </a:r>
            <a:r>
              <a:rPr lang="pt-BR" sz="4000" b="1" dirty="0" err="1">
                <a:latin typeface="Helvetica" pitchFamily="2" charset="0"/>
              </a:rPr>
              <a:t>Decoder</a:t>
            </a:r>
            <a:r>
              <a:rPr lang="pt-BR" sz="4000" b="1" dirty="0">
                <a:latin typeface="Helvetica" pitchFamily="2" charset="0"/>
              </a:rPr>
              <a:t>:</a:t>
            </a:r>
            <a:br>
              <a:rPr lang="pt-BR" sz="4000" b="1" dirty="0">
                <a:latin typeface="Helvetica" pitchFamily="2" charset="0"/>
              </a:rPr>
            </a:br>
            <a:r>
              <a:rPr lang="pt-BR" sz="3200" i="1" u="sng" dirty="0">
                <a:latin typeface="Helvetica" pitchFamily="2" charset="0"/>
              </a:rPr>
              <a:t>Comparação de Arquiteturas</a:t>
            </a:r>
            <a:endParaRPr lang="pt-BR" sz="4000" i="1" u="sng" dirty="0">
              <a:latin typeface="Helvetic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2489480"/>
          </a:xfrm>
        </p:spPr>
        <p:txBody>
          <a:bodyPr anchor="ctr">
            <a:normAutofit/>
          </a:bodyPr>
          <a:lstStyle/>
          <a:p>
            <a:r>
              <a:rPr lang="pt-BR" sz="1800" dirty="0">
                <a:latin typeface="Helvetica" pitchFamily="2" charset="0"/>
                <a:ea typeface="Helvetica" charset="0"/>
                <a:cs typeface="Helvetica" charset="0"/>
              </a:rPr>
              <a:t>Marcelo Vinícius Cysneiros Aragão</a:t>
            </a:r>
          </a:p>
          <a:p>
            <a:endParaRPr lang="pt-BR" sz="1800" dirty="0">
              <a:latin typeface="Helvetica" pitchFamily="2" charset="0"/>
              <a:ea typeface="Helvetica" charset="0"/>
              <a:cs typeface="Helvetica" charset="0"/>
            </a:endParaRPr>
          </a:p>
          <a:p>
            <a:r>
              <a:rPr lang="pt-BR" sz="1800" dirty="0">
                <a:latin typeface="Helvetica" pitchFamily="2" charset="0"/>
                <a:ea typeface="Helvetica" charset="0"/>
                <a:cs typeface="Helvetica" charset="0"/>
              </a:rPr>
              <a:t>Instituto Nacional de Telecomunicações – </a:t>
            </a:r>
            <a:r>
              <a:rPr lang="pt-BR" sz="1800" dirty="0" err="1">
                <a:latin typeface="Helvetica" pitchFamily="2" charset="0"/>
                <a:ea typeface="Helvetica" charset="0"/>
                <a:cs typeface="Helvetica" charset="0"/>
              </a:rPr>
              <a:t>Inatel</a:t>
            </a:r>
            <a:endParaRPr lang="pt-BR" sz="1800" dirty="0">
              <a:latin typeface="Helvetica" pitchFamily="2" charset="0"/>
              <a:ea typeface="Helvetica" charset="0"/>
              <a:cs typeface="Helvetica" charset="0"/>
            </a:endParaRPr>
          </a:p>
          <a:p>
            <a:r>
              <a:rPr lang="pt-BR" sz="1800" dirty="0">
                <a:latin typeface="Helvetica" pitchFamily="2" charset="0"/>
                <a:ea typeface="Helvetica" charset="0"/>
                <a:cs typeface="Helvetica" charset="0"/>
              </a:rPr>
              <a:t>Santa Rita do Sapucaí – MG, 2022</a:t>
            </a:r>
          </a:p>
        </p:txBody>
      </p:sp>
      <p:sp>
        <p:nvSpPr>
          <p:cNvPr id="6" name="Retângulo 5"/>
          <p:cNvSpPr/>
          <p:nvPr/>
        </p:nvSpPr>
        <p:spPr>
          <a:xfrm rot="10800000">
            <a:off x="0" y="6498000"/>
            <a:ext cx="12192000" cy="360000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5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35C864D4-A933-4DFF-8CBA-9BAB9B037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126141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656F78AF-C52C-4820-A10A-A9826182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4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(256-128-64-32)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280295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C2A3A707-9795-42DD-A1AC-373E3F357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5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(512-256-128-64-32)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134153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478BE853-88A2-420E-8F08-A1CDA8579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6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(1024-512-256-128-64-32)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53612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E975F-2A29-493C-A9F9-420B4F9DC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Polar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754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Polar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Gruber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et al., 2017)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98F85B-0724-46AD-9A11-BFDDFBFF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92" y="647939"/>
            <a:ext cx="9313659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8B2C90BA-DF63-4B4E-9383-B557CE74B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Polar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38893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4DB6D0BA-15DF-44A4-9B43-2584B8D8A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Polar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4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(256-128-64-32)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64813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DDFB6CB3-EFC8-4C04-8120-40760ACE6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Polar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5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(512-256-128-64-32)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395108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D87FDF97-0B7B-451F-BF23-2294F6AA4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Polar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6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(1024-512-256-128-64-32)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278396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E975F-2A29-493C-A9F9-420B4F9DC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67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Gruber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et al., 2017)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C73DFE5-241E-404B-9DD8-AEF32C55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92" y="647939"/>
            <a:ext cx="9314577" cy="59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09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247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Helvetica Regular</vt:lpstr>
      <vt:lpstr>Tema do Office</vt:lpstr>
      <vt:lpstr>Hyperparameter Optimization of a Deep Learning-Based Channel Decoder: Comparação de Arquiteturas</vt:lpstr>
      <vt:lpstr>Polar Code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Random Code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Code</dc:title>
  <dc:creator>Marcelo Cysneiros</dc:creator>
  <cp:lastModifiedBy>Marcelo Cysneiros</cp:lastModifiedBy>
  <cp:revision>10</cp:revision>
  <dcterms:created xsi:type="dcterms:W3CDTF">2022-01-25T21:37:00Z</dcterms:created>
  <dcterms:modified xsi:type="dcterms:W3CDTF">2022-01-28T01:22:05Z</dcterms:modified>
</cp:coreProperties>
</file>