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314A06-8844-4584-9FF3-31017123F74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D31601-7BA9-4AAA-8E7E-ABBD4D04748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0A7425-A5F4-43B0-82E8-D7B1BBC2EA2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476B77-60DE-4B60-8B9C-2BAC7637677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66B2AD-6576-445F-ADE9-B6720D3C759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9A1DFB-910C-48FC-8D07-D2F8F9D67D7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F39B17-2562-4343-ADBF-1BA546AE26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DB4718-3F61-41D2-A62D-EA05D756017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Beginner‘s Guide to Spring Cloud – Ryan Baxter (Pivotal)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https://www.youtube.com/watch?v=aO3W-lYnw-o&amp;index=1&amp;list=FLIVF-L105FxWvOKVohrlheA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171143-5A1A-4B51-AD68-C10B9A6668C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8FE210-0976-4448-B0CA-9A1A81101F6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368CFD-73CF-40BD-A6EF-FA29EF01197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sbPSjI4tt10&amp;t=371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tart.spring.io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 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Getting Started with Spring Boot by Josh Long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https://www.youtube.com/watch?v=sbPSjI4tt10&amp;t=371s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Spring Framework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Spring Boot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create a Spring Boot project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1440" y="13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Framework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9680" y="1955880"/>
            <a:ext cx="4203360" cy="325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an open source framework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Java Platform.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 complete and modular framework for developing enterprise applications in Java.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Framework can be used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all layer implementations for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application or can be used for develop a specific layer.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4115520" y="1690560"/>
            <a:ext cx="7923240" cy="49852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8102520" y="6108840"/>
            <a:ext cx="101160" cy="659880"/>
          </a:xfrm>
          <a:prstGeom prst="leftBracket">
            <a:avLst>
              <a:gd name="adj" fmla="val 8333"/>
            </a:avLst>
          </a:prstGeom>
          <a:noFill/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rot="10800000">
            <a:off x="8928000" y="6769080"/>
            <a:ext cx="101160" cy="659880"/>
          </a:xfrm>
          <a:prstGeom prst="leftBracket">
            <a:avLst>
              <a:gd name="adj" fmla="val 8333"/>
            </a:avLst>
          </a:prstGeom>
          <a:noFill/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0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afterEffect" fill="hold" presetClass="entr" presetID="2" presetSubtype="4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project Spring Boot (or Boot simply) is more a framework the Spring ecosystem. Was launched with the Spring Framework 4.0.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make use of all Spring ecosystem and bring more productivity for the developer.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decrease the time that the developers spend to start the implementation of new projects.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is based in four principles: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Provide a getting started experience, extremely fast and direct.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Present a start view about the way to configure our projects but is completely adaptable to attend the project requirements.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Provide several no-functional requirements such as metrics, security, data access and embedded application server (tomcat).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Reduce the code generation and the necessity of XML files.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create a Spring Boot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Services – SPRING INITIALIZR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https://start.spring.io/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line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curl start.spring.io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Dashboard in Eclipse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Tool Suite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02520" y="386208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Spring Script (Groovy)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simple Java Application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Spring Script (Groovy)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helloworld.groovy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hellouser.groovy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Java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– Internal Contacts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566160" y="2651760"/>
            <a:ext cx="4952520" cy="31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Application>LibreOffice/5.1.6.2$Linux_X86_64 LibreOffice_project/10m0$Build-2</Application>
  <Words>830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2018-08-22T08:00:48Z</dcterms:created>
  <dc:creator>Vasconcellos Gomes, Marcelo</dc:creator>
  <dc:description/>
  <dc:language>en-US</dc:language>
  <cp:lastModifiedBy/>
  <dcterms:modified xsi:type="dcterms:W3CDTF">2018-08-25T17:18:58Z</dcterms:modified>
  <cp:revision>24</cp:revision>
  <dc:subject/>
  <dc:title>Spring Boot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