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8"/>
    <p:restoredTop sz="84520"/>
  </p:normalViewPr>
  <p:slideViewPr>
    <p:cSldViewPr snapToGrid="0" snapToObjects="1">
      <p:cViewPr varScale="1">
        <p:scale>
          <a:sx n="97" d="100"/>
          <a:sy n="9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FDBD-A18E-B34A-B802-CD87DAEB002D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37FA6-5A07-0E47-8906-55374EE366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9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Sources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Beginner‘s</a:t>
            </a:r>
            <a:r>
              <a:rPr lang="de-DE" dirty="0"/>
              <a:t> Guide </a:t>
            </a:r>
            <a:r>
              <a:rPr lang="de-DE" dirty="0" err="1"/>
              <a:t>to</a:t>
            </a:r>
            <a:r>
              <a:rPr lang="de-DE" dirty="0"/>
              <a:t> Spring Cloud – Ryan Baxter (</a:t>
            </a:r>
            <a:r>
              <a:rPr lang="de-DE" dirty="0" err="1"/>
              <a:t>Pivotal</a:t>
            </a:r>
            <a:r>
              <a:rPr lang="de-DE" dirty="0"/>
              <a:t>)</a:t>
            </a:r>
          </a:p>
          <a:p>
            <a:r>
              <a:rPr lang="de-DE" dirty="0"/>
              <a:t>https://</a:t>
            </a:r>
            <a:r>
              <a:rPr lang="de-DE" dirty="0" err="1"/>
              <a:t>www.youtube.com</a:t>
            </a:r>
            <a:r>
              <a:rPr lang="de-DE" dirty="0"/>
              <a:t>/</a:t>
            </a:r>
            <a:r>
              <a:rPr lang="de-DE" dirty="0" err="1"/>
              <a:t>watch?v</a:t>
            </a:r>
            <a:r>
              <a:rPr lang="de-DE" dirty="0"/>
              <a:t>=aO3W-lYnw-o&amp;index=1&amp;list=FLIVF-L105FxWvOKVohrlheA</a:t>
            </a:r>
          </a:p>
          <a:p>
            <a:endParaRPr lang="de-DE" dirty="0"/>
          </a:p>
          <a:p>
            <a:r>
              <a:rPr lang="de-DE" b="1" u="sng" dirty="0" err="1"/>
              <a:t>Steps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Today I will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….,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hope</a:t>
            </a:r>
            <a:r>
              <a:rPr lang="de-DE" dirty="0"/>
              <a:t>….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 </a:t>
            </a:r>
            <a:r>
              <a:rPr lang="de-DE" dirty="0" err="1"/>
              <a:t>with</a:t>
            </a:r>
            <a:r>
              <a:rPr lang="de-DE" dirty="0"/>
              <a:t> a simple </a:t>
            </a:r>
            <a:r>
              <a:rPr lang="de-DE" dirty="0" err="1"/>
              <a:t>demo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First, I will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myself</a:t>
            </a:r>
            <a:r>
              <a:rPr lang="de-DE" dirty="0"/>
              <a:t>…. (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country</a:t>
            </a:r>
            <a:r>
              <a:rPr lang="de-DE" dirty="0"/>
              <a:t>,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education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at SAP Hybris, </a:t>
            </a:r>
            <a:r>
              <a:rPr lang="de-DE" dirty="0" err="1"/>
              <a:t>team</a:t>
            </a:r>
            <a:r>
              <a:rPr lang="de-DE" dirty="0"/>
              <a:t>, </a:t>
            </a:r>
            <a:r>
              <a:rPr lang="de-DE" dirty="0" err="1"/>
              <a:t>experience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in Software Academy)</a:t>
            </a:r>
          </a:p>
          <a:p>
            <a:pPr marL="228600" indent="-228600">
              <a:buAutoNum type="arabicPeriod"/>
            </a:pP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)</a:t>
            </a:r>
          </a:p>
          <a:p>
            <a:pPr marL="228600" indent="-228600">
              <a:buAutoNum type="arabicPeriod"/>
            </a:pP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in Agenda - Survey time –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</a:t>
            </a:r>
          </a:p>
          <a:p>
            <a:pPr marL="228600" indent="-228600">
              <a:buAutoNum type="arabicPeriod"/>
            </a:pPr>
            <a:r>
              <a:rPr lang="de-DE" dirty="0"/>
              <a:t>Agenda…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7FA6-5A07-0E47-8906-55374EE3666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5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Sources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Beginner‘s</a:t>
            </a:r>
            <a:r>
              <a:rPr lang="de-DE" dirty="0"/>
              <a:t> Guide </a:t>
            </a:r>
            <a:r>
              <a:rPr lang="de-DE" dirty="0" err="1"/>
              <a:t>to</a:t>
            </a:r>
            <a:r>
              <a:rPr lang="de-DE" dirty="0"/>
              <a:t> Spring Cloud – Ryan Baxter (</a:t>
            </a:r>
            <a:r>
              <a:rPr lang="de-DE" dirty="0" err="1"/>
              <a:t>Pivotal</a:t>
            </a:r>
            <a:r>
              <a:rPr lang="de-DE" dirty="0"/>
              <a:t>)</a:t>
            </a:r>
          </a:p>
          <a:p>
            <a:r>
              <a:rPr lang="de-DE" dirty="0"/>
              <a:t>https://</a:t>
            </a:r>
            <a:r>
              <a:rPr lang="de-DE" dirty="0" err="1"/>
              <a:t>www.youtube.com</a:t>
            </a:r>
            <a:r>
              <a:rPr lang="de-DE" dirty="0"/>
              <a:t>/</a:t>
            </a:r>
            <a:r>
              <a:rPr lang="de-DE" dirty="0" err="1"/>
              <a:t>watch?v</a:t>
            </a:r>
            <a:r>
              <a:rPr lang="de-DE" dirty="0"/>
              <a:t>=aO3W-lYnw-o&amp;index=1&amp;list=FLIVF-L105FxWvOKVohrlheA</a:t>
            </a:r>
          </a:p>
          <a:p>
            <a:endParaRPr lang="de-DE" dirty="0"/>
          </a:p>
          <a:p>
            <a:r>
              <a:rPr lang="de-DE" b="1" u="sng" dirty="0" err="1"/>
              <a:t>Steps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Today I will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….,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hope</a:t>
            </a:r>
            <a:r>
              <a:rPr lang="de-DE" dirty="0"/>
              <a:t>….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 </a:t>
            </a:r>
            <a:r>
              <a:rPr lang="de-DE" dirty="0" err="1"/>
              <a:t>with</a:t>
            </a:r>
            <a:r>
              <a:rPr lang="de-DE" dirty="0"/>
              <a:t> a simple </a:t>
            </a:r>
            <a:r>
              <a:rPr lang="de-DE" dirty="0" err="1"/>
              <a:t>demo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First, I will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myself</a:t>
            </a:r>
            <a:r>
              <a:rPr lang="de-DE" dirty="0"/>
              <a:t>…. (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country</a:t>
            </a:r>
            <a:r>
              <a:rPr lang="de-DE" dirty="0"/>
              <a:t>,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education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at SAP Hybris, </a:t>
            </a:r>
            <a:r>
              <a:rPr lang="de-DE" dirty="0" err="1"/>
              <a:t>team</a:t>
            </a:r>
            <a:r>
              <a:rPr lang="de-DE" dirty="0"/>
              <a:t>, </a:t>
            </a:r>
            <a:r>
              <a:rPr lang="de-DE" dirty="0" err="1"/>
              <a:t>experience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in Software Academy)</a:t>
            </a:r>
          </a:p>
          <a:p>
            <a:pPr marL="228600" indent="-228600">
              <a:buAutoNum type="arabicPeriod"/>
            </a:pP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)</a:t>
            </a:r>
          </a:p>
          <a:p>
            <a:pPr marL="228600" indent="-228600">
              <a:buAutoNum type="arabicPeriod"/>
            </a:pP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in Agenda - Survey time –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7FA6-5A07-0E47-8906-55374EE3666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29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Sources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Beginner‘s</a:t>
            </a:r>
            <a:r>
              <a:rPr lang="de-DE" dirty="0"/>
              <a:t> Guide </a:t>
            </a:r>
            <a:r>
              <a:rPr lang="de-DE" dirty="0" err="1"/>
              <a:t>to</a:t>
            </a:r>
            <a:r>
              <a:rPr lang="de-DE" dirty="0"/>
              <a:t> Spring Cloud – Ryan Baxter (</a:t>
            </a:r>
            <a:r>
              <a:rPr lang="de-DE" dirty="0" err="1"/>
              <a:t>Pivotal</a:t>
            </a:r>
            <a:r>
              <a:rPr lang="de-DE" dirty="0"/>
              <a:t>)</a:t>
            </a:r>
          </a:p>
          <a:p>
            <a:r>
              <a:rPr lang="de-DE" dirty="0"/>
              <a:t>https://</a:t>
            </a:r>
            <a:r>
              <a:rPr lang="de-DE" dirty="0" err="1"/>
              <a:t>www.youtube.com</a:t>
            </a:r>
            <a:r>
              <a:rPr lang="de-DE" dirty="0"/>
              <a:t>/</a:t>
            </a:r>
            <a:r>
              <a:rPr lang="de-DE" dirty="0" err="1"/>
              <a:t>watch?v</a:t>
            </a:r>
            <a:r>
              <a:rPr lang="de-DE" dirty="0"/>
              <a:t>=aO3W-lYnw-o&amp;index=1&amp;list=FLIVF-L105FxWvOKVohrlheA</a:t>
            </a:r>
          </a:p>
          <a:p>
            <a:endParaRPr lang="de-DE" dirty="0"/>
          </a:p>
          <a:p>
            <a:r>
              <a:rPr lang="de-DE" b="1" u="sng" dirty="0" err="1"/>
              <a:t>Steps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Today I will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….,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hope</a:t>
            </a:r>
            <a:r>
              <a:rPr lang="de-DE" dirty="0"/>
              <a:t>….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 </a:t>
            </a:r>
            <a:r>
              <a:rPr lang="de-DE" dirty="0" err="1"/>
              <a:t>with</a:t>
            </a:r>
            <a:r>
              <a:rPr lang="de-DE" dirty="0"/>
              <a:t> a simple </a:t>
            </a:r>
            <a:r>
              <a:rPr lang="de-DE" dirty="0" err="1"/>
              <a:t>demo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First, I will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myself</a:t>
            </a:r>
            <a:r>
              <a:rPr lang="de-DE" dirty="0"/>
              <a:t>…. (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country</a:t>
            </a:r>
            <a:r>
              <a:rPr lang="de-DE" dirty="0"/>
              <a:t>,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education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at SAP Hybris, </a:t>
            </a:r>
            <a:r>
              <a:rPr lang="de-DE" dirty="0" err="1"/>
              <a:t>team</a:t>
            </a:r>
            <a:r>
              <a:rPr lang="de-DE" dirty="0"/>
              <a:t>, </a:t>
            </a:r>
            <a:r>
              <a:rPr lang="de-DE" dirty="0" err="1"/>
              <a:t>experience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in Software Academy)</a:t>
            </a:r>
          </a:p>
          <a:p>
            <a:pPr marL="228600" indent="-228600">
              <a:buAutoNum type="arabicPeriod"/>
            </a:pP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)</a:t>
            </a:r>
          </a:p>
          <a:p>
            <a:pPr marL="228600" indent="-228600">
              <a:buAutoNum type="arabicPeriod"/>
            </a:pP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in Agenda - Survey time –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7FA6-5A07-0E47-8906-55374EE366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7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Sources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Beginner‘s</a:t>
            </a:r>
            <a:r>
              <a:rPr lang="de-DE" dirty="0"/>
              <a:t> Guide </a:t>
            </a:r>
            <a:r>
              <a:rPr lang="de-DE" dirty="0" err="1"/>
              <a:t>to</a:t>
            </a:r>
            <a:r>
              <a:rPr lang="de-DE" dirty="0"/>
              <a:t> Spring Cloud – Ryan Baxter (</a:t>
            </a:r>
            <a:r>
              <a:rPr lang="de-DE" dirty="0" err="1"/>
              <a:t>Pivotal</a:t>
            </a:r>
            <a:r>
              <a:rPr lang="de-DE" dirty="0"/>
              <a:t>)</a:t>
            </a:r>
          </a:p>
          <a:p>
            <a:r>
              <a:rPr lang="de-DE" dirty="0"/>
              <a:t>https://</a:t>
            </a:r>
            <a:r>
              <a:rPr lang="de-DE" dirty="0" err="1"/>
              <a:t>www.youtube.com</a:t>
            </a:r>
            <a:r>
              <a:rPr lang="de-DE" dirty="0"/>
              <a:t>/</a:t>
            </a:r>
            <a:r>
              <a:rPr lang="de-DE" dirty="0" err="1"/>
              <a:t>watch?v</a:t>
            </a:r>
            <a:r>
              <a:rPr lang="de-DE" dirty="0"/>
              <a:t>=aO3W-lYnw-o&amp;index=1&amp;list=FLIVF-L105FxWvOKVohrlheA</a:t>
            </a:r>
          </a:p>
          <a:p>
            <a:endParaRPr lang="de-DE" dirty="0"/>
          </a:p>
          <a:p>
            <a:r>
              <a:rPr lang="de-DE" b="1" u="sng" dirty="0" err="1"/>
              <a:t>Steps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Today I will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….,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hope</a:t>
            </a:r>
            <a:r>
              <a:rPr lang="de-DE" dirty="0"/>
              <a:t>….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 </a:t>
            </a:r>
            <a:r>
              <a:rPr lang="de-DE" dirty="0" err="1"/>
              <a:t>with</a:t>
            </a:r>
            <a:r>
              <a:rPr lang="de-DE" dirty="0"/>
              <a:t> a simple </a:t>
            </a:r>
            <a:r>
              <a:rPr lang="de-DE" dirty="0" err="1"/>
              <a:t>demo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First, I will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myself</a:t>
            </a:r>
            <a:r>
              <a:rPr lang="de-DE" dirty="0"/>
              <a:t>…. (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country</a:t>
            </a:r>
            <a:r>
              <a:rPr lang="de-DE" dirty="0"/>
              <a:t>,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education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at SAP Hybris, </a:t>
            </a:r>
            <a:r>
              <a:rPr lang="de-DE" dirty="0" err="1"/>
              <a:t>team</a:t>
            </a:r>
            <a:r>
              <a:rPr lang="de-DE" dirty="0"/>
              <a:t>, </a:t>
            </a:r>
            <a:r>
              <a:rPr lang="de-DE" dirty="0" err="1"/>
              <a:t>experience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in Software Academy)</a:t>
            </a:r>
          </a:p>
          <a:p>
            <a:pPr marL="228600" indent="-228600">
              <a:buAutoNum type="arabicPeriod"/>
            </a:pP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)</a:t>
            </a:r>
          </a:p>
          <a:p>
            <a:pPr marL="228600" indent="-228600">
              <a:buAutoNum type="arabicPeriod"/>
            </a:pP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in Agenda - Survey time –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7FA6-5A07-0E47-8906-55374EE3666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36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Sources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Beginner‘s</a:t>
            </a:r>
            <a:r>
              <a:rPr lang="de-DE" dirty="0"/>
              <a:t> Guide </a:t>
            </a:r>
            <a:r>
              <a:rPr lang="de-DE" dirty="0" err="1"/>
              <a:t>to</a:t>
            </a:r>
            <a:r>
              <a:rPr lang="de-DE" dirty="0"/>
              <a:t> Spring Cloud – Ryan Baxter (</a:t>
            </a:r>
            <a:r>
              <a:rPr lang="de-DE" dirty="0" err="1"/>
              <a:t>Pivotal</a:t>
            </a:r>
            <a:r>
              <a:rPr lang="de-DE" dirty="0"/>
              <a:t>)</a:t>
            </a:r>
          </a:p>
          <a:p>
            <a:r>
              <a:rPr lang="de-DE" dirty="0"/>
              <a:t>https://</a:t>
            </a:r>
            <a:r>
              <a:rPr lang="de-DE" dirty="0" err="1"/>
              <a:t>www.youtube.com</a:t>
            </a:r>
            <a:r>
              <a:rPr lang="de-DE" dirty="0"/>
              <a:t>/</a:t>
            </a:r>
            <a:r>
              <a:rPr lang="de-DE" dirty="0" err="1"/>
              <a:t>watch?v</a:t>
            </a:r>
            <a:r>
              <a:rPr lang="de-DE" dirty="0"/>
              <a:t>=aO3W-lYnw-o&amp;index=1&amp;list=FLIVF-L105FxWvOKVohrlheA</a:t>
            </a:r>
          </a:p>
          <a:p>
            <a:endParaRPr lang="de-DE" dirty="0"/>
          </a:p>
          <a:p>
            <a:r>
              <a:rPr lang="de-DE" b="1" u="sng" dirty="0" err="1"/>
              <a:t>Steps</a:t>
            </a:r>
            <a:r>
              <a:rPr lang="de-DE" b="1" u="sng" dirty="0"/>
              <a:t>: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Today I will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….,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hope</a:t>
            </a:r>
            <a:r>
              <a:rPr lang="de-DE" dirty="0"/>
              <a:t>….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 </a:t>
            </a:r>
            <a:r>
              <a:rPr lang="de-DE" dirty="0" err="1"/>
              <a:t>with</a:t>
            </a:r>
            <a:r>
              <a:rPr lang="de-DE" dirty="0"/>
              <a:t> a simple </a:t>
            </a:r>
            <a:r>
              <a:rPr lang="de-DE" dirty="0" err="1"/>
              <a:t>demo</a:t>
            </a:r>
            <a:r>
              <a:rPr lang="de-DE" dirty="0"/>
              <a:t>….</a:t>
            </a:r>
          </a:p>
          <a:p>
            <a:pPr marL="228600" indent="-228600">
              <a:buAutoNum type="arabicPeriod"/>
            </a:pPr>
            <a:r>
              <a:rPr lang="de-DE" dirty="0"/>
              <a:t>First, I will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myself</a:t>
            </a:r>
            <a:r>
              <a:rPr lang="de-DE" dirty="0"/>
              <a:t>…. (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country</a:t>
            </a:r>
            <a:r>
              <a:rPr lang="de-DE" dirty="0"/>
              <a:t>,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education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at SAP Hybris, </a:t>
            </a:r>
            <a:r>
              <a:rPr lang="de-DE" dirty="0" err="1"/>
              <a:t>team</a:t>
            </a:r>
            <a:r>
              <a:rPr lang="de-DE" dirty="0"/>
              <a:t>, </a:t>
            </a:r>
            <a:r>
              <a:rPr lang="de-DE" dirty="0" err="1"/>
              <a:t>experience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in Software Academy)</a:t>
            </a:r>
          </a:p>
          <a:p>
            <a:pPr marL="228600" indent="-228600">
              <a:buAutoNum type="arabicPeriod"/>
            </a:pP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,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)</a:t>
            </a:r>
          </a:p>
          <a:p>
            <a:pPr marL="228600" indent="-228600">
              <a:buAutoNum type="arabicPeriod"/>
            </a:pP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in Agenda - Survey time –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Spring Boot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7FA6-5A07-0E47-8906-55374EE366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6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57D9-49B3-B541-9061-1FE41010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93063-A55C-2140-B4C6-F638742DC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1B01-6F15-E544-92BD-FD668599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0282-6049-914E-A3E3-12C2A9B1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5BCB-5891-3046-A839-1508414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01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B803-CAF9-744B-899C-E81FBA74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769DE-9A14-6D4A-8B94-DDE7EB23C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6CAE-98AD-A645-A83A-75EAE189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DFD1-2E41-1D4D-B41D-D975848B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D644A-C193-684B-AB47-00B59E64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82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3CAD6-FB5B-C546-B1B6-D0F648973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5A68-A4AA-1A49-A317-1F8364861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FC19-DD13-C146-976B-AEE6B43C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9216-7BDC-7E4E-98AB-710ED56D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B341-267C-E24B-9E46-15281ABC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65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2D9E-06C8-0F45-B4B4-24F7C6F4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0C7A-D6D9-BE44-8C59-653C3C16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99B3-101E-0E40-90CD-DA545794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EEA1-C1DD-B14A-A2CE-FE3BA7B2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14B7-0165-A44D-92DC-86BEDC47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7DFB-77C6-584C-A205-689C0260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375AA-9A33-3245-AB19-3077C7AD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FDF4-4646-8F4C-A4DE-8F073A0C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F18D-39D7-E246-A308-996BAE2C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1A45-35DE-E340-B7CC-E847357C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61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7FD3-1C69-864D-980B-C994B971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B78A-B7B7-194B-A0A9-19578B84F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A20C-1A6D-8E41-A5E0-C3EEFF86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B5697-4FFA-C74B-9E09-B8E11527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E23FE-C302-C040-B431-86C82A9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E42D6-3968-DA46-ABFA-1FE92DA1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8BF3-6C89-BE43-82BA-8CF1756B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EFEA6-425B-B343-A9F2-E48C93ACE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F9761-E745-2449-AE96-DA3BFC41A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CAEA2-846F-134B-AE6D-8318DCE2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D2B68-AB05-E847-AF4B-4A114F57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B385F-8715-F64A-A9B3-F766445C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191EE-8FC7-284D-9582-60CF57E3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3C576-8199-A84F-BEBE-EC2EF4D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9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25A9-D9C1-9B4E-AED9-E0ED7428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EE261-96CF-7B4A-9B64-34E38D4A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06E04-0546-2E46-8F4B-492487A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36C3-4F1E-E947-8864-216F6F20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12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277D0-C7ED-7E42-8F7C-4684A80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FE801-37F3-184B-A0E3-FD95CF5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10C1-7358-AC40-A5FD-205CDDA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D8CB-652F-B740-AC79-86BB7F93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CEF6-67B9-5C45-AF92-DD45240D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B0D36-E35D-1C4D-869B-BFBBA2620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65245-6573-964F-AFD8-E4F92588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E6A04-D8E7-1A44-A85B-74A04B81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BB58-E6B2-9B4C-836B-E7467BD8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2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B43E-8CF6-B84F-9E0B-1A1C9A41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0C233-A8FC-BB49-A879-AB2AD4BFE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ACD41-4A16-D34A-9059-99B0BA1A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43C6-2140-4141-A0F5-6674E316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C97E3-1C9D-4846-81BF-607545A4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CB972-F73B-A04E-ABD3-001AFD67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88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F54B4-41FC-B64C-BF46-CA15866E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B05E-429A-9244-94FF-9C93C8AA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403A-FA60-6045-92EF-16C6E1F43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0802-53FA-474C-953E-E437ED13A774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2297-CC18-2D4B-A39F-C0A4F868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78F2-0A7D-E24C-8158-2416CE45E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D785-B4F2-5B41-A212-84F04BB179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18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bPSjI4tt10&amp;t=371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807B-5742-B643-BE74-5475A15E0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28906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E053-19B6-CE49-8447-FF2AA3B5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6FA4-E37D-EB4E-9586-BE1183D3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Spring Framework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Spring Boot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Spring Boot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/>
              <a:t>Demo</a:t>
            </a:r>
          </a:p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0138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E053-19B6-CE49-8447-FF2AA3B5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6FA4-E37D-EB4E-9586-BE1183D3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" y="1955731"/>
            <a:ext cx="4203700" cy="325126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Spring is a complete and modular framework for developing enterprise applications in Java.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Spring Framework can be used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for all layer implementations for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an application or can be used for develop a specific layer.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3003A-E6CC-EE4D-AE42-7855EEBE1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378" y="1690688"/>
            <a:ext cx="7923643" cy="4985514"/>
          </a:xfrm>
          <a:prstGeom prst="rect">
            <a:avLst/>
          </a:prstGeom>
        </p:spPr>
      </p:pic>
      <p:sp>
        <p:nvSpPr>
          <p:cNvPr id="9" name="Left Bracket 8">
            <a:extLst>
              <a:ext uri="{FF2B5EF4-FFF2-40B4-BE49-F238E27FC236}">
                <a16:creationId xmlns:a16="http://schemas.microsoft.com/office/drawing/2014/main" id="{85BD3E12-4A45-D94F-817D-890E2F393272}"/>
              </a:ext>
            </a:extLst>
          </p:cNvPr>
          <p:cNvSpPr/>
          <p:nvPr/>
        </p:nvSpPr>
        <p:spPr>
          <a:xfrm>
            <a:off x="8102600" y="6108700"/>
            <a:ext cx="101600" cy="6604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5730238C-D467-7A40-AB7B-1E5D98446057}"/>
              </a:ext>
            </a:extLst>
          </p:cNvPr>
          <p:cNvSpPr/>
          <p:nvPr/>
        </p:nvSpPr>
        <p:spPr>
          <a:xfrm rot="10800000">
            <a:off x="8826500" y="6108700"/>
            <a:ext cx="101600" cy="6604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E053-19B6-CE49-8447-FF2AA3B5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6FA4-E37D-EB4E-9586-BE1183D3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………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51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E053-19B6-CE49-8447-FF2AA3B5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a Spring Boot </a:t>
            </a:r>
            <a:r>
              <a:rPr lang="de-DE" b="1" dirty="0" err="1"/>
              <a:t>project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6FA4-E37D-EB4E-9586-BE1183D3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Web Services – SPRING INITIALIZR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https://start.spring.io/</a:t>
            </a:r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command</a:t>
            </a:r>
            <a:r>
              <a:rPr lang="de-DE" b="1" dirty="0"/>
              <a:t> </a:t>
            </a:r>
            <a:r>
              <a:rPr lang="de-DE" b="1" dirty="0" err="1"/>
              <a:t>line</a:t>
            </a:r>
            <a:endParaRPr lang="de-DE" b="1" dirty="0"/>
          </a:p>
          <a:p>
            <a:pPr marL="0" indent="0">
              <a:buNone/>
            </a:pPr>
            <a:r>
              <a:rPr lang="de-DE" dirty="0" err="1"/>
              <a:t>curl</a:t>
            </a:r>
            <a:r>
              <a:rPr lang="de-DE" dirty="0"/>
              <a:t> </a:t>
            </a:r>
            <a:r>
              <a:rPr lang="de-DE" dirty="0" err="1"/>
              <a:t>start.spring.io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Using</a:t>
            </a:r>
            <a:r>
              <a:rPr lang="de-DE" b="1" dirty="0"/>
              <a:t> Spring Dashboard in </a:t>
            </a:r>
            <a:r>
              <a:rPr lang="de-DE" b="1" dirty="0" err="1"/>
              <a:t>Eclipse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Others</a:t>
            </a:r>
            <a:r>
              <a:rPr lang="de-DE" b="1" dirty="0"/>
              <a:t>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32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807B-5742-B643-BE74-5475A15E0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56682-A922-B34C-BDFD-613421913ACD}"/>
              </a:ext>
            </a:extLst>
          </p:cNvPr>
          <p:cNvSpPr/>
          <p:nvPr/>
        </p:nvSpPr>
        <p:spPr>
          <a:xfrm>
            <a:off x="902677" y="3861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/>
              <a:t>1: </a:t>
            </a:r>
            <a:r>
              <a:rPr lang="de-DE" dirty="0"/>
              <a:t>a simple Spring Script (Groovy)</a:t>
            </a:r>
          </a:p>
          <a:p>
            <a:r>
              <a:rPr lang="de-DE" b="1" dirty="0"/>
              <a:t>2:</a:t>
            </a:r>
            <a:r>
              <a:rPr lang="de-DE" dirty="0"/>
              <a:t> a simple Java </a:t>
            </a:r>
            <a:r>
              <a:rPr lang="de-DE" dirty="0" err="1"/>
              <a:t>Application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557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E053-19B6-CE49-8447-FF2AA3B5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6FA4-E37D-EB4E-9586-BE1183D3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Getting</a:t>
            </a:r>
            <a:r>
              <a:rPr lang="de-DE" b="1" dirty="0"/>
              <a:t> </a:t>
            </a:r>
            <a:r>
              <a:rPr lang="de-DE" b="1" dirty="0" err="1"/>
              <a:t>Started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Spring Boot </a:t>
            </a:r>
            <a:r>
              <a:rPr lang="de-DE" b="1" dirty="0" err="1"/>
              <a:t>by</a:t>
            </a:r>
            <a:r>
              <a:rPr lang="de-DE" b="1" dirty="0"/>
              <a:t> Josh Long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https://www.youtube.com/watch?v=sbPSjI4tt10&amp;t=371s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28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830</Words>
  <Application>Microsoft Macintosh PowerPoint</Application>
  <PresentationFormat>Widescreen</PresentationFormat>
  <Paragraphs>113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Spring Boot</vt:lpstr>
      <vt:lpstr>Agenda</vt:lpstr>
      <vt:lpstr>What is Spring Framework</vt:lpstr>
      <vt:lpstr>What is Spring Boot</vt:lpstr>
      <vt:lpstr>How create a Spring Boot project</vt:lpstr>
      <vt:lpstr>Demo</vt:lpstr>
      <vt:lpstr>References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Vasconcellos Gomes, Marcelo</dc:creator>
  <cp:lastModifiedBy>Vasconcellos Gomes, Marcelo</cp:lastModifiedBy>
  <cp:revision>20</cp:revision>
  <dcterms:created xsi:type="dcterms:W3CDTF">2018-08-22T08:00:48Z</dcterms:created>
  <dcterms:modified xsi:type="dcterms:W3CDTF">2018-08-22T14:36:15Z</dcterms:modified>
</cp:coreProperties>
</file>