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5965"/>
  </p:normalViewPr>
  <p:slideViewPr>
    <p:cSldViewPr snapToGrid="0" snapToObjects="1">
      <p:cViewPr varScale="1">
        <p:scale>
          <a:sx n="98" d="100"/>
          <a:sy n="98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2314A06-8844-4584-9FF3-31017123F74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2314A06-8844-4584-9FF3-31017123F744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0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171143-5A1A-4B51-AD68-C10B9A6668C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387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171143-5A1A-4B51-AD68-C10B9A6668C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7758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9D31601-7BA9-4AAA-8E7E-ABBD4D04748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Steps: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everyone coming….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I will talk about…., a brief introduction about what I hope…. the main focus is present the main features about Spring Boot with a simple demo….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I will introduce myself…. (name, country, function, education, when started at SAP Hybris, team, experience, main goal in Software Academy)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agenda (main topics, a brief description about each topic)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start topics in Agenda - Survey time – who here has knowledge about Spring Boot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 the slides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slide “How create a Spring Boot project” demonstrate how create applications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slide “Demo” follow the script “spring-boot-demo-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script.rtf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50A7425-A5F4-43B0-82E8-D7B1BBC2EA2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6476B77-60DE-4B60-8B9C-2BAC7637677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66B2AD-6576-445F-ADE9-B6720D3C75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30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66B2AD-6576-445F-ADE9-B6720D3C75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9A1DFB-910C-48FC-8D07-D2F8F9D67D7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1F39B17-2562-4343-ADBF-1BA546AE266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DB4718-3F61-41D2-A62D-EA05D756017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171143-5A1A-4B51-AD68-C10B9A6668C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8/25/18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F8FE210-0976-4448-B0CA-9A1A81101F6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8/25/18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368CFD-73CF-40BD-A6EF-FA29EF01197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bPSjI4tt10&amp;t=371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msXL2oDexqw&amp;list=PLqq-6Pq4lTTbx8p2oCgcAQGQyqN8XeA1x" TargetMode="External"/><Relationship Id="rId4" Type="http://schemas.openxmlformats.org/officeDocument/2006/relationships/hyperlink" Target="https://www.youtube.com/watch?v=aA4tfBGY6jY&amp;t=264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Spring Boot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51226" y="14667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Simple Java Application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51226" y="1471836"/>
            <a:ext cx="11723656" cy="480370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second demo consists in create two small applications.</a:t>
            </a: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demo-spring-boot-console-web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Firstly will be create a simple spring boot application, without insert a </a:t>
            </a:r>
            <a:r>
              <a:rPr lang="en-US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“spring-boot-start-web”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dependency. The goal here is show a simple message in the console. </a:t>
            </a:r>
          </a:p>
          <a:p>
            <a:pPr algn="just"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that will be create a microservice </a:t>
            </a:r>
            <a:r>
              <a:rPr lang="en-US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z="28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RestController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with two methods and now it’s necessary add “spring-boot-start-web” dependency.</a:t>
            </a: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51226" y="14667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Simple Java Application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51226" y="1471836"/>
            <a:ext cx="11723656" cy="163461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demo-internal-contacts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CRUD web application to add and list persons.</a:t>
            </a: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8C9ED-D637-8A4E-A785-1B5A4BEE9CA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323323" y="3256768"/>
            <a:ext cx="4952520" cy="3142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908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51226" y="14667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Simple Java Application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51226" y="1471836"/>
            <a:ext cx="11723656" cy="454065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demo-internal-contacts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you’ll see:</a:t>
            </a: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Entity class “Person”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 “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IPersonRepository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 that extends “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CrudRepository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 “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PersonController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 with CRUD methods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of different dependencies such as “JPA”, “HSQLDB”, “MySQL”, “Actuator” and “Security”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Providing metrics in our project using “Actuator”</a:t>
            </a: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659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99253" y="127045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References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99252" y="1587565"/>
            <a:ext cx="11738051" cy="242076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Getting Started with Spring Boot by Josh Long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https://www.youtube.com/watch?v=sbPSjI4tt10&amp;t=371s</a:t>
            </a:r>
            <a:endParaRPr lang="en-US" b="0" u="sng" strike="noStrike" spc="-1" dirty="0">
              <a:solidFill>
                <a:srgbClr val="0563C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u="sng" spc="-1" dirty="0">
              <a:solidFill>
                <a:srgbClr val="0563C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zero to hero with Spring Boot 2.0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u="sng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https://www.youtube.com/watch?v=aA4tfBGY6jY&amp;t=264s</a:t>
            </a:r>
            <a:endParaRPr lang="en-US" u="sng" spc="-1" dirty="0">
              <a:solidFill>
                <a:srgbClr val="0563C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u="sng" spc="-1" dirty="0">
              <a:solidFill>
                <a:srgbClr val="0563C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 Quick Start (Course)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u="sng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https://www.youtube.com/watch?v=msXL2oDexqw&amp;list=PLqq-6Pq4lTTbx8p2oCgcAQGQyqN8XeA1x</a:t>
            </a:r>
            <a:endParaRPr lang="en-US" u="sng" spc="-1" dirty="0">
              <a:solidFill>
                <a:srgbClr val="0563C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u="sng" spc="-1" dirty="0">
              <a:solidFill>
                <a:srgbClr val="0563C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u="sng" spc="-1" dirty="0">
              <a:solidFill>
                <a:srgbClr val="0563C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96630" y="173968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96630" y="1690200"/>
            <a:ext cx="10515240" cy="35914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90000"/>
              </a:lnSpc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Spring Framework</a:t>
            </a:r>
          </a:p>
          <a:p>
            <a:pPr marL="457560" indent="-457200">
              <a:lnSpc>
                <a:spcPct val="90000"/>
              </a:lnSpc>
              <a:buClr>
                <a:srgbClr val="000000"/>
              </a:buClr>
              <a:buFont typeface="Wingdings" pitchFamily="2" charset="2"/>
              <a:buChar char="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lnSpc>
                <a:spcPct val="90000"/>
              </a:lnSpc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Spring Boot</a:t>
            </a:r>
          </a:p>
          <a:p>
            <a:pPr marL="457560" indent="-457200">
              <a:lnSpc>
                <a:spcPct val="90000"/>
              </a:lnSpc>
              <a:buClr>
                <a:srgbClr val="000000"/>
              </a:buClr>
              <a:buFont typeface="Wingdings" pitchFamily="2" charset="2"/>
              <a:buChar char="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lnSpc>
                <a:spcPct val="90000"/>
              </a:lnSpc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create a Spring Boot project</a:t>
            </a:r>
          </a:p>
          <a:p>
            <a:pPr marL="457560" indent="-457200">
              <a:lnSpc>
                <a:spcPct val="90000"/>
              </a:lnSpc>
              <a:buClr>
                <a:srgbClr val="000000"/>
              </a:buClr>
              <a:buFont typeface="Wingdings" pitchFamily="2" charset="2"/>
              <a:buChar char="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lnSpc>
                <a:spcPct val="90000"/>
              </a:lnSpc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</a:t>
            </a:r>
          </a:p>
          <a:p>
            <a:pPr marL="457560" indent="-457200">
              <a:lnSpc>
                <a:spcPct val="90000"/>
              </a:lnSpc>
              <a:buClr>
                <a:srgbClr val="000000"/>
              </a:buClr>
              <a:buFont typeface="Wingdings" pitchFamily="2" charset="2"/>
              <a:buChar char="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560" indent="-457200">
              <a:lnSpc>
                <a:spcPct val="90000"/>
              </a:lnSpc>
              <a:buClr>
                <a:srgbClr val="000000"/>
              </a:buClr>
              <a:buFont typeface="Wingdings" pitchFamily="2" charset="2"/>
              <a:buChar char="§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32384" y="137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Spring Framework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39680" y="1955880"/>
            <a:ext cx="3975840" cy="37898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is a powerful open source framework for Java Platform. 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§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is a complete and modular framework for developing enterprise applications in Java.</a:t>
            </a: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§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Framework can be used for all layer implementations for an application or can be used for develop a specific layer.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Picture 3"/>
          <p:cNvPicPr/>
          <p:nvPr/>
        </p:nvPicPr>
        <p:blipFill>
          <a:blip r:embed="rId3"/>
          <a:stretch/>
        </p:blipFill>
        <p:spPr>
          <a:xfrm>
            <a:off x="4115520" y="1690560"/>
            <a:ext cx="7923240" cy="498528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8102520" y="6108840"/>
            <a:ext cx="101160" cy="659880"/>
          </a:xfrm>
          <a:prstGeom prst="leftBracket">
            <a:avLst>
              <a:gd name="adj" fmla="val 8333"/>
            </a:avLst>
          </a:prstGeom>
          <a:noFill/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 rot="10800000">
            <a:off x="8859760" y="6113985"/>
            <a:ext cx="101160" cy="659880"/>
          </a:xfrm>
          <a:prstGeom prst="leftBracket">
            <a:avLst>
              <a:gd name="adj" fmla="val 8333"/>
            </a:avLst>
          </a:prstGeom>
          <a:noFill/>
          <a:ln w="763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69339" y="1057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Problems with Spring Framework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69338" y="1770969"/>
            <a:ext cx="11704213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is a large framework and its understanding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hard.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It’s necessary a lot of steps to create an application and this can reduce the development productivity.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It’s necessary multiple configuration steps, multiple builds and deploy steps.</a:t>
            </a:r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§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injection of dependencies is realized using configuration files in XML format. The maintenance  of a lot of XML files can be a hard process.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147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69339" y="1057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Spring Boot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69338" y="1770968"/>
            <a:ext cx="11704213" cy="46924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project Spring Boot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(or Boot simply)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more a framework the Spring ecosystem. Was launched with the Spring Framework 4.0.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 make use of all Spring ecosystem and bring more productivity for the developer.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§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 decrease the time that the developers spend to start the implementation of new projects.</a:t>
            </a:r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§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 makes easy and fast the process to create an application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55691" y="1193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Spring Boot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55691" y="1320587"/>
            <a:ext cx="11881634" cy="524398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Boot is based in four principles: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a getting started experience, extremely fast and direct.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20000"/>
              </a:lnSpc>
              <a:buAutoNum type="arabicPeriod" startAt="2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 a start view about the way to configure our projects but is completely adaptable to attend the project requirements.</a:t>
            </a: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20000"/>
              </a:lnSpc>
              <a:buAutoNum type="arabicPeriod" startAt="3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 several no-functional requirements such as metrics, security, data access and embedded application server (Tomcat).</a:t>
            </a: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20000"/>
              </a:lnSpc>
              <a:buAutoNum type="arabicPeriod" startAt="4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the code generation and the necessity of XML files.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2830" y="17397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How create a Spring Boot project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22830" y="1811913"/>
            <a:ext cx="10515240" cy="34288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Services – SPRING INITIALIZR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https://start.spring.io/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 line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curl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start.spring.io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Dashboard in Eclipse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Spring Tool Suite (Eclipse)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Demo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02519" y="4421640"/>
            <a:ext cx="7013181" cy="955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 simple Demo using Spring Script (Groovy)</a:t>
            </a: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2: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 simple Demo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82987" y="133028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Simple Spring Script (Groovy)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82987" y="1458188"/>
            <a:ext cx="11704213" cy="25521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first demo consists in create a simple Groovy script (or a Spring Script) using Spring Boot CLI. Spring Boot CLI is a command-line abstraction that allows us to easily run Spring microservices expressed as Groovy scripts.</a:t>
            </a:r>
          </a:p>
          <a:p>
            <a:pPr>
              <a:lnSpc>
                <a:spcPct val="100000"/>
              </a:lnSpc>
            </a:pPr>
            <a:endParaRPr lang="en-US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hello.groovy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microservice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z="2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RestController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with two methods: hello and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helloUser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779</Words>
  <Application>Microsoft Macintosh PowerPoint</Application>
  <PresentationFormat>Widescreen</PresentationFormat>
  <Paragraphs>133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subject/>
  <dc:creator>Vasconcellos Gomes, Marcelo</dc:creator>
  <dc:description/>
  <cp:lastModifiedBy>Vasconcellos Gomes, Marcelo</cp:lastModifiedBy>
  <cp:revision>47</cp:revision>
  <dcterms:created xsi:type="dcterms:W3CDTF">2018-08-22T08:00:48Z</dcterms:created>
  <dcterms:modified xsi:type="dcterms:W3CDTF">2018-08-27T11:07:34Z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