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7eb32a6c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7eb32a6c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7eae948d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7eae948d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7eae948d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7eae948d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7eae948d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f7eae948d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f7eae948d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f7eae948d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7eae948d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f7eae948d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f7eae948d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f7eae948d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f7eae948d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f7eae948d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7eae948d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7eae948d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7eb32a6c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7eb32a6c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7eb32a6c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7eb32a6c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7eb32a6c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7eb32a6c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7eae948d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f7eae948d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7eae948d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f7eae948d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7eae948d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7eae948d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arcelogabrielvitorino@gmail.com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8.jp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jp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 Web App Restful API System Design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Marcelo Vitorino - Feefo Candidate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marcelogabrielvitorino@gmail.com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Recruiter: Viviane Oliveira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7000" y="3506425"/>
            <a:ext cx="2616975" cy="145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/>
          <p:nvPr/>
        </p:nvSpPr>
        <p:spPr>
          <a:xfrm>
            <a:off x="766775" y="1126338"/>
            <a:ext cx="6304800" cy="674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/notes/{noteId}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855150" y="1209288"/>
            <a:ext cx="1216800" cy="508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GET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676825" y="378025"/>
            <a:ext cx="63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4. </a:t>
            </a:r>
            <a:r>
              <a:rPr lang="pt-BR" sz="1800">
                <a:solidFill>
                  <a:schemeClr val="dk2"/>
                </a:solidFill>
              </a:rPr>
              <a:t>RESTful API endpoints for the note web application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2300" y="1293875"/>
            <a:ext cx="339651" cy="3396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/>
          <p:nvPr/>
        </p:nvSpPr>
        <p:spPr>
          <a:xfrm>
            <a:off x="772175" y="2026175"/>
            <a:ext cx="6294000" cy="1349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Description:</a:t>
            </a:r>
            <a:r>
              <a:rPr lang="pt-BR"/>
              <a:t> </a:t>
            </a:r>
            <a:r>
              <a:rPr lang="pt-BR"/>
              <a:t>Retrieve a specific note by its ID for the authenticated user.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Authorization:</a:t>
            </a:r>
            <a:r>
              <a:rPr lang="pt-BR"/>
              <a:t> </a:t>
            </a:r>
            <a:r>
              <a:rPr lang="pt-BR"/>
              <a:t>User must be logged in and authenticated.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Response: </a:t>
            </a:r>
            <a:r>
              <a:rPr lang="pt-BR"/>
              <a:t>A JSON object representing the requested note, including its title, content, and creation date.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/>
          <p:nvPr/>
        </p:nvSpPr>
        <p:spPr>
          <a:xfrm>
            <a:off x="766775" y="1126338"/>
            <a:ext cx="6304800" cy="674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/notes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676825" y="378025"/>
            <a:ext cx="63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4. </a:t>
            </a:r>
            <a:r>
              <a:rPr lang="pt-BR" sz="1800">
                <a:solidFill>
                  <a:schemeClr val="dk2"/>
                </a:solidFill>
              </a:rPr>
              <a:t>RESTful API endpoints for the note web application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2300" y="1293875"/>
            <a:ext cx="339651" cy="3396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/>
          <p:nvPr/>
        </p:nvSpPr>
        <p:spPr>
          <a:xfrm>
            <a:off x="772175" y="2026175"/>
            <a:ext cx="6294000" cy="1794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Description:</a:t>
            </a:r>
            <a:r>
              <a:rPr lang="pt-BR"/>
              <a:t> </a:t>
            </a:r>
            <a:r>
              <a:rPr lang="pt-BR"/>
              <a:t>Create a new note for the authenticated user.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Authorization:</a:t>
            </a:r>
            <a:r>
              <a:rPr lang="pt-BR"/>
              <a:t> User must be logged in and authenticated.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Request Body</a:t>
            </a:r>
            <a:r>
              <a:rPr b="1" lang="pt-BR"/>
              <a:t>: </a:t>
            </a:r>
            <a:r>
              <a:rPr lang="pt-BR"/>
              <a:t>JSON object containing the title and content of the new note.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{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"title": "Example Note Title",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"content": "This is the content of the note."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820750" y="1209300"/>
            <a:ext cx="1216800" cy="508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POST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/>
          <p:nvPr/>
        </p:nvSpPr>
        <p:spPr>
          <a:xfrm>
            <a:off x="766775" y="1126338"/>
            <a:ext cx="6304800" cy="674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/notes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676825" y="378025"/>
            <a:ext cx="63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4. </a:t>
            </a:r>
            <a:r>
              <a:rPr lang="pt-BR" sz="1800">
                <a:solidFill>
                  <a:schemeClr val="dk2"/>
                </a:solidFill>
              </a:rPr>
              <a:t>RESTful API endpoints for the note web application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2300" y="1293875"/>
            <a:ext cx="339651" cy="33965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/>
          <p:nvPr/>
        </p:nvSpPr>
        <p:spPr>
          <a:xfrm>
            <a:off x="772175" y="2026175"/>
            <a:ext cx="6294000" cy="998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Description:</a:t>
            </a:r>
            <a:r>
              <a:rPr lang="pt-BR"/>
              <a:t> </a:t>
            </a:r>
            <a:r>
              <a:rPr lang="pt-BR"/>
              <a:t>Delete a specific note by its ID for the authenticated user.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Authorization:</a:t>
            </a:r>
            <a:r>
              <a:rPr lang="pt-BR"/>
              <a:t> User must be logged in and authenticated.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Response: </a:t>
            </a:r>
            <a:r>
              <a:rPr lang="pt-BR"/>
              <a:t> Status code 204 (No Content) upon successful deletion.</a:t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842850" y="1209300"/>
            <a:ext cx="1216800" cy="5088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DELETE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/>
        </p:nvSpPr>
        <p:spPr>
          <a:xfrm>
            <a:off x="676825" y="378025"/>
            <a:ext cx="669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5. Java pseudo-code demonstrating web server implementation of the RESTful API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842850" y="1216800"/>
            <a:ext cx="6747300" cy="3926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// Class representing the web server</a:t>
            </a:r>
            <a:endParaRPr>
              <a:solidFill>
                <a:schemeClr val="lt1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rgbClr val="F22C3D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WebServer</a:t>
            </a: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List&lt;Note&gt; notes = </a:t>
            </a:r>
            <a:r>
              <a:rPr lang="pt-BR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rgbClr val="F22C3D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// Endpoint for retrieving all notes</a:t>
            </a:r>
            <a:endParaRPr>
              <a:solidFill>
                <a:schemeClr val="lt1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List&lt;Note&gt; </a:t>
            </a:r>
            <a:r>
              <a:rPr lang="pt-BR">
                <a:solidFill>
                  <a:srgbClr val="F22C3D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getAllNotes</a:t>
            </a: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notes;</a:t>
            </a:r>
            <a:endParaRPr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// Endpoint for creating a new note</a:t>
            </a:r>
            <a:endParaRPr>
              <a:solidFill>
                <a:schemeClr val="lt1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Note </a:t>
            </a:r>
            <a:r>
              <a:rPr lang="pt-BR">
                <a:solidFill>
                  <a:srgbClr val="F22C3D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createNote</a:t>
            </a: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(String title, String content) {</a:t>
            </a:r>
            <a:endParaRPr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>
                <a:solidFill>
                  <a:srgbClr val="DF3079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Note</a:t>
            </a: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rgbClr val="DF3079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newNote</a:t>
            </a: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rgbClr val="F22C3D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Note</a:t>
            </a: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(notes.size() + </a:t>
            </a:r>
            <a:r>
              <a:rPr lang="pt-BR">
                <a:solidFill>
                  <a:srgbClr val="DF3079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, title, content);</a:t>
            </a:r>
            <a:endParaRPr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    notes.add(newNote);</a:t>
            </a:r>
            <a:endParaRPr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newNote;</a:t>
            </a:r>
            <a:endParaRPr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/>
        </p:nvSpPr>
        <p:spPr>
          <a:xfrm>
            <a:off x="676825" y="378025"/>
            <a:ext cx="669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5. Java pseudo-code demonstrating web server implementation of the RESTful API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9" name="Google Shape;169;p26"/>
          <p:cNvSpPr/>
          <p:nvPr/>
        </p:nvSpPr>
        <p:spPr>
          <a:xfrm>
            <a:off x="842850" y="1216800"/>
            <a:ext cx="6747300" cy="3926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// Endpoint for retrieving a specific note by ID</a:t>
            </a:r>
            <a:endParaRPr>
              <a:solidFill>
                <a:schemeClr val="lt1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Note </a:t>
            </a:r>
            <a:r>
              <a:rPr lang="pt-BR">
                <a:solidFill>
                  <a:srgbClr val="F22C3D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getNoteById</a:t>
            </a: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>
                <a:solidFill>
                  <a:srgbClr val="DF3079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id) {</a:t>
            </a:r>
            <a:endParaRPr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(Note note : notes) {</a:t>
            </a:r>
            <a:endParaRPr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pt-BR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(note.id == id) {</a:t>
            </a:r>
            <a:endParaRPr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pt-BR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note;</a:t>
            </a:r>
            <a:endParaRPr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>
                <a:solidFill>
                  <a:schemeClr val="lt1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// Note not found</a:t>
            </a:r>
            <a:endParaRPr>
              <a:solidFill>
                <a:schemeClr val="lt1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>
              <a:solidFill>
                <a:schemeClr val="lt1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/>
        </p:nvSpPr>
        <p:spPr>
          <a:xfrm>
            <a:off x="676825" y="378025"/>
            <a:ext cx="669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5. Java pseudo-code demonstrating web server implementation of the RESTful API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842850" y="1216800"/>
            <a:ext cx="6747300" cy="3926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// Endpoint for deleting a specific note by ID</a:t>
            </a:r>
            <a:endParaRPr>
              <a:solidFill>
                <a:schemeClr val="lt1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>
                <a:solidFill>
                  <a:srgbClr val="DF3079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rgbClr val="F22C3D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deleteNoteById</a:t>
            </a: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>
                <a:solidFill>
                  <a:srgbClr val="DF3079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id) {</a:t>
            </a:r>
            <a:endParaRPr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(Iterator&lt;Note&gt; iterator = notes.iterator(); iterator.hasNext(); ) {</a:t>
            </a:r>
            <a:endParaRPr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pt-BR">
                <a:solidFill>
                  <a:srgbClr val="DF3079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Note</a:t>
            </a: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rgbClr val="DF3079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note</a:t>
            </a: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= iterator.next();</a:t>
            </a:r>
            <a:endParaRPr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pt-BR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(note.id == id) {</a:t>
            </a:r>
            <a:endParaRPr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iterator.remove();</a:t>
            </a:r>
            <a:endParaRPr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pt-BR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>
                <a:solidFill>
                  <a:schemeClr val="lt1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// Note deleted</a:t>
            </a:r>
            <a:endParaRPr>
              <a:solidFill>
                <a:schemeClr val="lt1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>
                <a:solidFill>
                  <a:schemeClr val="lt1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// Note not found</a:t>
            </a:r>
            <a:endParaRPr>
              <a:solidFill>
                <a:schemeClr val="lt1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lt1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/>
        </p:nvSpPr>
        <p:spPr>
          <a:xfrm>
            <a:off x="676825" y="378025"/>
            <a:ext cx="669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5. Java pseudo-code demonstrating web server implementation of the RESTful API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842850" y="1216800"/>
            <a:ext cx="6747300" cy="3926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// Class representing a note</a:t>
            </a:r>
            <a:endParaRPr>
              <a:solidFill>
                <a:schemeClr val="lt1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rgbClr val="F22C3D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Note</a:t>
            </a: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>
                <a:solidFill>
                  <a:srgbClr val="DF3079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id;</a:t>
            </a:r>
            <a:endParaRPr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String title;</a:t>
            </a:r>
            <a:endParaRPr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String content;</a:t>
            </a:r>
            <a:endParaRPr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// Constructor</a:t>
            </a:r>
            <a:endParaRPr>
              <a:solidFill>
                <a:schemeClr val="lt1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Note(</a:t>
            </a:r>
            <a:r>
              <a:rPr lang="pt-BR">
                <a:solidFill>
                  <a:srgbClr val="DF3079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id, String title, String content) {</a:t>
            </a:r>
            <a:endParaRPr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>
                <a:solidFill>
                  <a:srgbClr val="E9950C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.id = id;</a:t>
            </a:r>
            <a:endParaRPr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>
                <a:solidFill>
                  <a:srgbClr val="E9950C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.title = title;</a:t>
            </a:r>
            <a:endParaRPr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>
                <a:solidFill>
                  <a:srgbClr val="E9950C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.content = content;</a:t>
            </a:r>
            <a:endParaRPr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676825" y="378025"/>
            <a:ext cx="63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1</a:t>
            </a:r>
            <a:r>
              <a:rPr lang="pt-BR" sz="1800">
                <a:solidFill>
                  <a:schemeClr val="dk2"/>
                </a:solidFill>
              </a:rPr>
              <a:t>. High level design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225" y="939050"/>
            <a:ext cx="5709520" cy="39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676825" y="378025"/>
            <a:ext cx="63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2. Web App UI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800" y="1255975"/>
            <a:ext cx="1630025" cy="352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7025" y="1263888"/>
            <a:ext cx="1630025" cy="3527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3850" y="1256000"/>
            <a:ext cx="1630025" cy="3543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0750" y="1263900"/>
            <a:ext cx="1630025" cy="352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676825" y="378025"/>
            <a:ext cx="63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2. Web App UI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400" y="1255975"/>
            <a:ext cx="1630025" cy="352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4450" y="1256000"/>
            <a:ext cx="1630025" cy="3543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7675" y="1263875"/>
            <a:ext cx="1630025" cy="35278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5889838" y="2050750"/>
            <a:ext cx="1205700" cy="11835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5932600" y="2464250"/>
            <a:ext cx="1120200" cy="708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Empty content!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5932588" y="2136575"/>
            <a:ext cx="1120200" cy="273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5900" y="2167538"/>
            <a:ext cx="273600" cy="211675"/>
          </a:xfrm>
          <a:prstGeom prst="rect">
            <a:avLst/>
          </a:prstGeom>
          <a:solidFill>
            <a:srgbClr val="FFE599"/>
          </a:solidFill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676825" y="378025"/>
            <a:ext cx="63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2. Web App UI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450" y="1088450"/>
            <a:ext cx="1628475" cy="390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3775" y="1088450"/>
            <a:ext cx="1628475" cy="390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676825" y="378025"/>
            <a:ext cx="63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2. Web App UI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013" y="1088451"/>
            <a:ext cx="1467825" cy="39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4050" y="1088461"/>
            <a:ext cx="1467825" cy="3900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5575" y="1088450"/>
            <a:ext cx="1628475" cy="390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676825" y="378025"/>
            <a:ext cx="63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3</a:t>
            </a:r>
            <a:r>
              <a:rPr lang="pt-BR" sz="1800">
                <a:solidFill>
                  <a:schemeClr val="dk2"/>
                </a:solidFill>
              </a:rPr>
              <a:t>. Data Model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154" y="1521350"/>
            <a:ext cx="6700800" cy="23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/>
          <p:nvPr/>
        </p:nvSpPr>
        <p:spPr>
          <a:xfrm>
            <a:off x="710125" y="3364500"/>
            <a:ext cx="6304800" cy="663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/notes/{noteId}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710125" y="2614800"/>
            <a:ext cx="6304800" cy="663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/notes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710125" y="1865100"/>
            <a:ext cx="6304800" cy="663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/notes/{noteId}</a:t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710125" y="1115400"/>
            <a:ext cx="6304800" cy="663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/notes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765425" y="1942500"/>
            <a:ext cx="1216800" cy="508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GET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765425" y="2692200"/>
            <a:ext cx="1216800" cy="508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POST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765425" y="3441900"/>
            <a:ext cx="1216800" cy="5088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DELETE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765425" y="1192800"/>
            <a:ext cx="1216800" cy="508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GET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9400" y="1308925"/>
            <a:ext cx="276550" cy="2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9400" y="2058625"/>
            <a:ext cx="276550" cy="2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9400" y="2808325"/>
            <a:ext cx="276550" cy="2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9400" y="3613350"/>
            <a:ext cx="276550" cy="2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676825" y="378025"/>
            <a:ext cx="63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4. RESTful API endpoints for the note web application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766775" y="1126338"/>
            <a:ext cx="6304800" cy="674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/notes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855150" y="1209288"/>
            <a:ext cx="1216800" cy="508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GET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676825" y="378025"/>
            <a:ext cx="63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4. RESTful</a:t>
            </a:r>
            <a:r>
              <a:rPr lang="pt-BR" sz="1800">
                <a:solidFill>
                  <a:schemeClr val="dk2"/>
                </a:solidFill>
              </a:rPr>
              <a:t> API </a:t>
            </a:r>
            <a:r>
              <a:rPr lang="pt-BR" sz="1800">
                <a:solidFill>
                  <a:schemeClr val="dk2"/>
                </a:solidFill>
              </a:rPr>
              <a:t>endpoints for the note web application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2300" y="1293875"/>
            <a:ext cx="339651" cy="33965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/>
          <p:nvPr/>
        </p:nvSpPr>
        <p:spPr>
          <a:xfrm>
            <a:off x="772175" y="2026175"/>
            <a:ext cx="6294000" cy="1349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Description:</a:t>
            </a:r>
            <a:r>
              <a:rPr lang="pt-BR"/>
              <a:t> Retrieve a list of all saved notes for the authenticated user.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Authorization:</a:t>
            </a:r>
            <a:r>
              <a:rPr lang="pt-BR"/>
              <a:t> User must be logged in and authenticated.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Response: </a:t>
            </a:r>
            <a:r>
              <a:rPr lang="pt-BR"/>
              <a:t>A JSON array containing objects representing each note, including their titles, contents, and creation dates.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