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0"/>
    <p:restoredTop sz="94719"/>
  </p:normalViewPr>
  <p:slideViewPr>
    <p:cSldViewPr snapToGrid="0" showGuides="1">
      <p:cViewPr varScale="1">
        <p:scale>
          <a:sx n="106" d="100"/>
          <a:sy n="106" d="100"/>
        </p:scale>
        <p:origin x="216" y="1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FDFF-66A2-4DBA-8A58-3AA687103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0C4DD-A4DE-20A6-8412-BF782743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88B7-EF5A-CE43-061F-AC6033D2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3242-2C03-F0F4-767F-B2857A1A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D74C-0256-80F8-32F8-9682F5B7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2ADC-F34E-0349-5A5E-9B6A7F65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6B5ED-FA4B-489B-8338-F40E17CF3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FAF4-86C2-EF89-E2AE-EA8A3434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0A8B-96A6-6064-7212-28B758A8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6E6D-8759-95D7-1D09-90C6723B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E721E-2FB3-21A0-CAA6-CE4055042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78DF3-D812-0EC8-B213-8637BF99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BDA2-2CF2-73C3-04C4-E9E950FA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E2489-6B9C-8A64-80A6-C2EC1B5D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FE6A-2319-BD60-C1D3-76B11BD6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E793-C994-201E-E1E4-594960F9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D4AD-FE06-BAB5-BD75-D72A6E0F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862A-C049-BC1B-CBD6-5871BF7B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EC97-771E-F01B-D81A-140A1766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C7C9-77DB-5743-6931-7166E81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7EE3-F2C9-24BE-6C0E-975262F3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79530-A22F-1C98-708D-80CB38DA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CFB6-0B01-CD17-F620-76251FDD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4317-4E0B-54EA-A8B4-D1FACE74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1835-33CA-3E61-D123-A7CDD9B3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52EA-F338-4267-85D8-D3E6F0D6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9E4B-D967-836B-C7DE-4195443DF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F6D2-BB63-7C5C-244A-8EEDB95F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AEC6-D400-8834-DACE-FB7DC7CA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E52D-0F4E-617A-5306-E2B851B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5F1F5-E5A1-EB8A-3B61-20211A6E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5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B254-3EC8-4AD3-6D25-46D5A2F0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E801-9D73-AEE2-B3D8-E09BB756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008E-6876-8BEA-7C72-59BC1CE7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00D42-738B-FFC3-D1BF-4BB3B026E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29CFA-5D86-B471-9B8C-2EECFFA24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B3FCC-0B62-2258-51CF-7A899FD3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02D2E-D702-0B8A-E7E9-8DAFE351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EC2E5-2954-DDB6-5637-99396C31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8AC-93CD-9DAF-3152-B9CA4B9C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7120B-ACDA-223F-54D1-4B53BF062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38B05-15BD-E432-F58B-E5F00649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975EE-0313-B270-5A1C-DE033F80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52DF1-0EC6-4CA0-5BA7-A178CEAD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2FFE3-8CFA-39EF-CEFB-9E481459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8E9A-C856-745A-2527-2E786A20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43C7-0DBA-21F0-C59D-9DE11658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70C3-F203-89D7-E91A-98D8FAF5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9BCE-5FBC-0E88-ADE0-E6317182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DE32F-6A64-DB87-37B7-B199BF08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48861-20D4-6F18-CCE2-E2EE42D2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46D62-7B69-C325-47C1-23711306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9A73-8145-0BA4-BBFF-07E17612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671AC-FE11-7374-2596-9C74EB120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9DBCC-5117-2712-16A6-337A95568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E9A7-4B81-2894-3FFB-56F3BFC8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CCE88-08D4-22D2-BC7A-53F231ED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BF5EE-6079-E50C-0813-AEEF0557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94F11-1462-642E-3CF3-27EB94B1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6ED6D-A7F4-FA37-DCFC-7489798B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17E6-C10D-6C01-483E-6055775D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AC24-DFAA-1546-90FE-E524534ABD9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A016-E030-F3D9-AB0F-D5C63D0FC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B811-351E-B31F-DBE8-016D7823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42EF-DE48-F94F-B216-66589571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D57C-4B32-CC64-8284-DFCF5BEAB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kern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Stitching Feature Comparison for an Indoor Image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139FC-DD45-3E8A-20DF-F126D0904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Marcelo Fernandes</a:t>
            </a:r>
          </a:p>
        </p:txBody>
      </p:sp>
    </p:spTree>
    <p:extLst>
      <p:ext uri="{BB962C8B-B14F-4D97-AF65-F5344CB8AC3E}">
        <p14:creationId xmlns:p14="http://schemas.microsoft.com/office/powerpoint/2010/main" val="91439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247-BF10-06A0-016D-9669B65D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kern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B3DA-A013-6942-3BD4-5629B35E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the image showed that the Sift method outperformed the Orb method in terms of producing a sharper final image with more feature points. Additionally, the Brisk method achieved similar results to the Sift method, generating a high number of feature points.</a:t>
            </a:r>
          </a:p>
        </p:txBody>
      </p:sp>
    </p:spTree>
    <p:extLst>
      <p:ext uri="{BB962C8B-B14F-4D97-AF65-F5344CB8AC3E}">
        <p14:creationId xmlns:p14="http://schemas.microsoft.com/office/powerpoint/2010/main" val="306897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E828-8660-9172-DDA8-88F0AA4F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3F69-CACB-CF59-0CAE-C30E0B62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 stitching is the process of combining multiple images with overlapping fields of view to create a larger, panoramic image. The purpose of image stitching is to create a single image that encompasses a wider field of view than can be captured with a single camera shot.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followed a specific procedure, which involved implementing Image Stitching in Python using the code learned in class. Initially, the code was applied to a single indoor image containing a person. The feature matching technique used was K-Nearest Neighbors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which remained consistent across all images. However, different types of feature extractors were employed in the project.</a:t>
            </a:r>
          </a:p>
        </p:txBody>
      </p:sp>
    </p:spTree>
    <p:extLst>
      <p:ext uri="{BB962C8B-B14F-4D97-AF65-F5344CB8AC3E}">
        <p14:creationId xmlns:p14="http://schemas.microsoft.com/office/powerpoint/2010/main" val="393044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9013-1874-45B8-CA80-89970AF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EF7B-E13D-7040-EB09-974AC43B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SIFT (Scale-Invariant Feature Transform): SIFT is an algorithm that detects and describes distinctive features in an image, regardless of their scale or orientation. It is robust to changes in illumination, viewpoint, and partial occlusion.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ORB (Oriented FAST and Rotated BRIEF): ORB is a fast and efficient feature extraction algorithm that combines the FAST key point detector and the BRIEF descriptor. It provides rotation-invariant binary feature descriptors. And it is more used for Real Time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6C20-6965-85C0-A3F6-50DA6340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images that are going to be stitched using Sift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DD9FF1-9E35-B16D-8EC7-6A6870439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0801"/>
            <a:ext cx="10515600" cy="39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7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C9B-C974-129A-041F-D0376B7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turns the image into a grayscale to be able to find the features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4B954-661F-0748-73CE-87A73454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3747"/>
            <a:ext cx="10515600" cy="39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B575-4EC8-80D3-ECE7-059DD34B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 key points in both images and place a line showing where the two images match for different features </a:t>
            </a:r>
            <a:endParaRPr lang="en-US" dirty="0"/>
          </a:p>
        </p:txBody>
      </p:sp>
      <p:pic>
        <p:nvPicPr>
          <p:cNvPr id="4" name="Content Placeholder 3" descr="A picture containing furniture, couch, indoor, interior design&#10;&#10;Description automatically generated">
            <a:extLst>
              <a:ext uri="{FF2B5EF4-FFF2-40B4-BE49-F238E27FC236}">
                <a16:creationId xmlns:a16="http://schemas.microsoft.com/office/drawing/2014/main" id="{E517EFA0-7FEC-CDB5-1DA1-E082D86F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566"/>
            <a:ext cx="10515600" cy="40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AD9C-2F25-BFC0-4414-52082BA2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images together</a:t>
            </a:r>
          </a:p>
        </p:txBody>
      </p:sp>
      <p:pic>
        <p:nvPicPr>
          <p:cNvPr id="4" name="Content Placeholder 3" descr="A person sitting in a chair in a living room&#10;&#10;Description automatically generated">
            <a:extLst>
              <a:ext uri="{FF2B5EF4-FFF2-40B4-BE49-F238E27FC236}">
                <a16:creationId xmlns:a16="http://schemas.microsoft.com/office/drawing/2014/main" id="{FFCC871F-A328-9772-C164-BB2DD233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03" y="1825625"/>
            <a:ext cx="5762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3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5C0-61CB-8D9B-70BE-E3C899AF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</a:t>
            </a:r>
            <a:r>
              <a:rPr lang="en-US" sz="1800" b="1" kern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SIFT</a:t>
            </a:r>
            <a:r>
              <a:rPr lang="en-US" sz="1800" b="1" kern="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AND ORB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4E1-A437-DDA8-1DE8-3D5206DF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305911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2" descr="A picture containing furniture, couch, indoor, screenshot&#10;&#10;Description automatically generated">
            <a:extLst>
              <a:ext uri="{FF2B5EF4-FFF2-40B4-BE49-F238E27FC236}">
                <a16:creationId xmlns:a16="http://schemas.microsoft.com/office/drawing/2014/main" id="{21B82537-6B5D-AB47-1E03-500A288C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90688"/>
            <a:ext cx="5943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3" descr="A picture containing chair, furniture, screenshot&#10;&#10;Description automatically generated">
            <a:extLst>
              <a:ext uri="{FF2B5EF4-FFF2-40B4-BE49-F238E27FC236}">
                <a16:creationId xmlns:a16="http://schemas.microsoft.com/office/drawing/2014/main" id="{665C2BEF-19E1-F7F2-D61B-F469C908C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00488"/>
            <a:ext cx="5943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9150A35-8FA7-1CF9-72F2-3855320F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77539A-D009-8A3A-3AE6-41934CEF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11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47A9A-9F8E-30CF-F44D-3B993DC81965}"/>
              </a:ext>
            </a:extLst>
          </p:cNvPr>
          <p:cNvSpPr txBox="1"/>
          <p:nvPr/>
        </p:nvSpPr>
        <p:spPr>
          <a:xfrm>
            <a:off x="9625263" y="222584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509B8-AAED-0BD1-07C2-D8B5C1217E4D}"/>
              </a:ext>
            </a:extLst>
          </p:cNvPr>
          <p:cNvSpPr txBox="1"/>
          <p:nvPr/>
        </p:nvSpPr>
        <p:spPr>
          <a:xfrm>
            <a:off x="9516979" y="4557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Sift</a:t>
            </a:r>
          </a:p>
        </p:txBody>
      </p:sp>
    </p:spTree>
    <p:extLst>
      <p:ext uri="{BB962C8B-B14F-4D97-AF65-F5344CB8AC3E}">
        <p14:creationId xmlns:p14="http://schemas.microsoft.com/office/powerpoint/2010/main" val="35734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5C0-61CB-8D9B-70BE-E3C899AF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5358" cy="4579846"/>
          </a:xfrm>
        </p:spPr>
        <p:txBody>
          <a:bodyPr/>
          <a:lstStyle/>
          <a:p>
            <a:r>
              <a:rPr lang="en-US" dirty="0"/>
              <a:t>COMPARING SIFT AND ORB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150A35-8FA7-1CF9-72F2-3855320F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334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77539A-D009-8A3A-3AE6-41934CEF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11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4" name="Picture 26" descr="A person sitting in a chair&#10;&#10;Description automatically generated">
            <a:extLst>
              <a:ext uri="{FF2B5EF4-FFF2-40B4-BE49-F238E27FC236}">
                <a16:creationId xmlns:a16="http://schemas.microsoft.com/office/drawing/2014/main" id="{9E6A7BB7-FE11-2FEB-61DB-CCADB669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7" y="50800"/>
            <a:ext cx="54991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7" descr="A person sitting in a chair in a living room&#10;&#10;Description automatically generated with medium confidence">
            <a:extLst>
              <a:ext uri="{FF2B5EF4-FFF2-40B4-BE49-F238E27FC236}">
                <a16:creationId xmlns:a16="http://schemas.microsoft.com/office/drawing/2014/main" id="{07C30A11-BDEE-5BB1-212E-EF41F0B5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7" y="3429000"/>
            <a:ext cx="57277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D510A3-54AB-754D-753F-5283A5F8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067" y="-406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C8EC74-58E7-6CCF-1FD1-B74CDBB89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067" y="680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07AD0-AD61-D217-72F3-F1396089300E}"/>
              </a:ext>
            </a:extLst>
          </p:cNvPr>
          <p:cNvSpPr txBox="1"/>
          <p:nvPr/>
        </p:nvSpPr>
        <p:spPr>
          <a:xfrm>
            <a:off x="11309684" y="9745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D975F-2869-62BB-902F-EB790661E6C7}"/>
              </a:ext>
            </a:extLst>
          </p:cNvPr>
          <p:cNvSpPr txBox="1"/>
          <p:nvPr/>
        </p:nvSpPr>
        <p:spPr>
          <a:xfrm>
            <a:off x="11273589" y="472841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Sift</a:t>
            </a:r>
          </a:p>
        </p:txBody>
      </p:sp>
    </p:spTree>
    <p:extLst>
      <p:ext uri="{BB962C8B-B14F-4D97-AF65-F5344CB8AC3E}">
        <p14:creationId xmlns:p14="http://schemas.microsoft.com/office/powerpoint/2010/main" val="25453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328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Image Stitching Feature Comparison for an Indoor Image </vt:lpstr>
      <vt:lpstr>Introduction</vt:lpstr>
      <vt:lpstr>Features extractors</vt:lpstr>
      <vt:lpstr>The two images that are going to be stitched using Sift method</vt:lpstr>
      <vt:lpstr>Then turns the image into a grayscale to be able to find the features </vt:lpstr>
      <vt:lpstr>Find key points in both images and place a line showing where the two images match for different features </vt:lpstr>
      <vt:lpstr>Both images together</vt:lpstr>
      <vt:lpstr>COMPARING SIFT AND ORB</vt:lpstr>
      <vt:lpstr>COMPARING SIFT AND ORB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Stitching Feature Comparison for an Indoor Image </dc:title>
  <dc:creator>Marcelo Coelho Fernandes</dc:creator>
  <cp:lastModifiedBy>Marcelo Coelho Fernandes</cp:lastModifiedBy>
  <cp:revision>2</cp:revision>
  <dcterms:created xsi:type="dcterms:W3CDTF">2023-05-14T16:02:53Z</dcterms:created>
  <dcterms:modified xsi:type="dcterms:W3CDTF">2023-05-14T16:21:24Z</dcterms:modified>
</cp:coreProperties>
</file>