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u diapozitiv">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o-RO" smtClean="0"/>
              <a:t>Clic pentru editare stil titlu</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smtClean="0"/>
              <a:t>Faceți clic pentru a edita stilul de subtitlu coordonator</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o-RO" smtClean="0"/>
              <a:t>Clic pentru editare stil titlu</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o-RO" smtClean="0"/>
              <a:t>Faceți clic pe pictogramă pentru a adăuga o imagine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smtClean="0"/>
              <a:t>Editați stilurile de text coordonator</a:t>
            </a:r>
          </a:p>
        </p:txBody>
      </p:sp>
      <p:sp>
        <p:nvSpPr>
          <p:cNvPr id="5" name="Date Placeholder 4"/>
          <p:cNvSpPr>
            <a:spLocks noGrp="1"/>
          </p:cNvSpPr>
          <p:nvPr>
            <p:ph type="dt" sz="half" idx="10"/>
          </p:nvPr>
        </p:nvSpPr>
        <p:spPr/>
        <p:txBody>
          <a:bodyPr/>
          <a:lstStyle/>
          <a:p>
            <a:fld id="{48A87A34-81AB-432B-8DAE-1953F412C126}" type="datetimeFigureOut">
              <a:rPr lang="en-US" dirty="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o-RO" smtClean="0"/>
              <a:t>Clic pentru editare stil titlu</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smtClean="0"/>
              <a:t>Editați stilurile de text coordonator</a:t>
            </a:r>
          </a:p>
        </p:txBody>
      </p:sp>
      <p:sp>
        <p:nvSpPr>
          <p:cNvPr id="5" name="Date Placeholder 4"/>
          <p:cNvSpPr>
            <a:spLocks noGrp="1"/>
          </p:cNvSpPr>
          <p:nvPr>
            <p:ph type="dt" sz="half" idx="10"/>
          </p:nvPr>
        </p:nvSpPr>
        <p:spPr/>
        <p:txBody>
          <a:bodyPr/>
          <a:lstStyle/>
          <a:p>
            <a:fld id="{48A87A34-81AB-432B-8DAE-1953F412C126}" type="datetimeFigureOut">
              <a:rPr lang="en-US" dirty="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o-RO" smtClean="0"/>
              <a:t>Clic pentru editare stil titlu</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smtClean="0"/>
              <a:t>Editați stilurile de text coordonator</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smtClean="0"/>
              <a:t>Editați stilurile de text coordonator</a:t>
            </a:r>
          </a:p>
        </p:txBody>
      </p:sp>
      <p:sp>
        <p:nvSpPr>
          <p:cNvPr id="5" name="Date Placeholder 4"/>
          <p:cNvSpPr>
            <a:spLocks noGrp="1"/>
          </p:cNvSpPr>
          <p:nvPr>
            <p:ph type="dt" sz="half" idx="10"/>
          </p:nvPr>
        </p:nvSpPr>
        <p:spPr/>
        <p:txBody>
          <a:bodyPr/>
          <a:lstStyle/>
          <a:p>
            <a:fld id="{48A87A34-81AB-432B-8DAE-1953F412C126}" type="datetimeFigureOut">
              <a:rPr lang="en-US" dirty="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o-RO" smtClean="0"/>
              <a:t>Clic pentru editare stil titlu</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smtClean="0"/>
              <a:t>Editați stilurile de text coordonator</a:t>
            </a:r>
          </a:p>
        </p:txBody>
      </p:sp>
      <p:sp>
        <p:nvSpPr>
          <p:cNvPr id="5" name="Date Placeholder 4"/>
          <p:cNvSpPr>
            <a:spLocks noGrp="1"/>
          </p:cNvSpPr>
          <p:nvPr>
            <p:ph type="dt" sz="half" idx="10"/>
          </p:nvPr>
        </p:nvSpPr>
        <p:spPr/>
        <p:txBody>
          <a:bodyPr/>
          <a:lstStyle/>
          <a:p>
            <a:fld id="{48A87A34-81AB-432B-8DAE-1953F412C126}" type="datetimeFigureOut">
              <a:rPr lang="en-US" dirty="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o-RO" smtClean="0"/>
              <a:t>Clic pentru editare stil titlu</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Editați stilurile de text coordonator</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Editați stilurile de text coordonator</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Editați stilurile de text coordonator</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Editați stilurile de text coordonator</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Editați stilurile de text coordonator</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Editați stilurile de text coordonator</a:t>
            </a:r>
          </a:p>
        </p:txBody>
      </p:sp>
      <p:sp>
        <p:nvSpPr>
          <p:cNvPr id="3" name="Date Placeholder 2"/>
          <p:cNvSpPr>
            <a:spLocks noGrp="1"/>
          </p:cNvSpPr>
          <p:nvPr>
            <p:ph type="dt" sz="half" idx="10"/>
          </p:nvPr>
        </p:nvSpPr>
        <p:spPr/>
        <p:txBody>
          <a:bodyPr/>
          <a:lstStyle/>
          <a:p>
            <a:fld id="{48A87A34-81AB-432B-8DAE-1953F412C126}" type="datetimeFigureOut">
              <a:rPr lang="en-US" dirty="0"/>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o-RO" smtClean="0"/>
              <a:t>Clic pentru editare stil titlu</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Editați stilurile de text coordonator</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o-RO" smtClean="0"/>
              <a:t>Faceți clic pe pictogramă pentru a adăuga o imagine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Editați stilurile de text coordonator</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Editați stilurile de text coordonator</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o-RO" smtClean="0"/>
              <a:t>Faceți clic pe pictogramă pentru a adăuga o imagine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Editați stilurile de text coordonator</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Editați stilurile de text coordonator</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o-RO" smtClean="0"/>
              <a:t>Faceți clic pe pictogramă pentru a adăuga o imagine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Editați stilurile de text coordonator</a:t>
            </a:r>
          </a:p>
        </p:txBody>
      </p:sp>
      <p:sp>
        <p:nvSpPr>
          <p:cNvPr id="3" name="Date Placeholder 2"/>
          <p:cNvSpPr>
            <a:spLocks noGrp="1"/>
          </p:cNvSpPr>
          <p:nvPr>
            <p:ph type="dt" sz="half" idx="10"/>
          </p:nvPr>
        </p:nvSpPr>
        <p:spPr/>
        <p:txBody>
          <a:bodyPr/>
          <a:lstStyle/>
          <a:p>
            <a:fld id="{48A87A34-81AB-432B-8DAE-1953F412C126}" type="datetimeFigureOut">
              <a:rPr lang="en-US" dirty="0"/>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Clic pentru editare stil titlu</a:t>
            </a:r>
            <a:endParaRPr lang="en-US" dirty="0"/>
          </a:p>
        </p:txBody>
      </p:sp>
      <p:sp>
        <p:nvSpPr>
          <p:cNvPr id="3" name="Vertical Text Placeholder 2"/>
          <p:cNvSpPr>
            <a:spLocks noGrp="1"/>
          </p:cNvSpPr>
          <p:nvPr>
            <p:ph type="body" orient="vert" idx="1"/>
          </p:nvPr>
        </p:nvSpPr>
        <p:spPr/>
        <p:txBody>
          <a:bodyPr vert="eaVert" anchor="t"/>
          <a:lstStyle/>
          <a:p>
            <a:pPr lvl="0"/>
            <a:r>
              <a:rPr lang="ro-RO" smtClean="0"/>
              <a:t>Editați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o-RO" smtClean="0"/>
              <a:t>Clic pentru editare stil titlu</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o-RO" smtClean="0"/>
              <a:t>Editați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Clic pentru editare stil titlu</a:t>
            </a:r>
            <a:endParaRPr lang="en-US" dirty="0"/>
          </a:p>
        </p:txBody>
      </p:sp>
      <p:sp>
        <p:nvSpPr>
          <p:cNvPr id="3" name="Content Placeholder 2"/>
          <p:cNvSpPr>
            <a:spLocks noGrp="1"/>
          </p:cNvSpPr>
          <p:nvPr>
            <p:ph idx="1"/>
          </p:nvPr>
        </p:nvSpPr>
        <p:spPr/>
        <p:txBody>
          <a:bodyPr/>
          <a:lstStyle/>
          <a:p>
            <a:pPr lvl="0"/>
            <a:r>
              <a:rPr lang="ro-RO" smtClean="0"/>
              <a:t>Editați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o-RO" smtClean="0"/>
              <a:t>Clic pentru editare stil titlu</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smtClean="0"/>
              <a:t>Editați stilurile de text coordonator</a:t>
            </a:r>
          </a:p>
        </p:txBody>
      </p:sp>
      <p:sp>
        <p:nvSpPr>
          <p:cNvPr id="4" name="Date Placeholder 3"/>
          <p:cNvSpPr>
            <a:spLocks noGrp="1"/>
          </p:cNvSpPr>
          <p:nvPr>
            <p:ph type="dt" sz="half" idx="10"/>
          </p:nvPr>
        </p:nvSpPr>
        <p:spPr/>
        <p:txBody>
          <a:bodyPr/>
          <a:lstStyle/>
          <a:p>
            <a:fld id="{48A87A34-81AB-432B-8DAE-1953F412C126}" type="datetimeFigureOut">
              <a:rPr lang="en-US" dirty="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Clic pentru editare stil titlu</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o-RO" smtClean="0"/>
              <a:t>Editați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o-RO" smtClean="0"/>
              <a:t>Editați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o-RO" smtClean="0"/>
              <a:t>Clic pentru editare stil titlu</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Editați stilurile de text coordonator</a:t>
            </a:r>
          </a:p>
        </p:txBody>
      </p:sp>
      <p:sp>
        <p:nvSpPr>
          <p:cNvPr id="4" name="Content Placeholder 3"/>
          <p:cNvSpPr>
            <a:spLocks noGrp="1"/>
          </p:cNvSpPr>
          <p:nvPr>
            <p:ph sz="half" idx="2"/>
          </p:nvPr>
        </p:nvSpPr>
        <p:spPr>
          <a:xfrm>
            <a:off x="1141410" y="3073397"/>
            <a:ext cx="4878391" cy="2717801"/>
          </a:xfrm>
        </p:spPr>
        <p:txBody>
          <a:bodyPr/>
          <a:lstStyle/>
          <a:p>
            <a:pPr lvl="0"/>
            <a:r>
              <a:rPr lang="ro-RO" smtClean="0"/>
              <a:t>Editați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Editați stilurile de text coordonator</a:t>
            </a:r>
          </a:p>
        </p:txBody>
      </p:sp>
      <p:sp>
        <p:nvSpPr>
          <p:cNvPr id="6" name="Content Placeholder 5"/>
          <p:cNvSpPr>
            <a:spLocks noGrp="1"/>
          </p:cNvSpPr>
          <p:nvPr>
            <p:ph sz="quarter" idx="4"/>
          </p:nvPr>
        </p:nvSpPr>
        <p:spPr>
          <a:xfrm>
            <a:off x="6172200" y="3073397"/>
            <a:ext cx="4875210" cy="2717801"/>
          </a:xfrm>
        </p:spPr>
        <p:txBody>
          <a:bodyPr/>
          <a:lstStyle/>
          <a:p>
            <a:pPr lvl="0"/>
            <a:r>
              <a:rPr lang="ro-RO" smtClean="0"/>
              <a:t>Editați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Clic pentru editare stil titlu</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o-RO" smtClean="0"/>
              <a:t>Clic pentru editare stil titlu</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o-RO" smtClean="0"/>
              <a:t>Editați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smtClean="0"/>
              <a:t>Editați stilurile de text coordonator</a:t>
            </a:r>
          </a:p>
        </p:txBody>
      </p:sp>
      <p:sp>
        <p:nvSpPr>
          <p:cNvPr id="5" name="Date Placeholder 4"/>
          <p:cNvSpPr>
            <a:spLocks noGrp="1"/>
          </p:cNvSpPr>
          <p:nvPr>
            <p:ph type="dt" sz="half" idx="10"/>
          </p:nvPr>
        </p:nvSpPr>
        <p:spPr/>
        <p:txBody>
          <a:bodyPr/>
          <a:lstStyle/>
          <a:p>
            <a:fld id="{48A87A34-81AB-432B-8DAE-1953F412C126}" type="datetimeFigureOut">
              <a:rPr lang="en-US" dirty="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o-RO" smtClean="0"/>
              <a:t>Clic pentru editare stil titlu</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smtClean="0"/>
              <a:t>Faceți clic pe pictogramă pentru a adăuga o imagine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smtClean="0"/>
              <a:t>Editați stilurile de text coordonator</a:t>
            </a:r>
          </a:p>
        </p:txBody>
      </p:sp>
      <p:sp>
        <p:nvSpPr>
          <p:cNvPr id="5" name="Date Placeholder 4"/>
          <p:cNvSpPr>
            <a:spLocks noGrp="1"/>
          </p:cNvSpPr>
          <p:nvPr>
            <p:ph type="dt" sz="half" idx="10"/>
          </p:nvPr>
        </p:nvSpPr>
        <p:spPr/>
        <p:txBody>
          <a:bodyPr/>
          <a:lstStyle/>
          <a:p>
            <a:fld id="{48A87A34-81AB-432B-8DAE-1953F412C126}" type="datetimeFigureOut">
              <a:rPr lang="en-US" dirty="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o-RO" smtClean="0"/>
              <a:t>Editați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lstStyle/>
          <a:p>
            <a:r>
              <a:rPr lang="ro-RO" dirty="0" err="1" smtClean="0"/>
              <a:t>Retele</a:t>
            </a:r>
            <a:r>
              <a:rPr lang="ro-RO" dirty="0" smtClean="0"/>
              <a:t> de calculatoare de arie larga</a:t>
            </a:r>
            <a:endParaRPr lang="ro-RO" dirty="0"/>
          </a:p>
        </p:txBody>
      </p:sp>
      <p:sp>
        <p:nvSpPr>
          <p:cNvPr id="3" name="Subtitlu 2"/>
          <p:cNvSpPr>
            <a:spLocks noGrp="1"/>
          </p:cNvSpPr>
          <p:nvPr>
            <p:ph type="subTitle" idx="1"/>
          </p:nvPr>
        </p:nvSpPr>
        <p:spPr/>
        <p:txBody>
          <a:bodyPr/>
          <a:lstStyle/>
          <a:p>
            <a:r>
              <a:rPr lang="ro-RO" dirty="0" smtClean="0"/>
              <a:t>Rosca </a:t>
            </a:r>
            <a:r>
              <a:rPr lang="ro-RO" dirty="0" err="1" smtClean="0"/>
              <a:t>marcel</a:t>
            </a:r>
            <a:r>
              <a:rPr lang="ro-RO" dirty="0" smtClean="0"/>
              <a:t>-X</a:t>
            </a:r>
            <a:r>
              <a:rPr lang="en-US" dirty="0" smtClean="0"/>
              <a:t>”</a:t>
            </a:r>
            <a:r>
              <a:rPr lang="ro-RO" dirty="0" smtClean="0"/>
              <a:t>B</a:t>
            </a:r>
            <a:r>
              <a:rPr lang="en-US" dirty="0" smtClean="0"/>
              <a:t>”</a:t>
            </a:r>
            <a:endParaRPr lang="ro-RO" dirty="0"/>
          </a:p>
        </p:txBody>
      </p:sp>
    </p:spTree>
    <p:extLst>
      <p:ext uri="{BB962C8B-B14F-4D97-AF65-F5344CB8AC3E}">
        <p14:creationId xmlns:p14="http://schemas.microsoft.com/office/powerpoint/2010/main" val="367390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363481" y="-739285"/>
            <a:ext cx="9905998" cy="1478570"/>
          </a:xfrm>
        </p:spPr>
        <p:txBody>
          <a:bodyPr/>
          <a:lstStyle/>
          <a:p>
            <a:endParaRPr lang="ro-RO" dirty="0"/>
          </a:p>
        </p:txBody>
      </p:sp>
      <p:sp>
        <p:nvSpPr>
          <p:cNvPr id="3" name="Substituent conținut 2"/>
          <p:cNvSpPr>
            <a:spLocks noGrp="1"/>
          </p:cNvSpPr>
          <p:nvPr>
            <p:ph idx="1"/>
          </p:nvPr>
        </p:nvSpPr>
        <p:spPr>
          <a:xfrm>
            <a:off x="1193664" y="739284"/>
            <a:ext cx="9905999" cy="5047561"/>
          </a:xfrm>
        </p:spPr>
        <p:txBody>
          <a:bodyPr/>
          <a:lstStyle/>
          <a:p>
            <a:r>
              <a:rPr lang="ro-RO" dirty="0"/>
              <a:t> </a:t>
            </a:r>
            <a:r>
              <a:rPr lang="en-US" dirty="0" smtClean="0"/>
              <a:t>O </a:t>
            </a:r>
            <a:r>
              <a:rPr lang="ro-RO" b="1" dirty="0" smtClean="0"/>
              <a:t>rețea </a:t>
            </a:r>
            <a:r>
              <a:rPr lang="ro-RO" b="1" dirty="0"/>
              <a:t>de arie largă</a:t>
            </a:r>
            <a:r>
              <a:rPr lang="ro-RO" dirty="0"/>
              <a:t> (denumită și </a:t>
            </a:r>
            <a:r>
              <a:rPr lang="ro-RO" b="1" dirty="0"/>
              <a:t>WAN</a:t>
            </a:r>
            <a:r>
              <a:rPr lang="ro-RO" dirty="0"/>
              <a:t>, după </a:t>
            </a:r>
            <a:r>
              <a:rPr lang="ro-RO" dirty="0" err="1"/>
              <a:t>eng</a:t>
            </a:r>
            <a:r>
              <a:rPr lang="ro-RO" dirty="0"/>
              <a:t>. </a:t>
            </a:r>
            <a:r>
              <a:rPr lang="ro-RO" i="1" dirty="0" err="1"/>
              <a:t>Wide</a:t>
            </a:r>
            <a:r>
              <a:rPr lang="ro-RO" i="1" dirty="0"/>
              <a:t> </a:t>
            </a:r>
            <a:r>
              <a:rPr lang="ro-RO" i="1" dirty="0" err="1"/>
              <a:t>Area</a:t>
            </a:r>
            <a:r>
              <a:rPr lang="ro-RO" i="1" dirty="0"/>
              <a:t> </a:t>
            </a:r>
            <a:r>
              <a:rPr lang="ro-RO" i="1" dirty="0" err="1"/>
              <a:t>Network</a:t>
            </a:r>
            <a:r>
              <a:rPr lang="ro-RO" dirty="0"/>
              <a:t>) este orice rețea care conectează orașe, regiuni sau </a:t>
            </a:r>
            <a:r>
              <a:rPr lang="ro-RO" dirty="0" smtClean="0"/>
              <a:t>țări</a:t>
            </a:r>
            <a:r>
              <a:rPr lang="en-US" dirty="0"/>
              <a:t>. </a:t>
            </a:r>
            <a:endParaRPr lang="en-US" dirty="0" smtClean="0"/>
          </a:p>
          <a:p>
            <a:r>
              <a:rPr lang="en-US" dirty="0" err="1"/>
              <a:t>R</a:t>
            </a:r>
            <a:r>
              <a:rPr lang="en-US" dirty="0" err="1" smtClean="0"/>
              <a:t>ețelele</a:t>
            </a:r>
            <a:r>
              <a:rPr lang="en-US" dirty="0" smtClean="0"/>
              <a:t> </a:t>
            </a:r>
            <a:r>
              <a:rPr lang="en-US" dirty="0"/>
              <a:t>de </a:t>
            </a:r>
            <a:r>
              <a:rPr lang="en-US" dirty="0" err="1"/>
              <a:t>arie</a:t>
            </a:r>
            <a:r>
              <a:rPr lang="en-US" dirty="0"/>
              <a:t> </a:t>
            </a:r>
            <a:r>
              <a:rPr lang="en-US" dirty="0" err="1"/>
              <a:t>largă</a:t>
            </a:r>
            <a:r>
              <a:rPr lang="en-US" dirty="0"/>
              <a:t> </a:t>
            </a:r>
            <a:r>
              <a:rPr lang="en-US" dirty="0" err="1"/>
              <a:t>includ</a:t>
            </a:r>
            <a:r>
              <a:rPr lang="en-US" dirty="0"/>
              <a:t> </a:t>
            </a:r>
            <a:r>
              <a:rPr lang="en-US" dirty="0" err="1"/>
              <a:t>linii</a:t>
            </a:r>
            <a:r>
              <a:rPr lang="en-US" dirty="0"/>
              <a:t> de </a:t>
            </a:r>
            <a:r>
              <a:rPr lang="en-US" dirty="0" err="1"/>
              <a:t>telecomunicație</a:t>
            </a:r>
            <a:r>
              <a:rPr lang="en-US" dirty="0"/>
              <a:t> </a:t>
            </a:r>
            <a:r>
              <a:rPr lang="en-US" dirty="0" err="1"/>
              <a:t>publice</a:t>
            </a:r>
            <a:r>
              <a:rPr lang="en-US" dirty="0"/>
              <a:t> </a:t>
            </a:r>
            <a:r>
              <a:rPr lang="en-US" dirty="0" err="1"/>
              <a:t>și</a:t>
            </a:r>
            <a:r>
              <a:rPr lang="en-US" dirty="0"/>
              <a:t> </a:t>
            </a:r>
            <a:r>
              <a:rPr lang="en-US" dirty="0" err="1"/>
              <a:t>elementele</a:t>
            </a:r>
            <a:r>
              <a:rPr lang="en-US" dirty="0"/>
              <a:t> de </a:t>
            </a:r>
            <a:r>
              <a:rPr lang="en-US" dirty="0" err="1"/>
              <a:t>legătură</a:t>
            </a:r>
            <a:r>
              <a:rPr lang="en-US" dirty="0"/>
              <a:t> </a:t>
            </a:r>
            <a:r>
              <a:rPr lang="en-US" dirty="0" err="1"/>
              <a:t>și</a:t>
            </a:r>
            <a:r>
              <a:rPr lang="en-US" dirty="0"/>
              <a:t> </a:t>
            </a:r>
            <a:r>
              <a:rPr lang="en-US" dirty="0" err="1"/>
              <a:t>conectare</a:t>
            </a:r>
            <a:r>
              <a:rPr lang="en-US" dirty="0"/>
              <a:t> </a:t>
            </a:r>
            <a:r>
              <a:rPr lang="en-US" dirty="0" err="1"/>
              <a:t>necesare</a:t>
            </a:r>
            <a:r>
              <a:rPr lang="en-US" dirty="0" smtClean="0"/>
              <a:t>.</a:t>
            </a:r>
          </a:p>
          <a:p>
            <a:r>
              <a:rPr lang="en-US" dirty="0" smtClean="0"/>
              <a:t> </a:t>
            </a:r>
            <a:r>
              <a:rPr lang="en-US" dirty="0" err="1"/>
              <a:t>Rețelele</a:t>
            </a:r>
            <a:r>
              <a:rPr lang="en-US" dirty="0"/>
              <a:t> de </a:t>
            </a:r>
            <a:r>
              <a:rPr lang="en-US" dirty="0" err="1"/>
              <a:t>arie</a:t>
            </a:r>
            <a:r>
              <a:rPr lang="en-US" dirty="0"/>
              <a:t> </a:t>
            </a:r>
            <a:r>
              <a:rPr lang="en-US" dirty="0" err="1"/>
              <a:t>largă</a:t>
            </a:r>
            <a:r>
              <a:rPr lang="en-US" dirty="0"/>
              <a:t> se </a:t>
            </a:r>
            <a:r>
              <a:rPr lang="en-US" dirty="0" err="1"/>
              <a:t>folosesc</a:t>
            </a:r>
            <a:r>
              <a:rPr lang="en-US" dirty="0"/>
              <a:t> </a:t>
            </a:r>
            <a:r>
              <a:rPr lang="en-US" dirty="0" err="1"/>
              <a:t>pentru</a:t>
            </a:r>
            <a:r>
              <a:rPr lang="en-US" dirty="0"/>
              <a:t> </a:t>
            </a:r>
            <a:r>
              <a:rPr lang="en-US" dirty="0" err="1"/>
              <a:t>interconectarea</a:t>
            </a:r>
            <a:r>
              <a:rPr lang="en-US" dirty="0"/>
              <a:t> </a:t>
            </a:r>
            <a:r>
              <a:rPr lang="en-US" dirty="0" err="1"/>
              <a:t>mai</a:t>
            </a:r>
            <a:r>
              <a:rPr lang="en-US" dirty="0"/>
              <a:t> </a:t>
            </a:r>
            <a:r>
              <a:rPr lang="en-US" dirty="0" err="1"/>
              <a:t>multor</a:t>
            </a:r>
            <a:r>
              <a:rPr lang="en-US" dirty="0"/>
              <a:t> LAN-</a:t>
            </a:r>
            <a:r>
              <a:rPr lang="en-US" dirty="0" err="1"/>
              <a:t>uri</a:t>
            </a:r>
            <a:r>
              <a:rPr lang="en-US" dirty="0"/>
              <a:t> </a:t>
            </a:r>
            <a:r>
              <a:rPr lang="en-US" dirty="0" err="1"/>
              <a:t>și</a:t>
            </a:r>
            <a:r>
              <a:rPr lang="en-US" dirty="0"/>
              <a:t> a </a:t>
            </a:r>
            <a:r>
              <a:rPr lang="en-US" dirty="0" err="1"/>
              <a:t>altor</a:t>
            </a:r>
            <a:r>
              <a:rPr lang="en-US" dirty="0"/>
              <a:t> </a:t>
            </a:r>
            <a:r>
              <a:rPr lang="en-US" dirty="0" err="1"/>
              <a:t>tipuri</a:t>
            </a:r>
            <a:r>
              <a:rPr lang="en-US" dirty="0"/>
              <a:t> de </a:t>
            </a:r>
            <a:r>
              <a:rPr lang="en-US" dirty="0" err="1"/>
              <a:t>rețele</a:t>
            </a:r>
            <a:r>
              <a:rPr lang="en-US" dirty="0"/>
              <a:t>, </a:t>
            </a:r>
            <a:r>
              <a:rPr lang="en-US" dirty="0" err="1"/>
              <a:t>astfel</a:t>
            </a:r>
            <a:r>
              <a:rPr lang="en-US" dirty="0"/>
              <a:t> </a:t>
            </a:r>
            <a:r>
              <a:rPr lang="en-US" dirty="0" err="1"/>
              <a:t>încât</a:t>
            </a:r>
            <a:r>
              <a:rPr lang="en-US" dirty="0"/>
              <a:t> </a:t>
            </a:r>
            <a:r>
              <a:rPr lang="en-US" dirty="0" err="1"/>
              <a:t>să</a:t>
            </a:r>
            <a:r>
              <a:rPr lang="en-US" dirty="0"/>
              <a:t> se </a:t>
            </a:r>
            <a:r>
              <a:rPr lang="en-US" dirty="0" err="1"/>
              <a:t>faciliteze</a:t>
            </a:r>
            <a:r>
              <a:rPr lang="en-US" dirty="0"/>
              <a:t> </a:t>
            </a:r>
            <a:r>
              <a:rPr lang="en-US" dirty="0" err="1"/>
              <a:t>comunicarea</a:t>
            </a:r>
            <a:r>
              <a:rPr lang="en-US" dirty="0"/>
              <a:t> </a:t>
            </a:r>
            <a:r>
              <a:rPr lang="en-US" dirty="0" err="1"/>
              <a:t>între</a:t>
            </a:r>
            <a:r>
              <a:rPr lang="en-US" dirty="0"/>
              <a:t> </a:t>
            </a:r>
            <a:r>
              <a:rPr lang="en-US" dirty="0" err="1"/>
              <a:t>persoane</a:t>
            </a:r>
            <a:r>
              <a:rPr lang="en-US" dirty="0"/>
              <a:t> </a:t>
            </a:r>
            <a:r>
              <a:rPr lang="en-US" dirty="0" err="1"/>
              <a:t>și</a:t>
            </a:r>
            <a:r>
              <a:rPr lang="en-US" dirty="0"/>
              <a:t> </a:t>
            </a:r>
            <a:r>
              <a:rPr lang="en-US" dirty="0" err="1"/>
              <a:t>computere</a:t>
            </a:r>
            <a:r>
              <a:rPr lang="en-US" dirty="0"/>
              <a:t> situate la </a:t>
            </a:r>
            <a:r>
              <a:rPr lang="en-US" dirty="0" err="1"/>
              <a:t>mari</a:t>
            </a:r>
            <a:r>
              <a:rPr lang="en-US" dirty="0"/>
              <a:t> </a:t>
            </a:r>
            <a:r>
              <a:rPr lang="en-US" dirty="0" err="1"/>
              <a:t>depărtări</a:t>
            </a:r>
            <a:r>
              <a:rPr lang="en-US" dirty="0"/>
              <a:t> </a:t>
            </a:r>
            <a:r>
              <a:rPr lang="en-US" dirty="0" err="1"/>
              <a:t>unele</a:t>
            </a:r>
            <a:r>
              <a:rPr lang="en-US" dirty="0"/>
              <a:t> </a:t>
            </a:r>
            <a:r>
              <a:rPr lang="en-US" dirty="0" err="1"/>
              <a:t>față</a:t>
            </a:r>
            <a:r>
              <a:rPr lang="en-US" dirty="0"/>
              <a:t> de </a:t>
            </a:r>
            <a:r>
              <a:rPr lang="en-US" dirty="0" err="1"/>
              <a:t>altele</a:t>
            </a:r>
            <a:r>
              <a:rPr lang="en-US" dirty="0"/>
              <a:t>.</a:t>
            </a:r>
            <a:endParaRPr lang="en-US" dirty="0" smtClean="0"/>
          </a:p>
          <a:p>
            <a:r>
              <a:rPr lang="en-US" dirty="0" smtClean="0"/>
              <a:t> </a:t>
            </a:r>
            <a:r>
              <a:rPr lang="en-US" dirty="0" err="1"/>
              <a:t>Cel</a:t>
            </a:r>
            <a:r>
              <a:rPr lang="en-US" dirty="0"/>
              <a:t> </a:t>
            </a:r>
            <a:r>
              <a:rPr lang="en-US" dirty="0" err="1"/>
              <a:t>mai</a:t>
            </a:r>
            <a:r>
              <a:rPr lang="en-US" dirty="0"/>
              <a:t> </a:t>
            </a:r>
            <a:r>
              <a:rPr lang="en-US" dirty="0" err="1"/>
              <a:t>extins</a:t>
            </a:r>
            <a:r>
              <a:rPr lang="en-US" dirty="0"/>
              <a:t> WAN </a:t>
            </a:r>
            <a:r>
              <a:rPr lang="en-US" dirty="0" err="1"/>
              <a:t>este</a:t>
            </a:r>
            <a:r>
              <a:rPr lang="en-US" dirty="0"/>
              <a:t> </a:t>
            </a:r>
            <a:r>
              <a:rPr lang="en-US" dirty="0" err="1"/>
              <a:t>Internetul</a:t>
            </a:r>
            <a:r>
              <a:rPr lang="en-US" dirty="0"/>
              <a:t>, care </a:t>
            </a:r>
            <a:r>
              <a:rPr lang="en-US" dirty="0" err="1"/>
              <a:t>în</a:t>
            </a:r>
            <a:r>
              <a:rPr lang="en-US" dirty="0"/>
              <a:t> </a:t>
            </a:r>
            <a:r>
              <a:rPr lang="en-US" dirty="0" err="1"/>
              <a:t>ziua</a:t>
            </a:r>
            <a:r>
              <a:rPr lang="en-US" dirty="0"/>
              <a:t> de </a:t>
            </a:r>
            <a:r>
              <a:rPr lang="en-US" dirty="0" err="1"/>
              <a:t>azi</a:t>
            </a:r>
            <a:r>
              <a:rPr lang="en-US" dirty="0"/>
              <a:t> </a:t>
            </a:r>
            <a:r>
              <a:rPr lang="en-US" dirty="0" err="1"/>
              <a:t>acoperă</a:t>
            </a:r>
            <a:r>
              <a:rPr lang="en-US" dirty="0"/>
              <a:t> </a:t>
            </a:r>
            <a:r>
              <a:rPr lang="en-US" dirty="0" err="1"/>
              <a:t>practic</a:t>
            </a:r>
            <a:r>
              <a:rPr lang="en-US" dirty="0"/>
              <a:t> </a:t>
            </a:r>
            <a:r>
              <a:rPr lang="en-US" dirty="0" err="1"/>
              <a:t>întregul</a:t>
            </a:r>
            <a:r>
              <a:rPr lang="en-US" dirty="0"/>
              <a:t> glob </a:t>
            </a:r>
            <a:r>
              <a:rPr lang="en-US" dirty="0" err="1"/>
              <a:t>pământesc</a:t>
            </a:r>
            <a:r>
              <a:rPr lang="en-US" dirty="0"/>
              <a:t>.</a:t>
            </a:r>
          </a:p>
          <a:p>
            <a:endParaRPr lang="en-US" dirty="0"/>
          </a:p>
          <a:p>
            <a:endParaRPr lang="en-US" dirty="0" smtClean="0"/>
          </a:p>
          <a:p>
            <a:pPr marL="0" indent="0">
              <a:buNone/>
            </a:pPr>
            <a:endParaRPr lang="en-US" dirty="0" smtClean="0"/>
          </a:p>
          <a:p>
            <a:endParaRPr lang="en-US" dirty="0"/>
          </a:p>
          <a:p>
            <a:endParaRPr lang="en-US" dirty="0" smtClean="0"/>
          </a:p>
          <a:p>
            <a:endParaRPr lang="ro-RO" dirty="0"/>
          </a:p>
        </p:txBody>
      </p:sp>
    </p:spTree>
    <p:extLst>
      <p:ext uri="{BB962C8B-B14F-4D97-AF65-F5344CB8AC3E}">
        <p14:creationId xmlns:p14="http://schemas.microsoft.com/office/powerpoint/2010/main" val="424776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p:cNvSpPr>
            <a:spLocks noGrp="1"/>
          </p:cNvSpPr>
          <p:nvPr>
            <p:ph type="title"/>
          </p:nvPr>
        </p:nvSpPr>
        <p:spPr>
          <a:xfrm>
            <a:off x="1141413" y="0"/>
            <a:ext cx="9905998" cy="1031966"/>
          </a:xfrm>
        </p:spPr>
        <p:txBody>
          <a:bodyPr>
            <a:normAutofit/>
          </a:bodyPr>
          <a:lstStyle/>
          <a:p>
            <a:pPr algn="ctr"/>
            <a:r>
              <a:rPr lang="en-US" dirty="0" smtClean="0"/>
              <a:t>Schema </a:t>
            </a:r>
            <a:r>
              <a:rPr lang="en-US" dirty="0" err="1" smtClean="0"/>
              <a:t>unei</a:t>
            </a:r>
            <a:r>
              <a:rPr lang="en-US" dirty="0" smtClean="0"/>
              <a:t> </a:t>
            </a:r>
            <a:r>
              <a:rPr lang="en-US" dirty="0" err="1" smtClean="0"/>
              <a:t>retele</a:t>
            </a:r>
            <a:r>
              <a:rPr lang="en-US" dirty="0" smtClean="0"/>
              <a:t> de </a:t>
            </a:r>
            <a:r>
              <a:rPr lang="en-US" dirty="0" err="1" smtClean="0"/>
              <a:t>arie</a:t>
            </a:r>
            <a:r>
              <a:rPr lang="en-US" dirty="0" smtClean="0"/>
              <a:t> </a:t>
            </a:r>
            <a:r>
              <a:rPr lang="en-US" dirty="0" err="1" smtClean="0"/>
              <a:t>larga</a:t>
            </a:r>
            <a:endParaRPr lang="ro-RO" dirty="0"/>
          </a:p>
        </p:txBody>
      </p:sp>
      <p:pic>
        <p:nvPicPr>
          <p:cNvPr id="6" name="Substituent conținut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434" y="1031966"/>
            <a:ext cx="7236823" cy="4963885"/>
          </a:xfrm>
        </p:spPr>
      </p:pic>
    </p:spTree>
    <p:extLst>
      <p:ext uri="{BB962C8B-B14F-4D97-AF65-F5344CB8AC3E}">
        <p14:creationId xmlns:p14="http://schemas.microsoft.com/office/powerpoint/2010/main" val="158392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141413" y="182881"/>
            <a:ext cx="9905998" cy="979714"/>
          </a:xfrm>
        </p:spPr>
        <p:txBody>
          <a:bodyPr/>
          <a:lstStyle/>
          <a:p>
            <a:pPr algn="ctr"/>
            <a:r>
              <a:rPr lang="en-US" dirty="0" err="1" smtClean="0"/>
              <a:t>Tipuri</a:t>
            </a:r>
            <a:r>
              <a:rPr lang="en-US" dirty="0" smtClean="0"/>
              <a:t> de </a:t>
            </a:r>
            <a:r>
              <a:rPr lang="en-US" dirty="0" err="1" smtClean="0"/>
              <a:t>tehnologii</a:t>
            </a:r>
            <a:endParaRPr lang="ro-RO" dirty="0"/>
          </a:p>
        </p:txBody>
      </p:sp>
      <p:sp>
        <p:nvSpPr>
          <p:cNvPr id="3" name="Substituent conținut 2"/>
          <p:cNvSpPr>
            <a:spLocks noGrp="1"/>
          </p:cNvSpPr>
          <p:nvPr>
            <p:ph idx="1"/>
          </p:nvPr>
        </p:nvSpPr>
        <p:spPr>
          <a:xfrm>
            <a:off x="1141412" y="1397726"/>
            <a:ext cx="9905999" cy="4393475"/>
          </a:xfrm>
        </p:spPr>
        <p:txBody>
          <a:bodyPr/>
          <a:lstStyle/>
          <a:p>
            <a:r>
              <a:rPr lang="en-US" dirty="0"/>
              <a:t>L</a:t>
            </a:r>
            <a:r>
              <a:rPr lang="ro-RO" dirty="0" err="1" smtClean="0"/>
              <a:t>ini</a:t>
            </a:r>
            <a:r>
              <a:rPr lang="en-US" dirty="0" smtClean="0"/>
              <a:t>a</a:t>
            </a:r>
            <a:r>
              <a:rPr lang="ro-RO" dirty="0" smtClean="0"/>
              <a:t> închiriată</a:t>
            </a:r>
            <a:r>
              <a:rPr lang="en-US" dirty="0" smtClean="0"/>
              <a:t>-</a:t>
            </a:r>
            <a:r>
              <a:rPr lang="en-US" dirty="0"/>
              <a:t>c</a:t>
            </a:r>
            <a:r>
              <a:rPr lang="ro-RO" dirty="0" err="1" smtClean="0"/>
              <a:t>onexiun</a:t>
            </a:r>
            <a:r>
              <a:rPr lang="en-US" dirty="0" smtClean="0"/>
              <a:t>e</a:t>
            </a:r>
            <a:r>
              <a:rPr lang="ro-RO" dirty="0" smtClean="0"/>
              <a:t> </a:t>
            </a:r>
            <a:r>
              <a:rPr lang="ro-RO" dirty="0"/>
              <a:t>punct la punct între 2 computere sau </a:t>
            </a:r>
            <a:r>
              <a:rPr lang="ro-RO" dirty="0" smtClean="0"/>
              <a:t>LAN-uri</a:t>
            </a:r>
            <a:endParaRPr lang="en-US" dirty="0" smtClean="0"/>
          </a:p>
          <a:p>
            <a:r>
              <a:rPr lang="en-US" dirty="0" smtClean="0"/>
              <a:t>C</a:t>
            </a:r>
            <a:r>
              <a:rPr lang="ro-RO" dirty="0" err="1" smtClean="0"/>
              <a:t>omutație</a:t>
            </a:r>
            <a:r>
              <a:rPr lang="ro-RO" dirty="0" smtClean="0"/>
              <a:t> </a:t>
            </a:r>
            <a:r>
              <a:rPr lang="ro-RO" dirty="0"/>
              <a:t>de </a:t>
            </a:r>
            <a:r>
              <a:rPr lang="ro-RO" dirty="0" smtClean="0"/>
              <a:t>circuite</a:t>
            </a:r>
            <a:r>
              <a:rPr lang="en-US" dirty="0"/>
              <a:t>-</a:t>
            </a:r>
            <a:r>
              <a:rPr lang="en-US" dirty="0" smtClean="0"/>
              <a:t>l</a:t>
            </a:r>
            <a:r>
              <a:rPr lang="ro-RO" dirty="0" err="1" smtClean="0"/>
              <a:t>egăturile</a:t>
            </a:r>
            <a:r>
              <a:rPr lang="ro-RO" dirty="0" smtClean="0"/>
              <a:t> </a:t>
            </a:r>
            <a:r>
              <a:rPr lang="ro-RO" dirty="0"/>
              <a:t>se creează prin găsirea și dedicarea temporară a unui drum între cele 2 </a:t>
            </a:r>
            <a:r>
              <a:rPr lang="ro-RO" dirty="0" smtClean="0"/>
              <a:t>capete</a:t>
            </a:r>
            <a:endParaRPr lang="en-US" dirty="0"/>
          </a:p>
          <a:p>
            <a:r>
              <a:rPr lang="en-US" dirty="0" smtClean="0"/>
              <a:t>C</a:t>
            </a:r>
            <a:r>
              <a:rPr lang="ro-RO" dirty="0" err="1" smtClean="0"/>
              <a:t>omutație</a:t>
            </a:r>
            <a:r>
              <a:rPr lang="ro-RO" dirty="0" smtClean="0"/>
              <a:t> </a:t>
            </a:r>
            <a:r>
              <a:rPr lang="ro-RO" dirty="0"/>
              <a:t>de </a:t>
            </a:r>
            <a:r>
              <a:rPr lang="ro-RO" dirty="0" err="1" smtClean="0"/>
              <a:t>pache</a:t>
            </a:r>
            <a:r>
              <a:rPr lang="en-US" dirty="0" err="1" smtClean="0"/>
              <a:t>te</a:t>
            </a:r>
            <a:r>
              <a:rPr lang="en-US" dirty="0" smtClean="0"/>
              <a:t>-m</a:t>
            </a:r>
            <a:r>
              <a:rPr lang="ro-RO" dirty="0" err="1" smtClean="0"/>
              <a:t>esajele</a:t>
            </a:r>
            <a:r>
              <a:rPr lang="ro-RO" dirty="0" smtClean="0"/>
              <a:t> </a:t>
            </a:r>
            <a:r>
              <a:rPr lang="ro-RO" dirty="0"/>
              <a:t>de transmis se divizează în multe pachete de lungime fixă sau variabilă, dar scurte, care pot călători prin rețea și pe drumuri diferite până la destinație, unde se reasamblează mesajul original. Tehnologia poate fi de tip Permanent Virtual </a:t>
            </a:r>
            <a:r>
              <a:rPr lang="ro-RO" dirty="0" err="1"/>
              <a:t>Circuits</a:t>
            </a:r>
            <a:r>
              <a:rPr lang="ro-RO" dirty="0"/>
              <a:t> (PVC) sau și </a:t>
            </a:r>
            <a:r>
              <a:rPr lang="ro-RO" dirty="0" err="1"/>
              <a:t>Switched</a:t>
            </a:r>
            <a:r>
              <a:rPr lang="ro-RO" dirty="0"/>
              <a:t> Virtual Circuit (SVC)</a:t>
            </a:r>
          </a:p>
        </p:txBody>
      </p:sp>
    </p:spTree>
    <p:extLst>
      <p:ext uri="{BB962C8B-B14F-4D97-AF65-F5344CB8AC3E}">
        <p14:creationId xmlns:p14="http://schemas.microsoft.com/office/powerpoint/2010/main" val="776900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53</TotalTime>
  <Words>115</Words>
  <Application>Microsoft Office PowerPoint</Application>
  <PresentationFormat>Ecran lat</PresentationFormat>
  <Paragraphs>15</Paragraphs>
  <Slides>4</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4</vt:i4>
      </vt:variant>
    </vt:vector>
  </HeadingPairs>
  <TitlesOfParts>
    <vt:vector size="8" baseType="lpstr">
      <vt:lpstr>Arial</vt:lpstr>
      <vt:lpstr>Trebuchet MS</vt:lpstr>
      <vt:lpstr>Tw Cen MT</vt:lpstr>
      <vt:lpstr>Circuit</vt:lpstr>
      <vt:lpstr>Retele de calculatoare de arie larga</vt:lpstr>
      <vt:lpstr>Prezentare PowerPoint</vt:lpstr>
      <vt:lpstr>Schema unei retele de arie larga</vt:lpstr>
      <vt:lpstr>Tipuri de tehnologii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Retele de calculatoare de arie larga</dc:title>
  <dc:creator>Daria Rosca</dc:creator>
  <cp:lastModifiedBy>Daria Rosca</cp:lastModifiedBy>
  <cp:revision>6</cp:revision>
  <dcterms:created xsi:type="dcterms:W3CDTF">2019-05-24T18:33:15Z</dcterms:created>
  <dcterms:modified xsi:type="dcterms:W3CDTF">2019-05-26T19:56:24Z</dcterms:modified>
</cp:coreProperties>
</file>