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6" r:id="rId5"/>
    <p:sldId id="267" r:id="rId6"/>
    <p:sldId id="268" r:id="rId7"/>
    <p:sldId id="269" r:id="rId8"/>
    <p:sldId id="270" r:id="rId9"/>
    <p:sldId id="271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64" r:id="rId18"/>
    <p:sldId id="262" r:id="rId19"/>
    <p:sldId id="261" r:id="rId20"/>
    <p:sldId id="28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CEA3-09A0-46C6-B175-86DE9F86C83F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D923-8A86-4FA0-A642-B1B6E86DE30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CEA3-09A0-46C6-B175-86DE9F86C83F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D923-8A86-4FA0-A642-B1B6E86DE3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CEA3-09A0-46C6-B175-86DE9F86C83F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D923-8A86-4FA0-A642-B1B6E86DE3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CEA3-09A0-46C6-B175-86DE9F86C83F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D923-8A86-4FA0-A642-B1B6E86DE3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CEA3-09A0-46C6-B175-86DE9F86C83F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D923-8A86-4FA0-A642-B1B6E86DE30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CEA3-09A0-46C6-B175-86DE9F86C83F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D923-8A86-4FA0-A642-B1B6E86DE3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CEA3-09A0-46C6-B175-86DE9F86C83F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D923-8A86-4FA0-A642-B1B6E86DE3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CEA3-09A0-46C6-B175-86DE9F86C83F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D923-8A86-4FA0-A642-B1B6E86DE3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CEA3-09A0-46C6-B175-86DE9F86C83F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D923-8A86-4FA0-A642-B1B6E86DE30A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CEA3-09A0-46C6-B175-86DE9F86C83F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D923-8A86-4FA0-A642-B1B6E86DE3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CEA3-09A0-46C6-B175-86DE9F86C83F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D923-8A86-4FA0-A642-B1B6E86DE30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B1BCEA3-09A0-46C6-B175-86DE9F86C83F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3BD923-8A86-4FA0-A642-B1B6E86DE30A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6606"/>
            <a:ext cx="9144000" cy="871496"/>
          </a:xfrm>
          <a:prstGeom prst="rect">
            <a:avLst/>
          </a:prstGeom>
        </p:spPr>
      </p:pic>
      <p:pic>
        <p:nvPicPr>
          <p:cNvPr id="14" name="Picture 2" descr="C:\Anderson\MateriaisAulas\FATEC\Coordenação\logos\logoFatec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932" y="6318067"/>
            <a:ext cx="930786" cy="41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908862"/>
          </a:xfrm>
        </p:spPr>
        <p:txBody>
          <a:bodyPr/>
          <a:lstStyle/>
          <a:p>
            <a:pPr algn="ctr"/>
            <a:r>
              <a:rPr lang="pt-BR" dirty="0"/>
              <a:t>Laboratório de Hardware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3608" y="2348880"/>
            <a:ext cx="8100392" cy="4032448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ctr"/>
            <a:r>
              <a:rPr lang="pt-BR" sz="2300" b="1" dirty="0"/>
              <a:t>Tecnologia em Análise e Desenvolvimento de Sistemas</a:t>
            </a:r>
          </a:p>
          <a:p>
            <a:r>
              <a:rPr lang="pt-BR" dirty="0"/>
              <a:t> 	</a:t>
            </a:r>
          </a:p>
          <a:p>
            <a:pPr algn="ctr"/>
            <a:r>
              <a:rPr lang="pt-BR" b="1" dirty="0"/>
              <a:t>1º Termo – Noturno</a:t>
            </a:r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r>
              <a:rPr lang="pt-BR" sz="36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Prof. Me. Marcel Santos Silva</a:t>
            </a:r>
          </a:p>
          <a:p>
            <a:pPr algn="ctr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0581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36854"/>
          </a:xfrm>
        </p:spPr>
        <p:txBody>
          <a:bodyPr/>
          <a:lstStyle/>
          <a:p>
            <a:r>
              <a:rPr lang="pt-BR" dirty="0"/>
              <a:t>Virtualização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624" y="1366786"/>
            <a:ext cx="7416824" cy="8020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Criando uma máquina virtual com </a:t>
            </a:r>
            <a:r>
              <a:rPr lang="pt-BR" sz="2400" dirty="0" err="1"/>
              <a:t>VirtualBox</a:t>
            </a:r>
            <a:endParaRPr lang="pt-BR" sz="2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42" y="2060848"/>
            <a:ext cx="43338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60849"/>
            <a:ext cx="43338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58875"/>
            <a:ext cx="43338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39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36854"/>
          </a:xfrm>
        </p:spPr>
        <p:txBody>
          <a:bodyPr/>
          <a:lstStyle/>
          <a:p>
            <a:r>
              <a:rPr lang="pt-BR" dirty="0"/>
              <a:t>Virtualização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624" y="1484784"/>
            <a:ext cx="7416824" cy="44644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Criando uma máquina virtual com </a:t>
            </a:r>
            <a:r>
              <a:rPr lang="pt-BR" sz="2400" dirty="0" err="1"/>
              <a:t>VirtualBox</a:t>
            </a:r>
            <a:endParaRPr lang="pt-BR" sz="2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098" y="2132856"/>
            <a:ext cx="43338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1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36854"/>
          </a:xfrm>
        </p:spPr>
        <p:txBody>
          <a:bodyPr/>
          <a:lstStyle/>
          <a:p>
            <a:r>
              <a:rPr lang="pt-BR" dirty="0"/>
              <a:t>Virtualização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1556792"/>
            <a:ext cx="7416824" cy="44644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Criando uma máquina virtual com </a:t>
            </a:r>
            <a:r>
              <a:rPr lang="pt-BR" sz="2400" dirty="0" err="1"/>
              <a:t>VirtualBox</a:t>
            </a:r>
            <a:endParaRPr lang="pt-BR" sz="2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06" y="2132856"/>
            <a:ext cx="43338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48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36854"/>
          </a:xfrm>
        </p:spPr>
        <p:txBody>
          <a:bodyPr/>
          <a:lstStyle/>
          <a:p>
            <a:r>
              <a:rPr lang="pt-BR" dirty="0"/>
              <a:t>Virtualização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1412776"/>
            <a:ext cx="7416824" cy="44644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Criando uma máquina virtual com </a:t>
            </a:r>
            <a:r>
              <a:rPr lang="pt-BR" sz="2400" dirty="0" err="1"/>
              <a:t>VirtualBox</a:t>
            </a:r>
            <a:endParaRPr lang="pt-BR" sz="2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114" y="2114897"/>
            <a:ext cx="43338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47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36854"/>
          </a:xfrm>
        </p:spPr>
        <p:txBody>
          <a:bodyPr/>
          <a:lstStyle/>
          <a:p>
            <a:r>
              <a:rPr lang="pt-BR" dirty="0"/>
              <a:t>Virtualização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1484784"/>
            <a:ext cx="7416824" cy="93610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Criando uma máquina virtual com </a:t>
            </a:r>
            <a:r>
              <a:rPr lang="pt-BR" sz="2400" dirty="0" err="1"/>
              <a:t>VirtualBox</a:t>
            </a:r>
            <a:endParaRPr lang="pt-BR" sz="2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44" y="1965209"/>
            <a:ext cx="518160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61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36854"/>
          </a:xfrm>
        </p:spPr>
        <p:txBody>
          <a:bodyPr/>
          <a:lstStyle/>
          <a:p>
            <a:r>
              <a:rPr lang="pt-BR" dirty="0"/>
              <a:t>Virtualização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1484784"/>
            <a:ext cx="7416824" cy="72008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Criando uma máquina virtual com </a:t>
            </a:r>
            <a:r>
              <a:rPr lang="pt-BR" sz="2400" dirty="0" err="1"/>
              <a:t>VirtualBox</a:t>
            </a:r>
            <a:endParaRPr lang="pt-BR" sz="2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44" y="1988840"/>
            <a:ext cx="518160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42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36854"/>
          </a:xfrm>
        </p:spPr>
        <p:txBody>
          <a:bodyPr/>
          <a:lstStyle/>
          <a:p>
            <a:r>
              <a:rPr lang="pt-BR" dirty="0"/>
              <a:t>Virtualização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4384" y="1412776"/>
            <a:ext cx="7416824" cy="64807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Criando uma máquina virtual com </a:t>
            </a:r>
            <a:r>
              <a:rPr lang="pt-BR" sz="2400" dirty="0" err="1"/>
              <a:t>VirtualBox</a:t>
            </a:r>
            <a:endParaRPr lang="pt-BR" sz="2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44824"/>
            <a:ext cx="518160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824" y="3342953"/>
            <a:ext cx="58674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47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259632" y="18052"/>
            <a:ext cx="7498080" cy="1143000"/>
          </a:xfrm>
        </p:spPr>
        <p:txBody>
          <a:bodyPr/>
          <a:lstStyle/>
          <a:p>
            <a:r>
              <a:rPr lang="pt-BR" dirty="0"/>
              <a:t>Virtualização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2736"/>
            <a:ext cx="6259014" cy="510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34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3608" y="188640"/>
            <a:ext cx="7795592" cy="836854"/>
          </a:xfrm>
        </p:spPr>
        <p:txBody>
          <a:bodyPr/>
          <a:lstStyle/>
          <a:p>
            <a:pPr algn="ctr"/>
            <a:r>
              <a:rPr lang="pt-BR" dirty="0"/>
              <a:t>Instalando o </a:t>
            </a:r>
            <a:r>
              <a:rPr lang="pt-BR" dirty="0" err="1"/>
              <a:t>Ubuntu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13" y="1484784"/>
            <a:ext cx="7063477" cy="441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3608" y="359898"/>
            <a:ext cx="7992888" cy="836854"/>
          </a:xfrm>
        </p:spPr>
        <p:txBody>
          <a:bodyPr/>
          <a:lstStyle/>
          <a:p>
            <a:pPr algn="ctr"/>
            <a:r>
              <a:rPr lang="pt-BR" dirty="0"/>
              <a:t>Instalando o Windows XP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862137"/>
            <a:ext cx="5787300" cy="423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5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36854"/>
          </a:xfrm>
        </p:spPr>
        <p:txBody>
          <a:bodyPr/>
          <a:lstStyle/>
          <a:p>
            <a:r>
              <a:rPr lang="pt-BR" dirty="0"/>
              <a:t>Virtualização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1844824"/>
            <a:ext cx="7416824" cy="44644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400" b="1" dirty="0"/>
              <a:t>VIRTUALBOX</a:t>
            </a:r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70332" indent="-3429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Programa de virtualização da Oracle.</a:t>
            </a:r>
          </a:p>
          <a:p>
            <a:pPr marL="370332" indent="-3429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Cria diversas máquinas virtuais em um único CPU.</a:t>
            </a:r>
          </a:p>
          <a:p>
            <a:pPr marL="370332" indent="-3429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Possibilidade de instalar diferentes Sistemas Operacionais.</a:t>
            </a:r>
          </a:p>
          <a:p>
            <a:pPr marL="370332" indent="-3429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Fácil instalação e utilização.</a:t>
            </a:r>
          </a:p>
          <a:p>
            <a:pPr marL="370332" indent="-3429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Gratuito.</a:t>
            </a:r>
          </a:p>
          <a:p>
            <a:pPr marL="370332" indent="-3429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Outro </a:t>
            </a:r>
            <a:r>
              <a:rPr lang="pt-BR" sz="2400" dirty="0" err="1"/>
              <a:t>virtualizador</a:t>
            </a:r>
            <a:r>
              <a:rPr lang="pt-BR" sz="2400" dirty="0"/>
              <a:t>:</a:t>
            </a:r>
          </a:p>
          <a:p>
            <a:pPr marL="369888" indent="5270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200" dirty="0" err="1"/>
              <a:t>Hyper</a:t>
            </a:r>
            <a:r>
              <a:rPr lang="pt-BR" sz="2200" dirty="0"/>
              <a:t>-V (Virtual PC) </a:t>
            </a:r>
            <a:r>
              <a:rPr lang="pt-BR" sz="2200"/>
              <a:t>da Microsoft.</a:t>
            </a:r>
            <a:endParaRPr lang="pt-BR" sz="22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62568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 de Atividades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pt-BR" sz="3600" dirty="0"/>
              <a:t>Formatar máquina</a:t>
            </a:r>
          </a:p>
          <a:p>
            <a:pPr marL="596646" indent="-514350">
              <a:buFont typeface="+mj-lt"/>
              <a:buAutoNum type="arabicPeriod"/>
            </a:pPr>
            <a:r>
              <a:rPr lang="pt-BR" sz="3600" dirty="0"/>
              <a:t>Instalar o Windows XP</a:t>
            </a:r>
          </a:p>
          <a:p>
            <a:pPr marL="596646" indent="-514350">
              <a:buFont typeface="+mj-lt"/>
              <a:buAutoNum type="arabicPeriod"/>
            </a:pPr>
            <a:r>
              <a:rPr lang="pt-BR" sz="3600" dirty="0"/>
              <a:t>Instalar o Virtual Box</a:t>
            </a:r>
          </a:p>
          <a:p>
            <a:pPr marL="596646" indent="-514350">
              <a:buFont typeface="+mj-lt"/>
              <a:buAutoNum type="arabicPeriod"/>
            </a:pPr>
            <a:r>
              <a:rPr lang="pt-BR" sz="3600" dirty="0"/>
              <a:t>Criar uma Máquina Virtual</a:t>
            </a:r>
          </a:p>
          <a:p>
            <a:pPr marL="596646" indent="-514350">
              <a:buFont typeface="+mj-lt"/>
              <a:buAutoNum type="arabicPeriod"/>
            </a:pPr>
            <a:r>
              <a:rPr lang="pt-BR" sz="3600" dirty="0"/>
              <a:t>Instalar o </a:t>
            </a:r>
            <a:r>
              <a:rPr lang="pt-BR" sz="3600" dirty="0" err="1"/>
              <a:t>Ubuntu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3460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36854"/>
          </a:xfrm>
        </p:spPr>
        <p:txBody>
          <a:bodyPr/>
          <a:lstStyle/>
          <a:p>
            <a:r>
              <a:rPr lang="pt-BR" dirty="0"/>
              <a:t>Virtualização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1511457"/>
            <a:ext cx="7416824" cy="64807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Instalando o </a:t>
            </a:r>
            <a:r>
              <a:rPr lang="pt-BR" sz="2400" dirty="0" err="1"/>
              <a:t>VirtualBox</a:t>
            </a:r>
            <a:r>
              <a:rPr lang="pt-BR" sz="2400" dirty="0"/>
              <a:t> – Passo 1: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92" y="2168860"/>
            <a:ext cx="4839376" cy="38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9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36854"/>
          </a:xfrm>
        </p:spPr>
        <p:txBody>
          <a:bodyPr/>
          <a:lstStyle/>
          <a:p>
            <a:r>
              <a:rPr lang="pt-BR" dirty="0"/>
              <a:t>Virtualização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624" y="1556792"/>
            <a:ext cx="7416824" cy="72008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Instalando o </a:t>
            </a:r>
            <a:r>
              <a:rPr lang="pt-BR" sz="2400" dirty="0" err="1"/>
              <a:t>VirtualBox</a:t>
            </a:r>
            <a:r>
              <a:rPr lang="pt-BR" sz="2400" dirty="0"/>
              <a:t> – Passo 2: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29" y="2132856"/>
            <a:ext cx="4848902" cy="38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4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36854"/>
          </a:xfrm>
        </p:spPr>
        <p:txBody>
          <a:bodyPr/>
          <a:lstStyle/>
          <a:p>
            <a:r>
              <a:rPr lang="pt-BR" dirty="0"/>
              <a:t>Virtualização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1628800"/>
            <a:ext cx="7416824" cy="55150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Instalando o </a:t>
            </a:r>
            <a:r>
              <a:rPr lang="pt-BR" sz="2400" dirty="0" err="1"/>
              <a:t>VirtualBox</a:t>
            </a:r>
            <a:r>
              <a:rPr lang="pt-BR" sz="2400" dirty="0"/>
              <a:t> – Passo 3: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92" y="2180303"/>
            <a:ext cx="4839376" cy="379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0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36854"/>
          </a:xfrm>
        </p:spPr>
        <p:txBody>
          <a:bodyPr/>
          <a:lstStyle/>
          <a:p>
            <a:r>
              <a:rPr lang="pt-BR" dirty="0"/>
              <a:t>Virtualização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1556792"/>
            <a:ext cx="7416824" cy="64807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Instalando o </a:t>
            </a:r>
            <a:r>
              <a:rPr lang="pt-BR" sz="2400" dirty="0" err="1"/>
              <a:t>VirtualBox</a:t>
            </a:r>
            <a:r>
              <a:rPr lang="pt-BR" sz="2400" dirty="0"/>
              <a:t> – Passo 4: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92" y="2180320"/>
            <a:ext cx="4839376" cy="379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8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36854"/>
          </a:xfrm>
        </p:spPr>
        <p:txBody>
          <a:bodyPr/>
          <a:lstStyle/>
          <a:p>
            <a:r>
              <a:rPr lang="pt-BR" dirty="0"/>
              <a:t>Virtualização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1511457"/>
            <a:ext cx="7416824" cy="63627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Instalando o </a:t>
            </a:r>
            <a:r>
              <a:rPr lang="pt-BR" sz="2400" dirty="0" err="1"/>
              <a:t>VirtualBox</a:t>
            </a:r>
            <a:r>
              <a:rPr lang="pt-BR" sz="2400" dirty="0"/>
              <a:t> – Passo 5: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92" y="2160508"/>
            <a:ext cx="4839376" cy="379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4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36854"/>
          </a:xfrm>
        </p:spPr>
        <p:txBody>
          <a:bodyPr/>
          <a:lstStyle/>
          <a:p>
            <a:r>
              <a:rPr lang="pt-BR" dirty="0"/>
              <a:t>Virtualização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1494908"/>
            <a:ext cx="7416824" cy="72008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Instalando o </a:t>
            </a:r>
            <a:r>
              <a:rPr lang="pt-BR" sz="2400" dirty="0" err="1"/>
              <a:t>VirtualBox</a:t>
            </a:r>
            <a:r>
              <a:rPr lang="pt-BR" sz="2400" dirty="0"/>
              <a:t> – Passo 6: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24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92" y="2132856"/>
            <a:ext cx="4839376" cy="379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1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36854"/>
          </a:xfrm>
        </p:spPr>
        <p:txBody>
          <a:bodyPr/>
          <a:lstStyle/>
          <a:p>
            <a:r>
              <a:rPr lang="pt-BR" dirty="0"/>
              <a:t>Virtualização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1484784"/>
            <a:ext cx="7416824" cy="7920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Instalando o </a:t>
            </a:r>
            <a:r>
              <a:rPr lang="pt-BR" sz="2400" dirty="0" err="1"/>
              <a:t>VirtualBox</a:t>
            </a:r>
            <a:r>
              <a:rPr lang="pt-BR" sz="2400" dirty="0"/>
              <a:t> – Passo 7: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70332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92" y="2132856"/>
            <a:ext cx="4839376" cy="379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3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1179</TotalTime>
  <Words>186</Words>
  <Application>Microsoft Office PowerPoint</Application>
  <PresentationFormat>Apresentação na tela (4:3)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Gill Sans MT</vt:lpstr>
      <vt:lpstr>Verdana</vt:lpstr>
      <vt:lpstr>Wingdings 2</vt:lpstr>
      <vt:lpstr>Solstício</vt:lpstr>
      <vt:lpstr>Laboratório de Hardware</vt:lpstr>
      <vt:lpstr>Virtualização</vt:lpstr>
      <vt:lpstr>Virtualização</vt:lpstr>
      <vt:lpstr>Virtualização</vt:lpstr>
      <vt:lpstr>Virtualização</vt:lpstr>
      <vt:lpstr>Virtualização</vt:lpstr>
      <vt:lpstr>Virtualização</vt:lpstr>
      <vt:lpstr>Virtualização</vt:lpstr>
      <vt:lpstr>Virtualização</vt:lpstr>
      <vt:lpstr>Virtualização</vt:lpstr>
      <vt:lpstr>Virtualização</vt:lpstr>
      <vt:lpstr>Virtualização</vt:lpstr>
      <vt:lpstr>Virtualização</vt:lpstr>
      <vt:lpstr>Virtualização</vt:lpstr>
      <vt:lpstr>Virtualização</vt:lpstr>
      <vt:lpstr>Virtualização</vt:lpstr>
      <vt:lpstr>Virtualização</vt:lpstr>
      <vt:lpstr>Instalando o Ubuntu</vt:lpstr>
      <vt:lpstr>Instalando o Windows XP</vt:lpstr>
      <vt:lpstr>Roteiro de Atividades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Hardware</dc:title>
  <dc:creator>Marcel Santos Silva</dc:creator>
  <cp:lastModifiedBy>Prof. Marcel Santos</cp:lastModifiedBy>
  <cp:revision>30</cp:revision>
  <dcterms:created xsi:type="dcterms:W3CDTF">2013-09-17T20:21:25Z</dcterms:created>
  <dcterms:modified xsi:type="dcterms:W3CDTF">2017-03-18T12:54:00Z</dcterms:modified>
</cp:coreProperties>
</file>