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0" r:id="rId5"/>
    <p:sldId id="263" r:id="rId6"/>
    <p:sldId id="259" r:id="rId7"/>
    <p:sldId id="265" r:id="rId8"/>
    <p:sldId id="261" r:id="rId9"/>
    <p:sldId id="262" r:id="rId10"/>
    <p:sldId id="264" r:id="rId11"/>
    <p:sldId id="266" r:id="rId12"/>
    <p:sldId id="269" r:id="rId13"/>
    <p:sldId id="270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2358F-3EBC-447A-BA05-4342A1863BE5}" v="132" dt="2025-01-02T14:04:42.098"/>
    <p1510:client id="{7069F9C3-9CEE-4832-85D8-8050759869F7}" v="84" dt="2025-01-02T11:14:18.001"/>
    <p1510:client id="{7E673050-4D8F-41A9-83E9-DC4529185590}" v="221" dt="2025-01-02T10:49:18.296"/>
    <p1510:client id="{8B4B855E-996D-405C-B8C8-82231E6ADA1C}" v="1375" dt="2025-01-02T10:09:59.5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8B4B855E-996D-405C-B8C8-82231E6ADA1C}"/>
    <pc:docChg chg="addSld delSld modSld">
      <pc:chgData name="Gastbenutzer" userId="" providerId="Windows Live" clId="Web-{8B4B855E-996D-405C-B8C8-82231E6ADA1C}" dt="2025-01-02T10:09:59.562" v="1368" actId="20577"/>
      <pc:docMkLst>
        <pc:docMk/>
      </pc:docMkLst>
      <pc:sldChg chg="modSp">
        <pc:chgData name="Gastbenutzer" userId="" providerId="Windows Live" clId="Web-{8B4B855E-996D-405C-B8C8-82231E6ADA1C}" dt="2025-01-02T10:02:05.079" v="1062" actId="20577"/>
        <pc:sldMkLst>
          <pc:docMk/>
          <pc:sldMk cId="4034926311" sldId="259"/>
        </pc:sldMkLst>
        <pc:spChg chg="mod">
          <ac:chgData name="Gastbenutzer" userId="" providerId="Windows Live" clId="Web-{8B4B855E-996D-405C-B8C8-82231E6ADA1C}" dt="2025-01-02T10:00:44.076" v="1054" actId="20577"/>
          <ac:spMkLst>
            <pc:docMk/>
            <pc:sldMk cId="4034926311" sldId="259"/>
            <ac:spMk id="2" creationId="{E6C33B18-61D4-4384-3D45-B3DC7ECA4EB0}"/>
          </ac:spMkLst>
        </pc:spChg>
        <pc:spChg chg="mod">
          <ac:chgData name="Gastbenutzer" userId="" providerId="Windows Live" clId="Web-{8B4B855E-996D-405C-B8C8-82231E6ADA1C}" dt="2025-01-02T10:02:05.079" v="1062" actId="20577"/>
          <ac:spMkLst>
            <pc:docMk/>
            <pc:sldMk cId="4034926311" sldId="259"/>
            <ac:spMk id="3" creationId="{870EA208-B526-42AF-7E55-E3BC35AE009B}"/>
          </ac:spMkLst>
        </pc:spChg>
      </pc:sldChg>
      <pc:sldChg chg="addSp delSp modSp new">
        <pc:chgData name="Gastbenutzer" userId="" providerId="Windows Live" clId="Web-{8B4B855E-996D-405C-B8C8-82231E6ADA1C}" dt="2025-01-02T09:38:16.769" v="7" actId="1076"/>
        <pc:sldMkLst>
          <pc:docMk/>
          <pc:sldMk cId="3867004604" sldId="260"/>
        </pc:sldMkLst>
        <pc:spChg chg="mod">
          <ac:chgData name="Gastbenutzer" userId="" providerId="Windows Live" clId="Web-{8B4B855E-996D-405C-B8C8-82231E6ADA1C}" dt="2025-01-02T09:38:01.096" v="3" actId="20577"/>
          <ac:spMkLst>
            <pc:docMk/>
            <pc:sldMk cId="3867004604" sldId="260"/>
            <ac:spMk id="2" creationId="{0660C121-B4DC-A72B-B6A2-06F345F39E18}"/>
          </ac:spMkLst>
        </pc:spChg>
        <pc:spChg chg="del">
          <ac:chgData name="Gastbenutzer" userId="" providerId="Windows Live" clId="Web-{8B4B855E-996D-405C-B8C8-82231E6ADA1C}" dt="2025-01-02T09:38:04.315" v="4"/>
          <ac:spMkLst>
            <pc:docMk/>
            <pc:sldMk cId="3867004604" sldId="260"/>
            <ac:spMk id="3" creationId="{2C811ED1-CA33-B419-2E1E-10AA2CBCCFC5}"/>
          </ac:spMkLst>
        </pc:spChg>
        <pc:picChg chg="add mod">
          <ac:chgData name="Gastbenutzer" userId="" providerId="Windows Live" clId="Web-{8B4B855E-996D-405C-B8C8-82231E6ADA1C}" dt="2025-01-02T09:38:16.769" v="7" actId="1076"/>
          <ac:picMkLst>
            <pc:docMk/>
            <pc:sldMk cId="3867004604" sldId="260"/>
            <ac:picMk id="4" creationId="{9F2AF6CA-5EE9-FA92-2C47-7FA7190BBA2C}"/>
          </ac:picMkLst>
        </pc:picChg>
      </pc:sldChg>
      <pc:sldChg chg="modSp new">
        <pc:chgData name="Gastbenutzer" userId="" providerId="Windows Live" clId="Web-{8B4B855E-996D-405C-B8C8-82231E6ADA1C}" dt="2025-01-02T09:45:00.969" v="421" actId="20577"/>
        <pc:sldMkLst>
          <pc:docMk/>
          <pc:sldMk cId="1677398443" sldId="261"/>
        </pc:sldMkLst>
        <pc:spChg chg="mod">
          <ac:chgData name="Gastbenutzer" userId="" providerId="Windows Live" clId="Web-{8B4B855E-996D-405C-B8C8-82231E6ADA1C}" dt="2025-01-02T09:42:38.699" v="239" actId="20577"/>
          <ac:spMkLst>
            <pc:docMk/>
            <pc:sldMk cId="1677398443" sldId="261"/>
            <ac:spMk id="2" creationId="{2A21F363-D0EC-5516-C67F-5E51C3761D9D}"/>
          </ac:spMkLst>
        </pc:spChg>
        <pc:spChg chg="mod">
          <ac:chgData name="Gastbenutzer" userId="" providerId="Windows Live" clId="Web-{8B4B855E-996D-405C-B8C8-82231E6ADA1C}" dt="2025-01-02T09:45:00.969" v="421" actId="20577"/>
          <ac:spMkLst>
            <pc:docMk/>
            <pc:sldMk cId="1677398443" sldId="261"/>
            <ac:spMk id="3" creationId="{479524EE-BB3D-0C0A-2307-3A37FA2CAD19}"/>
          </ac:spMkLst>
        </pc:spChg>
      </pc:sldChg>
      <pc:sldChg chg="modSp new">
        <pc:chgData name="Gastbenutzer" userId="" providerId="Windows Live" clId="Web-{8B4B855E-996D-405C-B8C8-82231E6ADA1C}" dt="2025-01-02T09:52:40.374" v="798" actId="20577"/>
        <pc:sldMkLst>
          <pc:docMk/>
          <pc:sldMk cId="3324684369" sldId="262"/>
        </pc:sldMkLst>
        <pc:spChg chg="mod">
          <ac:chgData name="Gastbenutzer" userId="" providerId="Windows Live" clId="Web-{8B4B855E-996D-405C-B8C8-82231E6ADA1C}" dt="2025-01-02T09:47:32.645" v="556" actId="20577"/>
          <ac:spMkLst>
            <pc:docMk/>
            <pc:sldMk cId="3324684369" sldId="262"/>
            <ac:spMk id="2" creationId="{95C20FA4-A0C3-CF69-6C1F-9D31B81A1B35}"/>
          </ac:spMkLst>
        </pc:spChg>
        <pc:spChg chg="mod">
          <ac:chgData name="Gastbenutzer" userId="" providerId="Windows Live" clId="Web-{8B4B855E-996D-405C-B8C8-82231E6ADA1C}" dt="2025-01-02T09:52:40.374" v="798" actId="20577"/>
          <ac:spMkLst>
            <pc:docMk/>
            <pc:sldMk cId="3324684369" sldId="262"/>
            <ac:spMk id="3" creationId="{59C439AA-3BE3-2F96-E682-998865166F3C}"/>
          </ac:spMkLst>
        </pc:spChg>
      </pc:sldChg>
      <pc:sldChg chg="modSp new">
        <pc:chgData name="Gastbenutzer" userId="" providerId="Windows Live" clId="Web-{8B4B855E-996D-405C-B8C8-82231E6ADA1C}" dt="2025-01-02T09:53:24.578" v="830" actId="20577"/>
        <pc:sldMkLst>
          <pc:docMk/>
          <pc:sldMk cId="3002379905" sldId="263"/>
        </pc:sldMkLst>
        <pc:spChg chg="mod">
          <ac:chgData name="Gastbenutzer" userId="" providerId="Windows Live" clId="Web-{8B4B855E-996D-405C-B8C8-82231E6ADA1C}" dt="2025-01-02T09:45:22.501" v="432" actId="20577"/>
          <ac:spMkLst>
            <pc:docMk/>
            <pc:sldMk cId="3002379905" sldId="263"/>
            <ac:spMk id="2" creationId="{38762C26-CC46-745E-DC49-418E3D893F8D}"/>
          </ac:spMkLst>
        </pc:spChg>
        <pc:spChg chg="mod">
          <ac:chgData name="Gastbenutzer" userId="" providerId="Windows Live" clId="Web-{8B4B855E-996D-405C-B8C8-82231E6ADA1C}" dt="2025-01-02T09:53:24.578" v="830" actId="20577"/>
          <ac:spMkLst>
            <pc:docMk/>
            <pc:sldMk cId="3002379905" sldId="263"/>
            <ac:spMk id="3" creationId="{74826B69-287D-FE1E-6709-6CF30B84CCCF}"/>
          </ac:spMkLst>
        </pc:spChg>
      </pc:sldChg>
      <pc:sldChg chg="modSp new">
        <pc:chgData name="Gastbenutzer" userId="" providerId="Windows Live" clId="Web-{8B4B855E-996D-405C-B8C8-82231E6ADA1C}" dt="2025-01-02T09:59:49.981" v="1032" actId="20577"/>
        <pc:sldMkLst>
          <pc:docMk/>
          <pc:sldMk cId="3028347093" sldId="264"/>
        </pc:sldMkLst>
        <pc:spChg chg="mod">
          <ac:chgData name="Gastbenutzer" userId="" providerId="Windows Live" clId="Web-{8B4B855E-996D-405C-B8C8-82231E6ADA1C}" dt="2025-01-02T09:51:15.308" v="760" actId="20577"/>
          <ac:spMkLst>
            <pc:docMk/>
            <pc:sldMk cId="3028347093" sldId="264"/>
            <ac:spMk id="2" creationId="{B0510387-8709-11D1-76E4-6F65B7DB5AE6}"/>
          </ac:spMkLst>
        </pc:spChg>
        <pc:spChg chg="mod">
          <ac:chgData name="Gastbenutzer" userId="" providerId="Windows Live" clId="Web-{8B4B855E-996D-405C-B8C8-82231E6ADA1C}" dt="2025-01-02T09:59:49.981" v="1032" actId="20577"/>
          <ac:spMkLst>
            <pc:docMk/>
            <pc:sldMk cId="3028347093" sldId="264"/>
            <ac:spMk id="3" creationId="{D49127CF-B200-553A-E500-CFDAF63AD2BC}"/>
          </ac:spMkLst>
        </pc:spChg>
      </pc:sldChg>
      <pc:sldChg chg="modSp new">
        <pc:chgData name="Gastbenutzer" userId="" providerId="Windows Live" clId="Web-{8B4B855E-996D-405C-B8C8-82231E6ADA1C}" dt="2025-01-02T10:09:59.562" v="1368" actId="20577"/>
        <pc:sldMkLst>
          <pc:docMk/>
          <pc:sldMk cId="387066996" sldId="265"/>
        </pc:sldMkLst>
        <pc:spChg chg="mod">
          <ac:chgData name="Gastbenutzer" userId="" providerId="Windows Live" clId="Web-{8B4B855E-996D-405C-B8C8-82231E6ADA1C}" dt="2025-01-02T10:00:48.311" v="1057" actId="20577"/>
          <ac:spMkLst>
            <pc:docMk/>
            <pc:sldMk cId="387066996" sldId="265"/>
            <ac:spMk id="2" creationId="{847CF9A9-51F2-72F9-5BB6-6324584DBA1F}"/>
          </ac:spMkLst>
        </pc:spChg>
        <pc:spChg chg="mod">
          <ac:chgData name="Gastbenutzer" userId="" providerId="Windows Live" clId="Web-{8B4B855E-996D-405C-B8C8-82231E6ADA1C}" dt="2025-01-02T10:09:59.562" v="1368" actId="20577"/>
          <ac:spMkLst>
            <pc:docMk/>
            <pc:sldMk cId="387066996" sldId="265"/>
            <ac:spMk id="3" creationId="{51FEFCCD-22A3-D63F-8E39-16509A7B1A9F}"/>
          </ac:spMkLst>
        </pc:spChg>
      </pc:sldChg>
      <pc:sldChg chg="modSp new del">
        <pc:chgData name="Gastbenutzer" userId="" providerId="Windows Live" clId="Web-{8B4B855E-996D-405C-B8C8-82231E6ADA1C}" dt="2025-01-02T10:00:25.935" v="1048"/>
        <pc:sldMkLst>
          <pc:docMk/>
          <pc:sldMk cId="2833181820" sldId="265"/>
        </pc:sldMkLst>
        <pc:spChg chg="mod">
          <ac:chgData name="Gastbenutzer" userId="" providerId="Windows Live" clId="Web-{8B4B855E-996D-405C-B8C8-82231E6ADA1C}" dt="2025-01-02T10:00:23.544" v="1042" actId="20577"/>
          <ac:spMkLst>
            <pc:docMk/>
            <pc:sldMk cId="2833181820" sldId="265"/>
            <ac:spMk id="2" creationId="{6D51E09C-8FB8-A15B-F34A-4581F56ACF84}"/>
          </ac:spMkLst>
        </pc:spChg>
      </pc:sldChg>
    </pc:docChg>
  </pc:docChgLst>
  <pc:docChgLst>
    <pc:chgData name="Gastbenutzer" providerId="Windows Live" clId="Web-{7E673050-4D8F-41A9-83E9-DC4529185590}"/>
    <pc:docChg chg="addSld modSld sldOrd">
      <pc:chgData name="Gastbenutzer" userId="" providerId="Windows Live" clId="Web-{7E673050-4D8F-41A9-83E9-DC4529185590}" dt="2025-01-02T10:49:18.296" v="167"/>
      <pc:docMkLst>
        <pc:docMk/>
      </pc:docMkLst>
      <pc:sldChg chg="addSp delSp modSp">
        <pc:chgData name="Gastbenutzer" userId="" providerId="Windows Live" clId="Web-{7E673050-4D8F-41A9-83E9-DC4529185590}" dt="2025-01-02T10:15:34.666" v="72"/>
        <pc:sldMkLst>
          <pc:docMk/>
          <pc:sldMk cId="4034926311" sldId="259"/>
        </pc:sldMkLst>
        <pc:spChg chg="mod">
          <ac:chgData name="Gastbenutzer" userId="" providerId="Windows Live" clId="Web-{7E673050-4D8F-41A9-83E9-DC4529185590}" dt="2025-01-02T10:15:16.962" v="68" actId="20577"/>
          <ac:spMkLst>
            <pc:docMk/>
            <pc:sldMk cId="4034926311" sldId="259"/>
            <ac:spMk id="3" creationId="{870EA208-B526-42AF-7E55-E3BC35AE009B}"/>
          </ac:spMkLst>
        </pc:spChg>
        <pc:spChg chg="add del mod">
          <ac:chgData name="Gastbenutzer" userId="" providerId="Windows Live" clId="Web-{7E673050-4D8F-41A9-83E9-DC4529185590}" dt="2025-01-02T10:15:34.666" v="72"/>
          <ac:spMkLst>
            <pc:docMk/>
            <pc:sldMk cId="4034926311" sldId="259"/>
            <ac:spMk id="4" creationId="{D1AC7C36-C4CC-2903-D06D-6FB6920360C6}"/>
          </ac:spMkLst>
        </pc:spChg>
        <pc:spChg chg="add">
          <ac:chgData name="Gastbenutzer" userId="" providerId="Windows Live" clId="Web-{7E673050-4D8F-41A9-83E9-DC4529185590}" dt="2025-01-02T10:15:32.166" v="71"/>
          <ac:spMkLst>
            <pc:docMk/>
            <pc:sldMk cId="4034926311" sldId="259"/>
            <ac:spMk id="6" creationId="{F16E9865-45C1-71C3-0B27-B9073AE86CBC}"/>
          </ac:spMkLst>
        </pc:spChg>
      </pc:sldChg>
      <pc:sldChg chg="addSp modSp">
        <pc:chgData name="Gastbenutzer" userId="" providerId="Windows Live" clId="Web-{7E673050-4D8F-41A9-83E9-DC4529185590}" dt="2025-01-02T10:18:54.110" v="133" actId="20577"/>
        <pc:sldMkLst>
          <pc:docMk/>
          <pc:sldMk cId="3324684369" sldId="262"/>
        </pc:sldMkLst>
        <pc:spChg chg="mod">
          <ac:chgData name="Gastbenutzer" userId="" providerId="Windows Live" clId="Web-{7E673050-4D8F-41A9-83E9-DC4529185590}" dt="2025-01-02T10:18:54.110" v="133" actId="20577"/>
          <ac:spMkLst>
            <pc:docMk/>
            <pc:sldMk cId="3324684369" sldId="262"/>
            <ac:spMk id="3" creationId="{59C439AA-3BE3-2F96-E682-998865166F3C}"/>
          </ac:spMkLst>
        </pc:spChg>
        <pc:spChg chg="add">
          <ac:chgData name="Gastbenutzer" userId="" providerId="Windows Live" clId="Web-{7E673050-4D8F-41A9-83E9-DC4529185590}" dt="2025-01-02T10:16:43.012" v="81"/>
          <ac:spMkLst>
            <pc:docMk/>
            <pc:sldMk cId="3324684369" sldId="262"/>
            <ac:spMk id="5" creationId="{D03D7D89-9341-1C98-CD49-5A036C670663}"/>
          </ac:spMkLst>
        </pc:spChg>
      </pc:sldChg>
      <pc:sldChg chg="addSp modSp">
        <pc:chgData name="Gastbenutzer" userId="" providerId="Windows Live" clId="Web-{7E673050-4D8F-41A9-83E9-DC4529185590}" dt="2025-01-02T10:20:05.956" v="136" actId="20577"/>
        <pc:sldMkLst>
          <pc:docMk/>
          <pc:sldMk cId="3002379905" sldId="263"/>
        </pc:sldMkLst>
        <pc:spChg chg="mod">
          <ac:chgData name="Gastbenutzer" userId="" providerId="Windows Live" clId="Web-{7E673050-4D8F-41A9-83E9-DC4529185590}" dt="2025-01-02T10:20:05.956" v="136" actId="20577"/>
          <ac:spMkLst>
            <pc:docMk/>
            <pc:sldMk cId="3002379905" sldId="263"/>
            <ac:spMk id="3" creationId="{74826B69-287D-FE1E-6709-6CF30B84CCCF}"/>
          </ac:spMkLst>
        </pc:spChg>
        <pc:spChg chg="add">
          <ac:chgData name="Gastbenutzer" userId="" providerId="Windows Live" clId="Web-{7E673050-4D8F-41A9-83E9-DC4529185590}" dt="2025-01-02T10:17:18.685" v="86"/>
          <ac:spMkLst>
            <pc:docMk/>
            <pc:sldMk cId="3002379905" sldId="263"/>
            <ac:spMk id="5" creationId="{F36F7C3E-AB73-776B-55C9-5751E113286E}"/>
          </ac:spMkLst>
        </pc:spChg>
      </pc:sldChg>
      <pc:sldChg chg="addSp modSp">
        <pc:chgData name="Gastbenutzer" userId="" providerId="Windows Live" clId="Web-{7E673050-4D8F-41A9-83E9-DC4529185590}" dt="2025-01-02T10:16:30.902" v="80" actId="20577"/>
        <pc:sldMkLst>
          <pc:docMk/>
          <pc:sldMk cId="387066996" sldId="265"/>
        </pc:sldMkLst>
        <pc:spChg chg="mod">
          <ac:chgData name="Gastbenutzer" userId="" providerId="Windows Live" clId="Web-{7E673050-4D8F-41A9-83E9-DC4529185590}" dt="2025-01-02T10:16:30.902" v="80" actId="20577"/>
          <ac:spMkLst>
            <pc:docMk/>
            <pc:sldMk cId="387066996" sldId="265"/>
            <ac:spMk id="3" creationId="{51FEFCCD-22A3-D63F-8E39-16509A7B1A9F}"/>
          </ac:spMkLst>
        </pc:spChg>
        <pc:spChg chg="add mod">
          <ac:chgData name="Gastbenutzer" userId="" providerId="Windows Live" clId="Web-{7E673050-4D8F-41A9-83E9-DC4529185590}" dt="2025-01-02T10:15:28.900" v="70" actId="1076"/>
          <ac:spMkLst>
            <pc:docMk/>
            <pc:sldMk cId="387066996" sldId="265"/>
            <ac:spMk id="5" creationId="{4085CF89-5642-E754-6BF7-FCB2DC8895FA}"/>
          </ac:spMkLst>
        </pc:spChg>
      </pc:sldChg>
      <pc:sldChg chg="modSp new">
        <pc:chgData name="Gastbenutzer" userId="" providerId="Windows Live" clId="Web-{7E673050-4D8F-41A9-83E9-DC4529185590}" dt="2025-01-02T10:21:05.786" v="140" actId="20577"/>
        <pc:sldMkLst>
          <pc:docMk/>
          <pc:sldMk cId="1311238390" sldId="266"/>
        </pc:sldMkLst>
        <pc:spChg chg="mod">
          <ac:chgData name="Gastbenutzer" userId="" providerId="Windows Live" clId="Web-{7E673050-4D8F-41A9-83E9-DC4529185590}" dt="2025-01-02T10:21:05.786" v="140" actId="20577"/>
          <ac:spMkLst>
            <pc:docMk/>
            <pc:sldMk cId="1311238390" sldId="266"/>
            <ac:spMk id="2" creationId="{7AA65919-542F-2BA7-E40C-ACD8315DA91B}"/>
          </ac:spMkLst>
        </pc:spChg>
      </pc:sldChg>
      <pc:sldChg chg="modSp new ord">
        <pc:chgData name="Gastbenutzer" userId="" providerId="Windows Live" clId="Web-{7E673050-4D8F-41A9-83E9-DC4529185590}" dt="2025-01-02T10:49:18.296" v="167"/>
        <pc:sldMkLst>
          <pc:docMk/>
          <pc:sldMk cId="1004286047" sldId="267"/>
        </pc:sldMkLst>
        <pc:spChg chg="mod">
          <ac:chgData name="Gastbenutzer" userId="" providerId="Windows Live" clId="Web-{7E673050-4D8F-41A9-83E9-DC4529185590}" dt="2025-01-02T10:25:21.356" v="166" actId="20577"/>
          <ac:spMkLst>
            <pc:docMk/>
            <pc:sldMk cId="1004286047" sldId="267"/>
            <ac:spMk id="2" creationId="{F6BD9B1E-5233-5B5B-EA49-1D47D5E48F4D}"/>
          </ac:spMkLst>
        </pc:spChg>
      </pc:sldChg>
      <pc:sldChg chg="modSp new">
        <pc:chgData name="Gastbenutzer" userId="" providerId="Windows Live" clId="Web-{7E673050-4D8F-41A9-83E9-DC4529185590}" dt="2025-01-02T10:24:50.042" v="155" actId="20577"/>
        <pc:sldMkLst>
          <pc:docMk/>
          <pc:sldMk cId="2688549054" sldId="268"/>
        </pc:sldMkLst>
        <pc:spChg chg="mod">
          <ac:chgData name="Gastbenutzer" userId="" providerId="Windows Live" clId="Web-{7E673050-4D8F-41A9-83E9-DC4529185590}" dt="2025-01-02T10:24:50.042" v="155" actId="20577"/>
          <ac:spMkLst>
            <pc:docMk/>
            <pc:sldMk cId="2688549054" sldId="268"/>
            <ac:spMk id="2" creationId="{5A291D5A-AC42-A9BB-E6C4-B568ECF8C3E2}"/>
          </ac:spMkLst>
        </pc:spChg>
      </pc:sldChg>
    </pc:docChg>
  </pc:docChgLst>
  <pc:docChgLst>
    <pc:chgData name="Marcel Schurer" userId="1cb2ce410c1e62fd" providerId="LiveId" clId="{7069F9C3-9CEE-4832-85D8-8050759869F7}"/>
    <pc:docChg chg="undo custSel addSld delSld modSld">
      <pc:chgData name="Marcel Schurer" userId="1cb2ce410c1e62fd" providerId="LiveId" clId="{7069F9C3-9CEE-4832-85D8-8050759869F7}" dt="2025-01-02T11:14:18.001" v="83" actId="14826"/>
      <pc:docMkLst>
        <pc:docMk/>
      </pc:docMkLst>
      <pc:sldChg chg="modSp mod">
        <pc:chgData name="Marcel Schurer" userId="1cb2ce410c1e62fd" providerId="LiveId" clId="{7069F9C3-9CEE-4832-85D8-8050759869F7}" dt="2025-01-02T10:04:41.725" v="23" actId="20577"/>
        <pc:sldMkLst>
          <pc:docMk/>
          <pc:sldMk cId="4034926311" sldId="259"/>
        </pc:sldMkLst>
        <pc:spChg chg="mod">
          <ac:chgData name="Marcel Schurer" userId="1cb2ce410c1e62fd" providerId="LiveId" clId="{7069F9C3-9CEE-4832-85D8-8050759869F7}" dt="2025-01-02T10:04:41.725" v="23" actId="20577"/>
          <ac:spMkLst>
            <pc:docMk/>
            <pc:sldMk cId="4034926311" sldId="259"/>
            <ac:spMk id="3" creationId="{870EA208-B526-42AF-7E55-E3BC35AE009B}"/>
          </ac:spMkLst>
        </pc:spChg>
      </pc:sldChg>
      <pc:sldChg chg="addSp delSp modSp mod">
        <pc:chgData name="Marcel Schurer" userId="1cb2ce410c1e62fd" providerId="LiveId" clId="{7069F9C3-9CEE-4832-85D8-8050759869F7}" dt="2025-01-02T09:39:13.479" v="8" actId="1076"/>
        <pc:sldMkLst>
          <pc:docMk/>
          <pc:sldMk cId="3867004604" sldId="260"/>
        </pc:sldMkLst>
        <pc:picChg chg="del">
          <ac:chgData name="Marcel Schurer" userId="1cb2ce410c1e62fd" providerId="LiveId" clId="{7069F9C3-9CEE-4832-85D8-8050759869F7}" dt="2025-01-02T09:38:40.311" v="0" actId="478"/>
          <ac:picMkLst>
            <pc:docMk/>
            <pc:sldMk cId="3867004604" sldId="260"/>
            <ac:picMk id="4" creationId="{9F2AF6CA-5EE9-FA92-2C47-7FA7190BBA2C}"/>
          </ac:picMkLst>
        </pc:picChg>
        <pc:picChg chg="add del mod">
          <ac:chgData name="Marcel Schurer" userId="1cb2ce410c1e62fd" providerId="LiveId" clId="{7069F9C3-9CEE-4832-85D8-8050759869F7}" dt="2025-01-02T09:38:52.783" v="5" actId="478"/>
          <ac:picMkLst>
            <pc:docMk/>
            <pc:sldMk cId="3867004604" sldId="260"/>
            <ac:picMk id="5" creationId="{67D24AD7-C4BE-FF01-F2F6-EDE5D01F6AA8}"/>
          </ac:picMkLst>
        </pc:picChg>
        <pc:picChg chg="add mod">
          <ac:chgData name="Marcel Schurer" userId="1cb2ce410c1e62fd" providerId="LiveId" clId="{7069F9C3-9CEE-4832-85D8-8050759869F7}" dt="2025-01-02T09:39:13.479" v="8" actId="1076"/>
          <ac:picMkLst>
            <pc:docMk/>
            <pc:sldMk cId="3867004604" sldId="260"/>
            <ac:picMk id="7" creationId="{BF2F1EB4-AA00-333A-E037-743304268E7A}"/>
          </ac:picMkLst>
        </pc:picChg>
      </pc:sldChg>
      <pc:sldChg chg="modSp mod">
        <pc:chgData name="Marcel Schurer" userId="1cb2ce410c1e62fd" providerId="LiveId" clId="{7069F9C3-9CEE-4832-85D8-8050759869F7}" dt="2025-01-02T09:46:05.171" v="13" actId="20577"/>
        <pc:sldMkLst>
          <pc:docMk/>
          <pc:sldMk cId="3002379905" sldId="263"/>
        </pc:sldMkLst>
        <pc:spChg chg="mod">
          <ac:chgData name="Marcel Schurer" userId="1cb2ce410c1e62fd" providerId="LiveId" clId="{7069F9C3-9CEE-4832-85D8-8050759869F7}" dt="2025-01-02T09:46:05.171" v="13" actId="20577"/>
          <ac:spMkLst>
            <pc:docMk/>
            <pc:sldMk cId="3002379905" sldId="263"/>
            <ac:spMk id="3" creationId="{74826B69-287D-FE1E-6709-6CF30B84CCCF}"/>
          </ac:spMkLst>
        </pc:spChg>
      </pc:sldChg>
      <pc:sldChg chg="add del">
        <pc:chgData name="Marcel Schurer" userId="1cb2ce410c1e62fd" providerId="LiveId" clId="{7069F9C3-9CEE-4832-85D8-8050759869F7}" dt="2025-01-02T10:48:12.357" v="25" actId="2696"/>
        <pc:sldMkLst>
          <pc:docMk/>
          <pc:sldMk cId="1004286047" sldId="267"/>
        </pc:sldMkLst>
      </pc:sldChg>
      <pc:sldChg chg="addSp delSp modSp add mod">
        <pc:chgData name="Marcel Schurer" userId="1cb2ce410c1e62fd" providerId="LiveId" clId="{7069F9C3-9CEE-4832-85D8-8050759869F7}" dt="2025-01-02T11:14:00.578" v="65" actId="14826"/>
        <pc:sldMkLst>
          <pc:docMk/>
          <pc:sldMk cId="3148901538" sldId="269"/>
        </pc:sldMkLst>
        <pc:spChg chg="mod">
          <ac:chgData name="Marcel Schurer" userId="1cb2ce410c1e62fd" providerId="LiveId" clId="{7069F9C3-9CEE-4832-85D8-8050759869F7}" dt="2025-01-02T10:48:26.316" v="55" actId="20577"/>
          <ac:spMkLst>
            <pc:docMk/>
            <pc:sldMk cId="3148901538" sldId="269"/>
            <ac:spMk id="2" creationId="{D22A62BE-1657-300E-FB98-90F3957BB9E6}"/>
          </ac:spMkLst>
        </pc:spChg>
        <pc:spChg chg="del">
          <ac:chgData name="Marcel Schurer" userId="1cb2ce410c1e62fd" providerId="LiveId" clId="{7069F9C3-9CEE-4832-85D8-8050759869F7}" dt="2025-01-02T10:48:29.108" v="56" actId="478"/>
          <ac:spMkLst>
            <pc:docMk/>
            <pc:sldMk cId="3148901538" sldId="269"/>
            <ac:spMk id="3" creationId="{7DFFBA9C-F1DF-2894-C5E5-8BAF1A3C3431}"/>
          </ac:spMkLst>
        </pc:spChg>
        <pc:picChg chg="add mod">
          <ac:chgData name="Marcel Schurer" userId="1cb2ce410c1e62fd" providerId="LiveId" clId="{7069F9C3-9CEE-4832-85D8-8050759869F7}" dt="2025-01-02T11:14:00.578" v="65" actId="14826"/>
          <ac:picMkLst>
            <pc:docMk/>
            <pc:sldMk cId="3148901538" sldId="269"/>
            <ac:picMk id="5" creationId="{183C2457-96B3-6797-0581-D5046496599A}"/>
          </ac:picMkLst>
        </pc:picChg>
      </pc:sldChg>
      <pc:sldChg chg="modSp add mod">
        <pc:chgData name="Marcel Schurer" userId="1cb2ce410c1e62fd" providerId="LiveId" clId="{7069F9C3-9CEE-4832-85D8-8050759869F7}" dt="2025-01-02T11:14:18.001" v="83" actId="14826"/>
        <pc:sldMkLst>
          <pc:docMk/>
          <pc:sldMk cId="3126636623" sldId="270"/>
        </pc:sldMkLst>
        <pc:spChg chg="mod">
          <ac:chgData name="Marcel Schurer" userId="1cb2ce410c1e62fd" providerId="LiveId" clId="{7069F9C3-9CEE-4832-85D8-8050759869F7}" dt="2025-01-02T11:14:11.995" v="82" actId="20577"/>
          <ac:spMkLst>
            <pc:docMk/>
            <pc:sldMk cId="3126636623" sldId="270"/>
            <ac:spMk id="2" creationId="{E034FB7A-E8F8-F6F2-14C3-E247E91D1DC6}"/>
          </ac:spMkLst>
        </pc:spChg>
        <pc:picChg chg="mod">
          <ac:chgData name="Marcel Schurer" userId="1cb2ce410c1e62fd" providerId="LiveId" clId="{7069F9C3-9CEE-4832-85D8-8050759869F7}" dt="2025-01-02T11:14:18.001" v="83" actId="14826"/>
          <ac:picMkLst>
            <pc:docMk/>
            <pc:sldMk cId="3126636623" sldId="270"/>
            <ac:picMk id="5" creationId="{C86CB13E-3A65-EB3A-4115-A5C011AB0A6F}"/>
          </ac:picMkLst>
        </pc:picChg>
      </pc:sldChg>
    </pc:docChg>
  </pc:docChgLst>
  <pc:docChgLst>
    <pc:chgData name="Lara Jakisch" userId="12f81eb969460de9" providerId="Windows Live" clId="Web-{6C82358F-3EBC-447A-BA05-4342A1863BE5}"/>
    <pc:docChg chg="addSld delSld modSld">
      <pc:chgData name="Lara Jakisch" userId="12f81eb969460de9" providerId="Windows Live" clId="Web-{6C82358F-3EBC-447A-BA05-4342A1863BE5}" dt="2025-01-02T14:04:42.098" v="129" actId="20577"/>
      <pc:docMkLst>
        <pc:docMk/>
      </pc:docMkLst>
      <pc:sldChg chg="addSp delSp modSp new del">
        <pc:chgData name="Lara Jakisch" userId="12f81eb969460de9" providerId="Windows Live" clId="Web-{6C82358F-3EBC-447A-BA05-4342A1863BE5}" dt="2025-01-02T13:58:31.976" v="44"/>
        <pc:sldMkLst>
          <pc:docMk/>
          <pc:sldMk cId="2749315236" sldId="271"/>
        </pc:sldMkLst>
        <pc:spChg chg="mod">
          <ac:chgData name="Lara Jakisch" userId="12f81eb969460de9" providerId="Windows Live" clId="Web-{6C82358F-3EBC-447A-BA05-4342A1863BE5}" dt="2025-01-02T13:52:22.901" v="7" actId="20577"/>
          <ac:spMkLst>
            <pc:docMk/>
            <pc:sldMk cId="2749315236" sldId="271"/>
            <ac:spMk id="2" creationId="{B3BE4513-4C19-AA6E-59A9-8A1918056F0A}"/>
          </ac:spMkLst>
        </pc:spChg>
        <pc:spChg chg="del">
          <ac:chgData name="Lara Jakisch" userId="12f81eb969460de9" providerId="Windows Live" clId="Web-{6C82358F-3EBC-447A-BA05-4342A1863BE5}" dt="2025-01-02T13:52:32.932" v="8"/>
          <ac:spMkLst>
            <pc:docMk/>
            <pc:sldMk cId="2749315236" sldId="271"/>
            <ac:spMk id="3" creationId="{82653D9E-10E2-E177-474C-C652D76DFC81}"/>
          </ac:spMkLst>
        </pc:spChg>
        <pc:spChg chg="add del mod">
          <ac:chgData name="Lara Jakisch" userId="12f81eb969460de9" providerId="Windows Live" clId="Web-{6C82358F-3EBC-447A-BA05-4342A1863BE5}" dt="2025-01-02T13:53:28.294" v="13"/>
          <ac:spMkLst>
            <pc:docMk/>
            <pc:sldMk cId="2749315236" sldId="271"/>
            <ac:spMk id="6" creationId="{A93EF522-C6DF-6044-D35C-DCA5BFCD9BDF}"/>
          </ac:spMkLst>
        </pc:spChg>
        <pc:spChg chg="add del mod">
          <ac:chgData name="Lara Jakisch" userId="12f81eb969460de9" providerId="Windows Live" clId="Web-{6C82358F-3EBC-447A-BA05-4342A1863BE5}" dt="2025-01-02T13:54:21.343" v="20"/>
          <ac:spMkLst>
            <pc:docMk/>
            <pc:sldMk cId="2749315236" sldId="271"/>
            <ac:spMk id="9" creationId="{8ED523A6-9E5B-5EF9-507F-F43767359393}"/>
          </ac:spMkLst>
        </pc:spChg>
        <pc:spChg chg="add del mod">
          <ac:chgData name="Lara Jakisch" userId="12f81eb969460de9" providerId="Windows Live" clId="Web-{6C82358F-3EBC-447A-BA05-4342A1863BE5}" dt="2025-01-02T13:57:26.648" v="27"/>
          <ac:spMkLst>
            <pc:docMk/>
            <pc:sldMk cId="2749315236" sldId="271"/>
            <ac:spMk id="13" creationId="{E133D921-A307-5BB6-002D-A8834006F863}"/>
          </ac:spMkLst>
        </pc:spChg>
        <pc:picChg chg="add del mod ord">
          <ac:chgData name="Lara Jakisch" userId="12f81eb969460de9" providerId="Windows Live" clId="Web-{6C82358F-3EBC-447A-BA05-4342A1863BE5}" dt="2025-01-02T13:53:12.699" v="12"/>
          <ac:picMkLst>
            <pc:docMk/>
            <pc:sldMk cId="2749315236" sldId="271"/>
            <ac:picMk id="4" creationId="{3E989484-8E7A-CCDD-2E9C-4C18CE001E93}"/>
          </ac:picMkLst>
        </pc:picChg>
        <pc:picChg chg="add del mod ord">
          <ac:chgData name="Lara Jakisch" userId="12f81eb969460de9" providerId="Windows Live" clId="Web-{6C82358F-3EBC-447A-BA05-4342A1863BE5}" dt="2025-01-02T13:53:56.201" v="17"/>
          <ac:picMkLst>
            <pc:docMk/>
            <pc:sldMk cId="2749315236" sldId="271"/>
            <ac:picMk id="7" creationId="{EB1EF9F0-EABF-51F6-C7A7-A760216FAA58}"/>
          </ac:picMkLst>
        </pc:picChg>
        <pc:picChg chg="add del mod ord">
          <ac:chgData name="Lara Jakisch" userId="12f81eb969460de9" providerId="Windows Live" clId="Web-{6C82358F-3EBC-447A-BA05-4342A1863BE5}" dt="2025-01-02T13:56:42.332" v="26"/>
          <ac:picMkLst>
            <pc:docMk/>
            <pc:sldMk cId="2749315236" sldId="271"/>
            <ac:picMk id="10" creationId="{4C9F1DE4-CB19-427E-B590-84D58EF42A57}"/>
          </ac:picMkLst>
        </pc:picChg>
        <pc:picChg chg="add del mod">
          <ac:chgData name="Lara Jakisch" userId="12f81eb969460de9" providerId="Windows Live" clId="Web-{6C82358F-3EBC-447A-BA05-4342A1863BE5}" dt="2025-01-02T13:56:40.582" v="25"/>
          <ac:picMkLst>
            <pc:docMk/>
            <pc:sldMk cId="2749315236" sldId="271"/>
            <ac:picMk id="11" creationId="{96029087-9821-FFBE-6D47-A9B38CC0FE55}"/>
          </ac:picMkLst>
        </pc:picChg>
        <pc:picChg chg="add mod ord">
          <ac:chgData name="Lara Jakisch" userId="12f81eb969460de9" providerId="Windows Live" clId="Web-{6C82358F-3EBC-447A-BA05-4342A1863BE5}" dt="2025-01-02T13:57:51.709" v="34" actId="1076"/>
          <ac:picMkLst>
            <pc:docMk/>
            <pc:sldMk cId="2749315236" sldId="271"/>
            <ac:picMk id="14" creationId="{79EAED4A-7811-082D-9B04-152C7D020489}"/>
          </ac:picMkLst>
        </pc:picChg>
      </pc:sldChg>
      <pc:sldChg chg="addSp modSp new">
        <pc:chgData name="Lara Jakisch" userId="12f81eb969460de9" providerId="Windows Live" clId="Web-{6C82358F-3EBC-447A-BA05-4342A1863BE5}" dt="2025-01-02T14:04:42.098" v="129" actId="20577"/>
        <pc:sldMkLst>
          <pc:docMk/>
          <pc:sldMk cId="4162082512" sldId="272"/>
        </pc:sldMkLst>
        <pc:spChg chg="mod">
          <ac:chgData name="Lara Jakisch" userId="12f81eb969460de9" providerId="Windows Live" clId="Web-{6C82358F-3EBC-447A-BA05-4342A1863BE5}" dt="2025-01-02T13:58:38.898" v="52" actId="20577"/>
          <ac:spMkLst>
            <pc:docMk/>
            <pc:sldMk cId="4162082512" sldId="272"/>
            <ac:spMk id="2" creationId="{C87AC2AA-EEDA-6D28-3061-1742BAFD58AF}"/>
          </ac:spMkLst>
        </pc:spChg>
        <pc:spChg chg="mod">
          <ac:chgData name="Lara Jakisch" userId="12f81eb969460de9" providerId="Windows Live" clId="Web-{6C82358F-3EBC-447A-BA05-4342A1863BE5}" dt="2025-01-02T14:04:42.098" v="129" actId="20577"/>
          <ac:spMkLst>
            <pc:docMk/>
            <pc:sldMk cId="4162082512" sldId="272"/>
            <ac:spMk id="3" creationId="{48070DD9-AC7A-352E-CAC8-4040FCC4D3D8}"/>
          </ac:spMkLst>
        </pc:spChg>
        <pc:picChg chg="add mod">
          <ac:chgData name="Lara Jakisch" userId="12f81eb969460de9" providerId="Windows Live" clId="Web-{6C82358F-3EBC-447A-BA05-4342A1863BE5}" dt="2025-01-02T13:58:21.444" v="43" actId="1076"/>
          <ac:picMkLst>
            <pc:docMk/>
            <pc:sldMk cId="4162082512" sldId="272"/>
            <ac:picMk id="5" creationId="{43C9BD45-F4DA-52F7-3E80-264BC5AF5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2AB1D-CB2A-FBA6-2D0C-41EF4DA4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46170-4243-9D49-881A-541ADAE1F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A723-CAF9-63A4-A3B4-DBCD1DE7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A506-BA0E-2092-C61D-565B8673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1E50-2765-4F84-5540-DF5F1C14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4ABC-AF06-649D-38A0-CFB5E7F4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10FB9-121F-6F48-B484-8A780C32B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C086-B4A9-B7BA-107C-A7367B89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3C71-1E5A-76E8-5EF1-9E53FEA3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95EE1-1CB8-C8E8-A8C3-48DAE078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2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6E58E-5A63-9D33-A578-E61AAB1D4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3FA13-16D7-9365-7B3E-6551D2818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6DEA0-A0D4-A6E7-8E07-116602B4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5C3D-6477-64AE-1370-CE4E1A9D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581-4077-00A6-3C76-7267F0C6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6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9F52-B08F-8FF7-92E0-DCFD1DF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92B6-58DD-7E31-4DBA-6D47C6E9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2647-ADD7-A84A-C8BD-3AF1DC84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C3FD-5993-65F6-5034-500EB5F9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ED9A-4DA4-C1C3-BEE3-91BE7DDF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06C8-526F-4B00-4E2B-95B2715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AE401-BE79-A971-78BB-34980279B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8CDF-AB98-4906-0315-6669C18F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33EAE-6D36-EDCA-8297-B9A31F0B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BA97-1ECC-E1D6-AAC5-9EC23423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3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8FCC-1697-9C76-BF84-5AD026B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6105-09E9-6B64-6F3A-777FC7525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BD2F3-D1CF-5331-6AE0-4E1F035C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E761-A456-9FD1-F139-D0B9D874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C219B-1D03-9626-BDE8-68689DC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9948D-BDBB-CB76-87F7-DED69C4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FBD-7C78-2216-6C05-35E8CE96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9B81-35E7-E9AC-82EF-A725CAA10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61B4-C820-344A-3FC2-18ABC2E6A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AF9A4-D50E-B4B2-AC93-D9AB9F97C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2BEC0-F56C-17F8-F5B4-E73FF86F3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58036-DB5D-7A4F-EA08-2F33078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49276-AAF1-6EA4-7D82-67896CDB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E4C24-F2EE-20AE-8E1B-ECE23328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558C-B52E-2B75-A0C4-DD82669F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AB0E-A754-91EE-F29D-8D34EC07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41731-BC10-E8AD-932A-C3EDE7C6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E1DC-D75B-DCFF-7391-4F541EC9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00038-0676-E6FE-F5B4-5653D60C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010B1-973F-1894-622B-08365694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4DB61-591F-792F-1FF6-BE192C10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F194-C4A2-791F-D673-D560E8C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E01F-EE19-C2BC-C7B3-4DC36702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AEC7A-980E-D14F-0B84-02221ABA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1DF1-1A13-0827-5CFF-B23DF25E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53EF7-EBA1-2C44-555F-9D835A2A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AA9BE-BA6A-7FA1-6064-2BADCE71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5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E6EA-6570-4DAF-8EBD-9A307FB99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4B48A-6CF0-DAE9-AF09-5BC0B9CEA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E3D9F-A9C0-4754-565A-C31EB5558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4652-1C46-E6FC-1398-46C5FF2D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E009-6579-BF4B-81AD-37866F7E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B82FB-E371-17BB-1BE8-BA58BAF9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6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E376C-907B-468D-4FA5-5B8D883C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5F50-B8BA-D674-A1F6-E388CB989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5682-508B-D7F4-4BCB-2DED540E9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170DB-9D58-4094-AB3C-16CDC5AFB0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1BB-7238-D204-377B-A3992CB0E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BDDE-43F7-3AF2-2686-E69E9CDE8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00EE4-0490-4910-9842-D2C904AE0B7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BC3-A6AC-86CF-AB89-5E6C3459C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70D2-BEBA-A456-A55A-2F55962E5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10387-8709-11D1-76E4-6F65B7DB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Qualitaets</a:t>
            </a:r>
            <a:r>
              <a:rPr lang="de-DE"/>
              <a:t>- / Nichtfunktionale Anforderungen</a:t>
            </a:r>
            <a:br>
              <a:rPr lang="de-DE"/>
            </a:br>
            <a:r>
              <a:rPr lang="de-DE"/>
              <a:t>Intern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127CF-B200-553A-E500-CFDAF63A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Codequalitaet</a:t>
            </a:r>
            <a:r>
              <a:rPr lang="de-DE"/>
              <a:t> muss festgelegten Standards entsprechen (SOLID, PEP8)</a:t>
            </a:r>
          </a:p>
          <a:p>
            <a:r>
              <a:rPr lang="de-DE"/>
              <a:t>Einhalt von Standards </a:t>
            </a:r>
            <a:r>
              <a:rPr lang="de-DE" err="1"/>
              <a:t>fuer</a:t>
            </a:r>
            <a:r>
              <a:rPr lang="de-DE"/>
              <a:t> Sicherheitsanforderungen (ISO/IEC 27001)</a:t>
            </a:r>
          </a:p>
          <a:p>
            <a:r>
              <a:rPr lang="de-DE"/>
              <a:t>Effiziente </a:t>
            </a:r>
            <a:r>
              <a:rPr lang="de-DE" err="1"/>
              <a:t>Algorythmen</a:t>
            </a:r>
            <a:r>
              <a:rPr lang="de-DE"/>
              <a:t> </a:t>
            </a:r>
            <a:r>
              <a:rPr lang="de-DE" err="1"/>
              <a:t>fuer</a:t>
            </a:r>
            <a:r>
              <a:rPr lang="de-DE"/>
              <a:t> die Verarbeitung von Skripten</a:t>
            </a:r>
          </a:p>
          <a:p>
            <a:r>
              <a:rPr lang="de-DE"/>
              <a:t>Testbarkeit muss </a:t>
            </a:r>
            <a:r>
              <a:rPr lang="de-DE" err="1"/>
              <a:t>gewaehrleistet</a:t>
            </a:r>
            <a:r>
              <a:rPr lang="de-DE"/>
              <a:t> sein</a:t>
            </a:r>
          </a:p>
          <a:p>
            <a:r>
              <a:rPr lang="de-DE"/>
              <a:t>Trennung zwischen Release und Beta Funktion</a:t>
            </a:r>
          </a:p>
        </p:txBody>
      </p:sp>
    </p:spTree>
    <p:extLst>
      <p:ext uri="{BB962C8B-B14F-4D97-AF65-F5344CB8AC3E}">
        <p14:creationId xmlns:p14="http://schemas.microsoft.com/office/powerpoint/2010/main" val="302834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65919-542F-2BA7-E40C-ACD8315D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A8DF8-A0EF-DFBE-7DF7-BB331AB8B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238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481B-A946-C44A-D817-9A543200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2A62BE-1657-300E-FB98-90F3957B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Anwendungsfalldiagramm Gesamt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3C2457-96B3-6797-0581-D50464965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78298" y="1527146"/>
            <a:ext cx="9435402" cy="5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0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97291-7C55-5257-A933-EA4084512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4FB7A-E8F8-F6F2-14C3-E247E91D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Anwendungsfalldiagramm </a:t>
            </a:r>
            <a:r>
              <a:rPr lang="de-DE" err="1"/>
              <a:t>akkordoberfläche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6CB13E-3A65-EB3A-4115-A5C011AB0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60491" y="1527146"/>
            <a:ext cx="8071016" cy="51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3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AC2AA-EEDA-6D28-3061-1742BAFD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Zeitdiagramm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70DD9-AC7A-352E-CAC8-4040FCC4D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Zweistimmige Komposition bestehend aus 12 achtel Takten</a:t>
            </a:r>
          </a:p>
          <a:p>
            <a:endParaRPr lang="de-DE"/>
          </a:p>
        </p:txBody>
      </p:sp>
      <p:pic>
        <p:nvPicPr>
          <p:cNvPr id="5" name="Inhaltsplatzhalter 13">
            <a:extLst>
              <a:ext uri="{FF2B5EF4-FFF2-40B4-BE49-F238E27FC236}">
                <a16:creationId xmlns:a16="http://schemas.microsoft.com/office/drawing/2014/main" id="{43C9BD45-F4DA-52F7-3E80-264BC5AF5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820" y="3208339"/>
            <a:ext cx="10044111" cy="296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8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D9B1E-5233-5B5B-EA49-1D47D5E4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4316B-F6A0-0BE1-3E81-2398A560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286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91D5A-AC42-A9BB-E6C4-B568ECF8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75036-2CD8-0854-49F7-82224CC87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54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2522-94D0-6E31-24C4-7E54DA5A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E8E916-1960-B649-A454-793BE0686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00928"/>
              </p:ext>
            </p:extLst>
          </p:nvPr>
        </p:nvGraphicFramePr>
        <p:xfrm>
          <a:off x="838199" y="1528775"/>
          <a:ext cx="9804992" cy="4631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874">
                  <a:extLst>
                    <a:ext uri="{9D8B030D-6E8A-4147-A177-3AD203B41FA5}">
                      <a16:colId xmlns:a16="http://schemas.microsoft.com/office/drawing/2014/main" val="24379761"/>
                    </a:ext>
                  </a:extLst>
                </a:gridCol>
                <a:gridCol w="4197038">
                  <a:extLst>
                    <a:ext uri="{9D8B030D-6E8A-4147-A177-3AD203B41FA5}">
                      <a16:colId xmlns:a16="http://schemas.microsoft.com/office/drawing/2014/main" val="1059069866"/>
                    </a:ext>
                  </a:extLst>
                </a:gridCol>
                <a:gridCol w="3828080">
                  <a:extLst>
                    <a:ext uri="{9D8B030D-6E8A-4147-A177-3AD203B41FA5}">
                      <a16:colId xmlns:a16="http://schemas.microsoft.com/office/drawing/2014/main" val="2949875406"/>
                    </a:ext>
                  </a:extLst>
                </a:gridCol>
              </a:tblGrid>
              <a:tr h="237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Funktion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Wissen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Interesse &amp; Ziele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2385889"/>
                  </a:ext>
                </a:extLst>
              </a:tr>
              <a:tr h="99762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Musiker &amp; Band’s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Kann Musikstücke komponieren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Erfahrung mit Instrumenten und Notensystemen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Erfahrung &gt; 3 Jahre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Hilfestellung, um einfacher und schneller Musikstücke zu komponieren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Halten von Lehrveranstaltungen und Vorträgen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0074193"/>
                  </a:ext>
                </a:extLst>
              </a:tr>
              <a:tr h="3949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Sänger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Kann einzelne Tonhöhen, Tonlagen und Tonabfolgen komponieren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Unterstützung von Stimmübungen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7138421"/>
                  </a:ext>
                </a:extLst>
              </a:tr>
              <a:tr h="7967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Hobbymusiker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Kann Musikstücke komponieren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Erfahrung mit Instrumenten und Notensystemen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Erfahrung &lt; 3 Jahre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Übung und Erweiterung der Erfahrung beim Komponieren von Musikstücken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70848"/>
                  </a:ext>
                </a:extLst>
              </a:tr>
              <a:tr h="5958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Laie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Keine bis wenig Erfahrung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Kann keine komplexen Musikstücke komponieren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Lernen von grundlegenden Techniken Tonfolgen und Akkorden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829448"/>
                  </a:ext>
                </a:extLst>
              </a:tr>
              <a:tr h="7967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Marketingabteilung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Kann Jingles und Werbemelodien komponieren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Kennt sich aus mit Instrumenten und Notensystemen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Verkaufen von Melodien und Tonfolgen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6442399"/>
                  </a:ext>
                </a:extLst>
              </a:tr>
              <a:tr h="59582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de-DE" sz="1400" kern="100">
                          <a:effectLst/>
                        </a:rPr>
                        <a:t>PlayIt Inc.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Bereitstellung von Systemen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Einbindung von Werbepartnern</a:t>
                      </a:r>
                      <a:endParaRPr lang="en-US" sz="1400" kern="100">
                        <a:effectLst/>
                      </a:endParaRPr>
                    </a:p>
                    <a:p>
                      <a:pPr marL="342900" lvl="0" indent="-342900" algn="l">
                        <a:lnSpc>
                          <a:spcPct val="107000"/>
                        </a:lnSpc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Vorgabe Premium- &amp; Basisfunktionen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l" rtl="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de-DE" sz="1400" kern="100">
                          <a:effectLst/>
                        </a:rPr>
                        <a:t>Profitmaximierung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31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4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0C121-B4DC-A72B-B6A2-06F345F3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F2F1EB4-AA00-333A-E037-743304268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802" y="2253081"/>
            <a:ext cx="10616395" cy="2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0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62C26-CC46-745E-DC49-418E3D89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Randbedingungen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26B69-287D-FE1E-6709-6CF30B84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>
                <a:solidFill>
                  <a:srgbClr val="C00000"/>
                </a:solidFill>
              </a:rPr>
              <a:t>Schutz von Urheberrechten (DSGVO)</a:t>
            </a:r>
          </a:p>
          <a:p>
            <a:pPr marL="457200" indent="-457200"/>
            <a:r>
              <a:rPr lang="de-DE">
                <a:solidFill>
                  <a:srgbClr val="C00000"/>
                </a:solidFill>
              </a:rPr>
              <a:t>Open Source Compliance, </a:t>
            </a:r>
            <a:r>
              <a:rPr lang="de-DE" err="1">
                <a:solidFill>
                  <a:srgbClr val="C00000"/>
                </a:solidFill>
              </a:rPr>
              <a:t>Lizensen</a:t>
            </a:r>
            <a:r>
              <a:rPr lang="de-DE">
                <a:solidFill>
                  <a:srgbClr val="C00000"/>
                </a:solidFill>
              </a:rPr>
              <a:t> von verwendeten Bibliotheken </a:t>
            </a:r>
            <a:r>
              <a:rPr lang="de-DE" err="1">
                <a:solidFill>
                  <a:srgbClr val="C00000"/>
                </a:solidFill>
              </a:rPr>
              <a:t>muessen</a:t>
            </a:r>
            <a:r>
              <a:rPr lang="de-DE">
                <a:solidFill>
                  <a:srgbClr val="C00000"/>
                </a:solidFill>
              </a:rPr>
              <a:t> eingehalten werden</a:t>
            </a:r>
          </a:p>
          <a:p>
            <a:pPr marL="457200" indent="-457200"/>
            <a:r>
              <a:rPr lang="de-DE">
                <a:solidFill>
                  <a:srgbClr val="C00000"/>
                </a:solidFill>
              </a:rPr>
              <a:t>Betriebssystem </a:t>
            </a:r>
            <a:r>
              <a:rPr lang="de-DE" err="1">
                <a:solidFill>
                  <a:srgbClr val="C00000"/>
                </a:solidFill>
              </a:rPr>
              <a:t>Kompatibillitaet</a:t>
            </a:r>
            <a:endParaRPr lang="de-DE">
              <a:solidFill>
                <a:srgbClr val="C00000"/>
              </a:solidFill>
            </a:endParaRPr>
          </a:p>
          <a:p>
            <a:pPr marL="457200" indent="-457200"/>
            <a:r>
              <a:rPr lang="de-DE"/>
              <a:t>Entwicklungsbudget begrenzt auf $10.000</a:t>
            </a:r>
          </a:p>
          <a:p>
            <a:pPr marL="0" indent="0">
              <a:buNone/>
            </a:pPr>
            <a:endParaRPr lang="de-DE"/>
          </a:p>
          <a:p>
            <a:pPr marL="457200" indent="-457200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36F7C3E-AB73-776B-55C9-5751E113286E}"/>
              </a:ext>
            </a:extLst>
          </p:cNvPr>
          <p:cNvSpPr txBox="1"/>
          <p:nvPr/>
        </p:nvSpPr>
        <p:spPr>
          <a:xfrm>
            <a:off x="8868567" y="5246119"/>
            <a:ext cx="247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Basisfaktoren</a:t>
            </a:r>
            <a:br>
              <a:rPr lang="de-DE"/>
            </a:b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Leistungsfaktoren</a:t>
            </a:r>
            <a:br>
              <a:rPr lang="de-DE">
                <a:solidFill>
                  <a:schemeClr val="accent2">
                    <a:lumMod val="76000"/>
                  </a:schemeClr>
                </a:solidFill>
              </a:rPr>
            </a:br>
            <a:r>
              <a:rPr lang="de-DE">
                <a:solidFill>
                  <a:srgbClr val="00B050"/>
                </a:solidFill>
              </a:rPr>
              <a:t>Begeisterungsfaktoren</a:t>
            </a:r>
          </a:p>
        </p:txBody>
      </p:sp>
    </p:spTree>
    <p:extLst>
      <p:ext uri="{BB962C8B-B14F-4D97-AF65-F5344CB8AC3E}">
        <p14:creationId xmlns:p14="http://schemas.microsoft.com/office/powerpoint/2010/main" val="300237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3B18-61D4-4384-3D45-B3DC7ECA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Funktionale</a:t>
            </a:r>
            <a:r>
              <a:rPr lang="en-US"/>
              <a:t> </a:t>
            </a:r>
            <a:r>
              <a:rPr lang="en-US" err="1"/>
              <a:t>Anforderungen</a:t>
            </a:r>
            <a:r>
              <a:rPr lang="en-US"/>
              <a:t> – Extern I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A208-B526-42AF-7E55-E3BC35AE0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>
                <a:solidFill>
                  <a:srgbClr val="C00000"/>
                </a:solidFill>
              </a:rPr>
              <a:t>Komponieren und Abspielen von Musikstücken als</a:t>
            </a:r>
            <a:r>
              <a:rPr lang="en-US" sz="2400">
                <a:solidFill>
                  <a:srgbClr val="C00000"/>
                </a:solidFill>
              </a:rPr>
              <a:t>:</a:t>
            </a:r>
          </a:p>
          <a:p>
            <a:pPr lvl="1"/>
            <a:r>
              <a:rPr lang="en-US" sz="2000" err="1"/>
              <a:t>Akkordstruktur</a:t>
            </a:r>
            <a:endParaRPr lang="en-US" sz="2000"/>
          </a:p>
          <a:p>
            <a:pPr lvl="1"/>
            <a:r>
              <a:rPr lang="en-US" sz="2000" err="1"/>
              <a:t>Tabstruktur</a:t>
            </a:r>
            <a:endParaRPr lang="en-US" sz="2000"/>
          </a:p>
          <a:p>
            <a:pPr lvl="1"/>
            <a:r>
              <a:rPr lang="en-US" sz="2000" err="1"/>
              <a:t>Notenstruktur</a:t>
            </a:r>
            <a:endParaRPr lang="en-US" sz="2000"/>
          </a:p>
          <a:p>
            <a:r>
              <a:rPr lang="en-US" err="1">
                <a:solidFill>
                  <a:srgbClr val="C00000"/>
                </a:solidFill>
              </a:rPr>
              <a:t>Speichern</a:t>
            </a:r>
            <a:r>
              <a:rPr lang="en-US">
                <a:solidFill>
                  <a:srgbClr val="C00000"/>
                </a:solidFill>
              </a:rPr>
              <a:t> und Laden von </a:t>
            </a:r>
            <a:r>
              <a:rPr lang="en-US" err="1">
                <a:solidFill>
                  <a:srgbClr val="C00000"/>
                </a:solidFill>
              </a:rPr>
              <a:t>Kompositionen</a:t>
            </a:r>
            <a:endParaRPr lang="en-US">
              <a:solidFill>
                <a:srgbClr val="C00000"/>
              </a:solidFill>
            </a:endParaRPr>
          </a:p>
          <a:p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Erkennen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ungültiger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Eingaben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,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Ausgabe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von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Fehlermeldungen</a:t>
            </a:r>
            <a:endParaRPr lang="en-US" sz="240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Copy – Paste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Funktion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für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Kompositionsabschnitte</a:t>
            </a:r>
            <a:endParaRPr lang="en-US" sz="240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2400" err="1">
                <a:solidFill>
                  <a:srgbClr val="00B050"/>
                </a:solidFill>
              </a:rPr>
              <a:t>Unterschiedliche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Exportformate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400" err="1">
                <a:solidFill>
                  <a:srgbClr val="00B050"/>
                </a:solidFill>
              </a:rPr>
              <a:t>Hilfe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Funktionalität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Musikausgabe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als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unterschiedliche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Instrumente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möglich</a:t>
            </a:r>
            <a:endParaRPr lang="en-US" sz="2400">
              <a:solidFill>
                <a:schemeClr val="accent2">
                  <a:lumMod val="76000"/>
                </a:schemeClr>
              </a:solidFill>
            </a:endParaRPr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6E9865-45C1-71C3-0B27-B9073AE86CBC}"/>
              </a:ext>
            </a:extLst>
          </p:cNvPr>
          <p:cNvSpPr txBox="1"/>
          <p:nvPr/>
        </p:nvSpPr>
        <p:spPr>
          <a:xfrm>
            <a:off x="8868567" y="5246119"/>
            <a:ext cx="247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Basisfaktoren</a:t>
            </a:r>
            <a:br>
              <a:rPr lang="de-DE"/>
            </a:b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Leistungsfaktoren</a:t>
            </a:r>
            <a:br>
              <a:rPr lang="de-DE">
                <a:solidFill>
                  <a:schemeClr val="accent2">
                    <a:lumMod val="76000"/>
                  </a:schemeClr>
                </a:solidFill>
              </a:rPr>
            </a:br>
            <a:r>
              <a:rPr lang="de-DE">
                <a:solidFill>
                  <a:srgbClr val="00B050"/>
                </a:solidFill>
              </a:rPr>
              <a:t>Begeisterungsfaktoren</a:t>
            </a:r>
          </a:p>
        </p:txBody>
      </p:sp>
    </p:spTree>
    <p:extLst>
      <p:ext uri="{BB962C8B-B14F-4D97-AF65-F5344CB8AC3E}">
        <p14:creationId xmlns:p14="http://schemas.microsoft.com/office/powerpoint/2010/main" val="403492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CF9A9-51F2-72F9-5BB6-6324584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Funktionale</a:t>
            </a:r>
            <a:r>
              <a:rPr lang="en-US"/>
              <a:t> </a:t>
            </a:r>
            <a:r>
              <a:rPr lang="en-US" err="1"/>
              <a:t>Anforderungen</a:t>
            </a:r>
            <a:r>
              <a:rPr lang="en-US"/>
              <a:t> – Extern II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EFCCD-22A3-D63F-8E39-16509A7B1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>
                <a:solidFill>
                  <a:srgbClr val="C00000"/>
                </a:solidFill>
              </a:rPr>
              <a:t>Ermöglicht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rgbClr val="C00000"/>
                </a:solidFill>
              </a:rPr>
              <a:t>einbau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rgbClr val="C00000"/>
                </a:solidFill>
              </a:rPr>
              <a:t>gängiger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rgbClr val="C00000"/>
                </a:solidFill>
              </a:rPr>
              <a:t>musikalischer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rgbClr val="C00000"/>
                </a:solidFill>
              </a:rPr>
              <a:t>Symbole</a:t>
            </a:r>
            <a:r>
              <a:rPr lang="en-US" sz="2400">
                <a:solidFill>
                  <a:srgbClr val="C00000"/>
                </a:solidFill>
              </a:rPr>
              <a:t> und </a:t>
            </a:r>
            <a:r>
              <a:rPr lang="en-US" sz="2400" err="1">
                <a:solidFill>
                  <a:srgbClr val="C00000"/>
                </a:solidFill>
              </a:rPr>
              <a:t>Funktionen</a:t>
            </a:r>
            <a:r>
              <a:rPr lang="en-US" sz="2400">
                <a:solidFill>
                  <a:srgbClr val="C00000"/>
                </a:solidFill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Wiederholungen</a:t>
            </a:r>
            <a:r>
              <a:rPr lang="en-US" sz="2000"/>
              <a:t>, </a:t>
            </a:r>
            <a:r>
              <a:rPr lang="en-US" sz="2000" err="1"/>
              <a:t>Halteboegen</a:t>
            </a:r>
            <a:r>
              <a:rPr lang="en-US" sz="2000"/>
              <a:t>, Vibratos …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/>
              <a:t>Vorgabe</a:t>
            </a:r>
            <a:r>
              <a:rPr lang="en-US" sz="2000"/>
              <a:t> von </a:t>
            </a:r>
            <a:r>
              <a:rPr lang="en-US" sz="2000" err="1"/>
              <a:t>Geschwindigkeit</a:t>
            </a:r>
            <a:r>
              <a:rPr lang="en-US" sz="2000"/>
              <a:t>, Phrase Trainer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Arrangement </a:t>
            </a:r>
            <a:r>
              <a:rPr lang="en-US" sz="2000" err="1"/>
              <a:t>funktionen</a:t>
            </a:r>
            <a:r>
              <a:rPr lang="en-US" sz="2000"/>
              <a:t> (Marker </a:t>
            </a:r>
            <a:r>
              <a:rPr lang="en-US" sz="2000" err="1"/>
              <a:t>fuer</a:t>
            </a:r>
            <a:r>
              <a:rPr lang="en-US" sz="2000"/>
              <a:t> Refrains, </a:t>
            </a:r>
            <a:r>
              <a:rPr lang="en-US" sz="2000" err="1"/>
              <a:t>Vers</a:t>
            </a:r>
            <a:r>
              <a:rPr lang="en-US" sz="2000"/>
              <a:t>, ..)</a:t>
            </a:r>
          </a:p>
          <a:p>
            <a:r>
              <a:rPr lang="en-US" sz="2400" err="1">
                <a:solidFill>
                  <a:srgbClr val="00B050"/>
                </a:solidFill>
              </a:rPr>
              <a:t>Eingebauter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Taktgeber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400" err="1">
                <a:solidFill>
                  <a:srgbClr val="00B050"/>
                </a:solidFill>
              </a:rPr>
              <a:t>Erstellung</a:t>
            </a:r>
            <a:r>
              <a:rPr lang="en-US" sz="2400">
                <a:solidFill>
                  <a:srgbClr val="00B050"/>
                </a:solidFill>
              </a:rPr>
              <a:t> von </a:t>
            </a:r>
            <a:r>
              <a:rPr lang="en-US" sz="2400" err="1">
                <a:solidFill>
                  <a:srgbClr val="00B050"/>
                </a:solidFill>
              </a:rPr>
              <a:t>automatischer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Begleitmelodie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zu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Komposition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400" err="1">
                <a:solidFill>
                  <a:srgbClr val="00B050"/>
                </a:solidFill>
              </a:rPr>
              <a:t>Erkennung</a:t>
            </a:r>
            <a:r>
              <a:rPr lang="en-US" sz="2400">
                <a:solidFill>
                  <a:srgbClr val="00B050"/>
                </a:solidFill>
              </a:rPr>
              <a:t> von </a:t>
            </a:r>
            <a:r>
              <a:rPr lang="en-US" sz="2400" err="1">
                <a:solidFill>
                  <a:srgbClr val="00B050"/>
                </a:solidFill>
              </a:rPr>
              <a:t>Tonart</a:t>
            </a:r>
            <a:endParaRPr lang="en-US" sz="2400">
              <a:solidFill>
                <a:srgbClr val="00B050"/>
              </a:solidFill>
            </a:endParaRPr>
          </a:p>
          <a:p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Ueberpruefung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von </a:t>
            </a:r>
            <a:r>
              <a:rPr lang="en-US" sz="2400" err="1">
                <a:solidFill>
                  <a:schemeClr val="accent2">
                    <a:lumMod val="76000"/>
                  </a:schemeClr>
                </a:solidFill>
              </a:rPr>
              <a:t>Vollstaendigkeit</a:t>
            </a:r>
            <a:r>
              <a:rPr lang="en-US" sz="2400">
                <a:solidFill>
                  <a:schemeClr val="accent2">
                    <a:lumMod val="76000"/>
                  </a:schemeClr>
                </a:solidFill>
              </a:rPr>
              <a:t> von Takt</a:t>
            </a:r>
          </a:p>
          <a:p>
            <a:r>
              <a:rPr lang="en-US" sz="2400" err="1">
                <a:solidFill>
                  <a:srgbClr val="00B050"/>
                </a:solidFill>
              </a:rPr>
              <a:t>Ermoeglichung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mehererer</a:t>
            </a:r>
            <a:r>
              <a:rPr lang="en-US" sz="2400">
                <a:solidFill>
                  <a:srgbClr val="00B050"/>
                </a:solidFill>
              </a:rPr>
              <a:t> </a:t>
            </a:r>
            <a:r>
              <a:rPr lang="en-US" sz="2400" err="1">
                <a:solidFill>
                  <a:srgbClr val="00B050"/>
                </a:solidFill>
              </a:rPr>
              <a:t>Spuren</a:t>
            </a:r>
            <a:endParaRPr lang="en-US" sz="2400">
              <a:solidFill>
                <a:srgbClr val="00B050"/>
              </a:solidFill>
            </a:endParaRPr>
          </a:p>
          <a:p>
            <a:endParaRPr lang="en-US" sz="240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085CF89-5642-E754-6BF7-FCB2DC8895FA}"/>
              </a:ext>
            </a:extLst>
          </p:cNvPr>
          <p:cNvSpPr txBox="1"/>
          <p:nvPr/>
        </p:nvSpPr>
        <p:spPr>
          <a:xfrm>
            <a:off x="8868567" y="5246119"/>
            <a:ext cx="247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Basisfaktoren</a:t>
            </a:r>
            <a:br>
              <a:rPr lang="de-DE"/>
            </a:b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Leistungsfaktoren</a:t>
            </a:r>
            <a:br>
              <a:rPr lang="de-DE">
                <a:solidFill>
                  <a:schemeClr val="accent2">
                    <a:lumMod val="76000"/>
                  </a:schemeClr>
                </a:solidFill>
              </a:rPr>
            </a:br>
            <a:r>
              <a:rPr lang="de-DE">
                <a:solidFill>
                  <a:srgbClr val="00B050"/>
                </a:solidFill>
              </a:rPr>
              <a:t>Begeisterungsfaktoren</a:t>
            </a:r>
          </a:p>
        </p:txBody>
      </p:sp>
    </p:spTree>
    <p:extLst>
      <p:ext uri="{BB962C8B-B14F-4D97-AF65-F5344CB8AC3E}">
        <p14:creationId xmlns:p14="http://schemas.microsoft.com/office/powerpoint/2010/main" val="38706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1F363-D0EC-5516-C67F-5E51C376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Funktionale Anforderungen - Intern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9524EE-BB3D-0C0A-2307-3A37FA2C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Fehlerprotokollierung für Debugging</a:t>
            </a:r>
          </a:p>
          <a:p>
            <a:r>
              <a:rPr lang="de-DE"/>
              <a:t>Performance Optimierung, Effiziente Speicher und CPU Nutzung</a:t>
            </a:r>
          </a:p>
          <a:p>
            <a:r>
              <a:rPr lang="de-DE"/>
              <a:t>Speichern der Komposition in optimiertem Dateiformat</a:t>
            </a:r>
          </a:p>
          <a:p>
            <a:r>
              <a:rPr lang="de-DE"/>
              <a:t>Maximale </a:t>
            </a:r>
            <a:r>
              <a:rPr lang="de-DE" err="1"/>
              <a:t>Dateigroesse</a:t>
            </a:r>
            <a:r>
              <a:rPr lang="de-DE"/>
              <a:t> muss festgelegt werden</a:t>
            </a:r>
          </a:p>
          <a:p>
            <a:r>
              <a:rPr lang="de-DE"/>
              <a:t>Strukturierte Klassenunterteilung </a:t>
            </a:r>
          </a:p>
          <a:p>
            <a:pPr marL="0" indent="0"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9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20FA4-A0C3-CF69-6C1F-9D31B81A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Qualitaets</a:t>
            </a:r>
            <a:r>
              <a:rPr lang="de-DE"/>
              <a:t>- / Nichtfunktionale Anforderungen</a:t>
            </a:r>
            <a:br>
              <a:rPr lang="de-DE"/>
            </a:br>
            <a:r>
              <a:rPr lang="de-DE"/>
              <a:t>Extern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439AA-3BE3-2F96-E682-99886516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UI muss intuitiv und einfach zu bedienen sein</a:t>
            </a:r>
          </a:p>
          <a:p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Dateien aus </a:t>
            </a:r>
            <a:r>
              <a:rPr lang="de-DE" err="1">
                <a:solidFill>
                  <a:schemeClr val="accent2">
                    <a:lumMod val="76000"/>
                  </a:schemeClr>
                </a:solidFill>
              </a:rPr>
              <a:t>fragwuerdigen</a:t>
            </a: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 Quellen </a:t>
            </a:r>
            <a:r>
              <a:rPr lang="de-DE" err="1">
                <a:solidFill>
                  <a:schemeClr val="accent2">
                    <a:lumMod val="76000"/>
                  </a:schemeClr>
                </a:solidFill>
              </a:rPr>
              <a:t>muessen</a:t>
            </a: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 auf Schadsoftware </a:t>
            </a:r>
            <a:r>
              <a:rPr lang="de-DE" err="1">
                <a:solidFill>
                  <a:schemeClr val="accent2">
                    <a:lumMod val="76000"/>
                  </a:schemeClr>
                </a:solidFill>
              </a:rPr>
              <a:t>geprueft</a:t>
            </a: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 werden</a:t>
            </a:r>
          </a:p>
          <a:p>
            <a:r>
              <a:rPr lang="de-DE" err="1">
                <a:solidFill>
                  <a:srgbClr val="C00000"/>
                </a:solidFill>
              </a:rPr>
              <a:t>Compilationszeit</a:t>
            </a:r>
            <a:r>
              <a:rPr lang="de-DE">
                <a:solidFill>
                  <a:srgbClr val="C00000"/>
                </a:solidFill>
              </a:rPr>
              <a:t> &lt; 2s</a:t>
            </a:r>
          </a:p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3D7D89-9341-1C98-CD49-5A036C670663}"/>
              </a:ext>
            </a:extLst>
          </p:cNvPr>
          <p:cNvSpPr txBox="1"/>
          <p:nvPr/>
        </p:nvSpPr>
        <p:spPr>
          <a:xfrm>
            <a:off x="8868567" y="5246119"/>
            <a:ext cx="24797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C00000"/>
                </a:solidFill>
              </a:rPr>
              <a:t>Basisfaktoren</a:t>
            </a:r>
            <a:br>
              <a:rPr lang="de-DE"/>
            </a:br>
            <a:r>
              <a:rPr lang="de-DE">
                <a:solidFill>
                  <a:schemeClr val="accent2">
                    <a:lumMod val="76000"/>
                  </a:schemeClr>
                </a:solidFill>
              </a:rPr>
              <a:t>Leistungsfaktoren</a:t>
            </a:r>
            <a:br>
              <a:rPr lang="de-DE">
                <a:solidFill>
                  <a:schemeClr val="accent2">
                    <a:lumMod val="76000"/>
                  </a:schemeClr>
                </a:solidFill>
              </a:rPr>
            </a:br>
            <a:r>
              <a:rPr lang="de-DE">
                <a:solidFill>
                  <a:srgbClr val="00B050"/>
                </a:solidFill>
              </a:rPr>
              <a:t>Begeisterungsfaktoren</a:t>
            </a:r>
          </a:p>
        </p:txBody>
      </p:sp>
    </p:spTree>
    <p:extLst>
      <p:ext uri="{BB962C8B-B14F-4D97-AF65-F5344CB8AC3E}">
        <p14:creationId xmlns:p14="http://schemas.microsoft.com/office/powerpoint/2010/main" val="332468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Microsoft Office PowerPoint</Application>
  <PresentationFormat>Breitbild</PresentationFormat>
  <Paragraphs>85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Symbol</vt:lpstr>
      <vt:lpstr>Office Theme</vt:lpstr>
      <vt:lpstr>PowerPoint-Präsentation</vt:lpstr>
      <vt:lpstr>Vorgehensmodell</vt:lpstr>
      <vt:lpstr>Stakeholder</vt:lpstr>
      <vt:lpstr>Anforderungen</vt:lpstr>
      <vt:lpstr>Randbedingungen</vt:lpstr>
      <vt:lpstr>Funktionale Anforderungen – Extern I</vt:lpstr>
      <vt:lpstr>Funktionale Anforderungen – Extern II</vt:lpstr>
      <vt:lpstr>Funktionale Anforderungen - Intern</vt:lpstr>
      <vt:lpstr>Qualitaets- / Nichtfunktionale Anforderungen Extern</vt:lpstr>
      <vt:lpstr>Qualitaets- / Nichtfunktionale Anforderungen Intern</vt:lpstr>
      <vt:lpstr>Ziel</vt:lpstr>
      <vt:lpstr>Anwendungsfalldiagramm Gesamt</vt:lpstr>
      <vt:lpstr>Anwendungsfalldiagramm akkordoberfläche</vt:lpstr>
      <vt:lpstr>Zeitdiagramm</vt:lpstr>
      <vt:lpstr>Klassendiagramm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Stauss</dc:creator>
  <cp:lastModifiedBy>Marcel Schurer</cp:lastModifiedBy>
  <cp:revision>1</cp:revision>
  <dcterms:created xsi:type="dcterms:W3CDTF">2025-01-02T08:35:20Z</dcterms:created>
  <dcterms:modified xsi:type="dcterms:W3CDTF">2025-01-02T14:05:56Z</dcterms:modified>
</cp:coreProperties>
</file>