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42"/>
  </p:notesMasterIdLst>
  <p:sldIdLst>
    <p:sldId id="256" r:id="rId2"/>
    <p:sldId id="293" r:id="rId3"/>
    <p:sldId id="260" r:id="rId4"/>
    <p:sldId id="261" r:id="rId5"/>
    <p:sldId id="288" r:id="rId6"/>
    <p:sldId id="262" r:id="rId7"/>
    <p:sldId id="289" r:id="rId8"/>
    <p:sldId id="265" r:id="rId9"/>
    <p:sldId id="296" r:id="rId10"/>
    <p:sldId id="267" r:id="rId11"/>
    <p:sldId id="298" r:id="rId12"/>
    <p:sldId id="297" r:id="rId13"/>
    <p:sldId id="299" r:id="rId14"/>
    <p:sldId id="268" r:id="rId15"/>
    <p:sldId id="290" r:id="rId16"/>
    <p:sldId id="286" r:id="rId17"/>
    <p:sldId id="269" r:id="rId18"/>
    <p:sldId id="285" r:id="rId19"/>
    <p:sldId id="270" r:id="rId20"/>
    <p:sldId id="271" r:id="rId21"/>
    <p:sldId id="291" r:id="rId22"/>
    <p:sldId id="272" r:id="rId23"/>
    <p:sldId id="273" r:id="rId24"/>
    <p:sldId id="274" r:id="rId25"/>
    <p:sldId id="275" r:id="rId26"/>
    <p:sldId id="302" r:id="rId27"/>
    <p:sldId id="303" r:id="rId28"/>
    <p:sldId id="277" r:id="rId29"/>
    <p:sldId id="300" r:id="rId30"/>
    <p:sldId id="301" r:id="rId31"/>
    <p:sldId id="279" r:id="rId32"/>
    <p:sldId id="305" r:id="rId33"/>
    <p:sldId id="306" r:id="rId34"/>
    <p:sldId id="307" r:id="rId35"/>
    <p:sldId id="304" r:id="rId36"/>
    <p:sldId id="308" r:id="rId37"/>
    <p:sldId id="281" r:id="rId38"/>
    <p:sldId id="309" r:id="rId39"/>
    <p:sldId id="311" r:id="rId40"/>
    <p:sldId id="292"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023" autoAdjust="0"/>
  </p:normalViewPr>
  <p:slideViewPr>
    <p:cSldViewPr snapToGrid="0" snapToObjects="1">
      <p:cViewPr>
        <p:scale>
          <a:sx n="66" d="100"/>
          <a:sy n="66" d="100"/>
        </p:scale>
        <p:origin x="-2112" y="-80"/>
      </p:cViewPr>
      <p:guideLst>
        <p:guide orient="horz" pos="2160"/>
        <p:guide pos="2880"/>
      </p:guideLst>
    </p:cSldViewPr>
  </p:slideViewPr>
  <p:notesTextViewPr>
    <p:cViewPr>
      <p:scale>
        <a:sx n="100" d="100"/>
        <a:sy n="100" d="100"/>
      </p:scale>
      <p:origin x="0" y="0"/>
    </p:cViewPr>
  </p:notesTextViewPr>
  <p:sorterViewPr>
    <p:cViewPr>
      <p:scale>
        <a:sx n="102" d="100"/>
        <a:sy n="102" d="100"/>
      </p:scale>
      <p:origin x="0" y="736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CFD2A4-7B32-F945-8FE1-3950A0D7BE92}" type="datetimeFigureOut">
              <a:rPr lang="en-US" smtClean="0"/>
              <a:t>6/16/15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6D3109-AFDA-4048-B898-526BB8DC760C}" type="slidenum">
              <a:rPr lang="en-US" smtClean="0"/>
              <a:t>‹#›</a:t>
            </a:fld>
            <a:endParaRPr lang="en-US"/>
          </a:p>
        </p:txBody>
      </p:sp>
    </p:spTree>
    <p:extLst>
      <p:ext uri="{BB962C8B-B14F-4D97-AF65-F5344CB8AC3E}">
        <p14:creationId xmlns:p14="http://schemas.microsoft.com/office/powerpoint/2010/main" val="864197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of you have:</a:t>
            </a:r>
          </a:p>
          <a:p>
            <a:pPr marL="0" indent="0">
              <a:buFontTx/>
              <a:buNone/>
            </a:pPr>
            <a:endParaRPr lang="en-US" baseline="0" dirty="0" smtClean="0"/>
          </a:p>
          <a:p>
            <a:pPr marL="171450" indent="-171450">
              <a:buFontTx/>
              <a:buChar char="-"/>
            </a:pPr>
            <a:r>
              <a:rPr lang="en-US" baseline="0" dirty="0" smtClean="0"/>
              <a:t>projects start off with a lot of people and a lot of requirements?</a:t>
            </a:r>
          </a:p>
          <a:p>
            <a:pPr marL="171450" indent="-171450">
              <a:buFontTx/>
              <a:buChar char="-"/>
            </a:pPr>
            <a:endParaRPr lang="en-US" baseline="0" dirty="0" smtClean="0"/>
          </a:p>
          <a:p>
            <a:pPr marL="171450" indent="-171450">
              <a:buFontTx/>
              <a:buChar char="-"/>
            </a:pPr>
            <a:r>
              <a:rPr lang="en-US" baseline="0" dirty="0" smtClean="0"/>
              <a:t>Had an idea to build, not enough people?</a:t>
            </a:r>
          </a:p>
          <a:p>
            <a:pPr marL="171450" indent="-171450">
              <a:buFontTx/>
              <a:buChar char="-"/>
            </a:pPr>
            <a:endParaRPr lang="en-US" baseline="0" dirty="0" smtClean="0"/>
          </a:p>
          <a:p>
            <a:pPr marL="0" indent="0">
              <a:buFontTx/>
              <a:buNone/>
            </a:pPr>
            <a:endParaRPr lang="en-US" baseline="0" dirty="0" smtClean="0"/>
          </a:p>
          <a:p>
            <a:pPr marL="0" indent="0">
              <a:buFontTx/>
              <a:buNone/>
            </a:pPr>
            <a:r>
              <a:rPr lang="en-US" baseline="0" dirty="0" smtClean="0"/>
              <a:t>Lots of you. Good. I want to tell you all a story, and based on all those hands, I suspect my story will resonate with a lot of you</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1</a:t>
            </a:fld>
            <a:endParaRPr lang="en-US"/>
          </a:p>
        </p:txBody>
      </p:sp>
    </p:spTree>
    <p:extLst>
      <p:ext uri="{BB962C8B-B14F-4D97-AF65-F5344CB8AC3E}">
        <p14:creationId xmlns:p14="http://schemas.microsoft.com/office/powerpoint/2010/main" val="615038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met with the customer to talk about our plan, and after a lot of talking,</a:t>
            </a:r>
            <a:r>
              <a:rPr lang="en-US" baseline="0" dirty="0" smtClean="0"/>
              <a:t> everyone mostly agreed.</a:t>
            </a:r>
          </a:p>
          <a:p>
            <a:endParaRPr lang="en-US" baseline="0" dirty="0" smtClean="0"/>
          </a:p>
          <a:p>
            <a:r>
              <a:rPr lang="en-US" baseline="0" dirty="0" smtClean="0"/>
              <a:t>But something was off. </a:t>
            </a:r>
          </a:p>
          <a:p>
            <a:endParaRPr lang="en-US" baseline="0" dirty="0" smtClean="0"/>
          </a:p>
          <a:p>
            <a:r>
              <a:rPr lang="en-US" baseline="0" dirty="0" smtClean="0"/>
              <a:t>The product owner was reluctant. </a:t>
            </a:r>
          </a:p>
          <a:p>
            <a:endParaRPr lang="en-US" baseline="0" dirty="0" smtClean="0"/>
          </a:p>
          <a:p>
            <a:r>
              <a:rPr lang="en-US" baseline="0" dirty="0" smtClean="0"/>
              <a:t>He said things like:</a:t>
            </a:r>
          </a:p>
          <a:p>
            <a:endParaRPr lang="en-US" baseline="0" dirty="0" smtClean="0"/>
          </a:p>
          <a:p>
            <a:r>
              <a:rPr lang="en-US" baseline="0" dirty="0" smtClean="0"/>
              <a:t>--- go through these next few slides</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10</a:t>
            </a:fld>
            <a:endParaRPr lang="en-US"/>
          </a:p>
        </p:txBody>
      </p:sp>
    </p:spTree>
    <p:extLst>
      <p:ext uri="{BB962C8B-B14F-4D97-AF65-F5344CB8AC3E}">
        <p14:creationId xmlns:p14="http://schemas.microsoft.com/office/powerpoint/2010/main" val="2184427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Valuable.</a:t>
            </a:r>
          </a:p>
          <a:p>
            <a:endParaRPr lang="en-US" dirty="0" smtClean="0"/>
          </a:p>
          <a:p>
            <a:r>
              <a:rPr lang="en-US" dirty="0" smtClean="0"/>
              <a:t>You probably see where this is going.</a:t>
            </a:r>
          </a:p>
          <a:p>
            <a:endParaRPr lang="en-US" dirty="0" smtClean="0"/>
          </a:p>
          <a:p>
            <a:r>
              <a:rPr lang="en-US" dirty="0" smtClean="0"/>
              <a:t>Now, what I wanted was to get</a:t>
            </a:r>
            <a:r>
              <a:rPr lang="en-US" baseline="0" dirty="0" smtClean="0"/>
              <a:t> this thing shipped and get back to all the other work we had to do.</a:t>
            </a:r>
          </a:p>
          <a:p>
            <a:endParaRPr lang="en-US" baseline="0" dirty="0" smtClean="0"/>
          </a:p>
          <a:p>
            <a:r>
              <a:rPr lang="en-US" baseline="0" dirty="0" smtClean="0"/>
              <a:t>And I had pretty much just gotten the OK, albeit tepid, to do just that</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13</a:t>
            </a:fld>
            <a:endParaRPr lang="en-US"/>
          </a:p>
        </p:txBody>
      </p:sp>
    </p:spTree>
    <p:extLst>
      <p:ext uri="{BB962C8B-B14F-4D97-AF65-F5344CB8AC3E}">
        <p14:creationId xmlns:p14="http://schemas.microsoft.com/office/powerpoint/2010/main" val="3145625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Yay me. Congratulations.</a:t>
            </a:r>
          </a:p>
          <a:p>
            <a:endParaRPr lang="en-US" dirty="0" smtClean="0"/>
          </a:p>
          <a:p>
            <a:r>
              <a:rPr lang="en-US" dirty="0" smtClean="0"/>
              <a:t>Tell you what: I did not feel good at all. Totally </a:t>
            </a:r>
            <a:r>
              <a:rPr lang="en-US" dirty="0" smtClean="0"/>
              <a:t>unsettled</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14</a:t>
            </a:fld>
            <a:endParaRPr lang="en-US"/>
          </a:p>
        </p:txBody>
      </p:sp>
    </p:spTree>
    <p:extLst>
      <p:ext uri="{BB962C8B-B14F-4D97-AF65-F5344CB8AC3E}">
        <p14:creationId xmlns:p14="http://schemas.microsoft.com/office/powerpoint/2010/main" val="1161877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Yay me. Congratulations.</a:t>
            </a:r>
          </a:p>
          <a:p>
            <a:endParaRPr lang="en-US" dirty="0" smtClean="0"/>
          </a:p>
          <a:p>
            <a:r>
              <a:rPr lang="en-US" dirty="0" smtClean="0"/>
              <a:t>Tell you what: I did not feel good at all. Totally unsettled</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15</a:t>
            </a:fld>
            <a:endParaRPr lang="en-US"/>
          </a:p>
        </p:txBody>
      </p:sp>
    </p:spTree>
    <p:extLst>
      <p:ext uri="{BB962C8B-B14F-4D97-AF65-F5344CB8AC3E}">
        <p14:creationId xmlns:p14="http://schemas.microsoft.com/office/powerpoint/2010/main" val="3608282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of you have read The Phoenix Project?</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16</a:t>
            </a:fld>
            <a:endParaRPr lang="en-US"/>
          </a:p>
        </p:txBody>
      </p:sp>
    </p:spTree>
    <p:extLst>
      <p:ext uri="{BB962C8B-B14F-4D97-AF65-F5344CB8AC3E}">
        <p14:creationId xmlns:p14="http://schemas.microsoft.com/office/powerpoint/2010/main" val="1268024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reaction to reading TPP was “Who is this </a:t>
            </a:r>
            <a:r>
              <a:rPr lang="en-US" baseline="0" dirty="0" smtClean="0"/>
              <a:t>Gene Kim guy and why does he know so much about my life?”</a:t>
            </a:r>
          </a:p>
          <a:p>
            <a:endParaRPr lang="en-US" baseline="0" dirty="0" smtClean="0"/>
          </a:p>
          <a:p>
            <a:r>
              <a:rPr lang="en-US" baseline="0" dirty="0" smtClean="0"/>
              <a:t>I expected to turn around and see Gene standing behind me, snooping.</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17</a:t>
            </a:fld>
            <a:endParaRPr lang="en-US"/>
          </a:p>
        </p:txBody>
      </p:sp>
    </p:spTree>
    <p:extLst>
      <p:ext uri="{BB962C8B-B14F-4D97-AF65-F5344CB8AC3E}">
        <p14:creationId xmlns:p14="http://schemas.microsoft.com/office/powerpoint/2010/main" val="1603747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Kinda</a:t>
            </a:r>
            <a:r>
              <a:rPr lang="en-US" dirty="0" smtClean="0"/>
              <a:t> like this</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18</a:t>
            </a:fld>
            <a:endParaRPr lang="en-US"/>
          </a:p>
        </p:txBody>
      </p:sp>
    </p:spTree>
    <p:extLst>
      <p:ext uri="{BB962C8B-B14F-4D97-AF65-F5344CB8AC3E}">
        <p14:creationId xmlns:p14="http://schemas.microsoft.com/office/powerpoint/2010/main" val="3095684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that night, after that meeting,</a:t>
            </a:r>
            <a:r>
              <a:rPr lang="en-US" baseline="0" dirty="0" smtClean="0"/>
              <a:t> I had an experience similar to reading the phoenix project</a:t>
            </a:r>
          </a:p>
          <a:p>
            <a:endParaRPr lang="en-US" baseline="0" dirty="0" smtClean="0"/>
          </a:p>
          <a:p>
            <a:r>
              <a:rPr lang="en-US" baseline="0" dirty="0" smtClean="0"/>
              <a:t>A few weeks prior, I had just picked up Lean Enterprise, and picked through it a bit.</a:t>
            </a:r>
          </a:p>
          <a:p>
            <a:endParaRPr lang="en-US" baseline="0" dirty="0" smtClean="0"/>
          </a:p>
          <a:p>
            <a:r>
              <a:rPr lang="en-US" baseline="0" dirty="0" smtClean="0"/>
              <a:t>That night, after the meeting, I started on chapter 1 and started plowing through.</a:t>
            </a:r>
          </a:p>
          <a:p>
            <a:endParaRPr lang="en-US" baseline="0" dirty="0" smtClean="0"/>
          </a:p>
        </p:txBody>
      </p:sp>
      <p:sp>
        <p:nvSpPr>
          <p:cNvPr id="4" name="Slide Number Placeholder 3"/>
          <p:cNvSpPr>
            <a:spLocks noGrp="1"/>
          </p:cNvSpPr>
          <p:nvPr>
            <p:ph type="sldNum" sz="quarter" idx="10"/>
          </p:nvPr>
        </p:nvSpPr>
        <p:spPr/>
        <p:txBody>
          <a:bodyPr/>
          <a:lstStyle/>
          <a:p>
            <a:fld id="{196D3109-AFDA-4048-B898-526BB8DC760C}" type="slidenum">
              <a:rPr lang="en-US" smtClean="0"/>
              <a:t>19</a:t>
            </a:fld>
            <a:endParaRPr lang="en-US"/>
          </a:p>
        </p:txBody>
      </p:sp>
    </p:spTree>
    <p:extLst>
      <p:ext uri="{BB962C8B-B14F-4D97-AF65-F5344CB8AC3E}">
        <p14:creationId xmlns:p14="http://schemas.microsoft.com/office/powerpoint/2010/main" val="2847254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the end of Chapter 3, I put it down, thought OMG, got</a:t>
            </a:r>
            <a:r>
              <a:rPr lang="en-US" baseline="0" dirty="0" smtClean="0"/>
              <a:t> to a computer and started typing.</a:t>
            </a:r>
          </a:p>
        </p:txBody>
      </p:sp>
      <p:sp>
        <p:nvSpPr>
          <p:cNvPr id="4" name="Slide Number Placeholder 3"/>
          <p:cNvSpPr>
            <a:spLocks noGrp="1"/>
          </p:cNvSpPr>
          <p:nvPr>
            <p:ph type="sldNum" sz="quarter" idx="10"/>
          </p:nvPr>
        </p:nvSpPr>
        <p:spPr/>
        <p:txBody>
          <a:bodyPr/>
          <a:lstStyle/>
          <a:p>
            <a:fld id="{196D3109-AFDA-4048-B898-526BB8DC760C}" type="slidenum">
              <a:rPr lang="en-US" smtClean="0"/>
              <a:t>20</a:t>
            </a:fld>
            <a:endParaRPr lang="en-US"/>
          </a:p>
        </p:txBody>
      </p:sp>
    </p:spTree>
    <p:extLst>
      <p:ext uri="{BB962C8B-B14F-4D97-AF65-F5344CB8AC3E}">
        <p14:creationId xmlns:p14="http://schemas.microsoft.com/office/powerpoint/2010/main" val="3447628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By the end of Chapter 3, I put it down, thought OMG, got</a:t>
            </a:r>
            <a:r>
              <a:rPr lang="en-US" baseline="0" dirty="0" smtClean="0"/>
              <a:t> to a computer and started typing.</a:t>
            </a:r>
          </a:p>
          <a:p>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21</a:t>
            </a:fld>
            <a:endParaRPr lang="en-US"/>
          </a:p>
        </p:txBody>
      </p:sp>
    </p:spTree>
    <p:extLst>
      <p:ext uri="{BB962C8B-B14F-4D97-AF65-F5344CB8AC3E}">
        <p14:creationId xmlns:p14="http://schemas.microsoft.com/office/powerpoint/2010/main" val="3892381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a:p>
            <a:pPr marL="0" indent="0">
              <a:buFontTx/>
              <a:buNone/>
            </a:pPr>
            <a:r>
              <a:rPr lang="en-US" baseline="0" dirty="0" smtClean="0"/>
              <a:t>About 6 months ago, I found myself in this very situation, and completely unexpectedly, that situation led us to discover and apply some of the principles of Lean software development in an enterprise setting</a:t>
            </a:r>
          </a:p>
          <a:p>
            <a:r>
              <a:rPr lang="en-US" dirty="0" smtClean="0"/>
              <a:t/>
            </a:r>
            <a:br>
              <a:rPr lang="en-US" dirty="0" smtClean="0"/>
            </a:br>
            <a:endParaRPr lang="en-US" dirty="0" smtClean="0"/>
          </a:p>
          <a:p>
            <a:r>
              <a:rPr lang="en-US" dirty="0" smtClean="0"/>
              <a:t>Specifically,</a:t>
            </a:r>
            <a:r>
              <a:rPr lang="en-US" baseline="0" dirty="0" smtClean="0"/>
              <a:t> the lessons in a recently published booked called “Lean Enterprise” by </a:t>
            </a:r>
            <a:r>
              <a:rPr lang="en-US" baseline="0" dirty="0" err="1" smtClean="0"/>
              <a:t>Jez</a:t>
            </a:r>
            <a:r>
              <a:rPr lang="en-US" baseline="0" dirty="0" smtClean="0"/>
              <a:t> Humble, Joanne </a:t>
            </a:r>
            <a:r>
              <a:rPr lang="en-US" baseline="0" dirty="0" err="1" smtClean="0"/>
              <a:t>Molesky</a:t>
            </a:r>
            <a:r>
              <a:rPr lang="en-US" baseline="0" dirty="0" smtClean="0"/>
              <a:t>, and Barry O’Reilly are fundamentally changing the way organizations approach software development and organize software projects</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2</a:t>
            </a:fld>
            <a:endParaRPr lang="en-US"/>
          </a:p>
        </p:txBody>
      </p:sp>
    </p:spTree>
    <p:extLst>
      <p:ext uri="{BB962C8B-B14F-4D97-AF65-F5344CB8AC3E}">
        <p14:creationId xmlns:p14="http://schemas.microsoft.com/office/powerpoint/2010/main" val="2854380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was so unsettled about our direction because the value the customer wanted was not the value we were delivering. </a:t>
            </a:r>
          </a:p>
          <a:p>
            <a:endParaRPr lang="en-US" baseline="0" dirty="0" smtClean="0"/>
          </a:p>
          <a:p>
            <a:r>
              <a:rPr lang="en-US" baseline="0" dirty="0" smtClean="0"/>
              <a:t>Even though they had done what we typically do with </a:t>
            </a:r>
            <a:r>
              <a:rPr lang="en-US" baseline="0" dirty="0" err="1" smtClean="0"/>
              <a:t>speccing</a:t>
            </a:r>
            <a:r>
              <a:rPr lang="en-US" baseline="0" dirty="0" smtClean="0"/>
              <a:t> the project, and even though my team was doing what we always  do with automating and getting into production,</a:t>
            </a:r>
          </a:p>
          <a:p>
            <a:endParaRPr lang="en-US" baseline="0" dirty="0" smtClean="0"/>
          </a:p>
          <a:p>
            <a:r>
              <a:rPr lang="en-US" baseline="0" dirty="0" smtClean="0"/>
              <a:t>We weren’t building the right thing. We weren’t delivering the right value to the right people.</a:t>
            </a:r>
          </a:p>
          <a:p>
            <a:endParaRPr lang="en-US" baseline="0" dirty="0" smtClean="0"/>
          </a:p>
          <a:p>
            <a:r>
              <a:rPr lang="en-US" baseline="0" dirty="0" smtClean="0"/>
              <a:t>So I did what everyone in DC does when they have an idea: I sent an email requesting a meeting.</a:t>
            </a:r>
          </a:p>
          <a:p>
            <a:endParaRPr lang="en-US" baseline="0" dirty="0" smtClean="0"/>
          </a:p>
          <a:p>
            <a:r>
              <a:rPr lang="en-US" baseline="0" dirty="0" smtClean="0"/>
              <a:t>I emailed my boss: We need to talk. I want to propose a pivot on this project.</a:t>
            </a:r>
          </a:p>
          <a:p>
            <a:endParaRPr lang="en-US" baseline="0" dirty="0" smtClean="0"/>
          </a:p>
          <a:p>
            <a:r>
              <a:rPr lang="en-US" baseline="0" dirty="0" smtClean="0"/>
              <a:t>See, what I came to understand was that our direction was basically like the top of this image. </a:t>
            </a:r>
          </a:p>
          <a:p>
            <a:endParaRPr lang="en-US" baseline="0" dirty="0" smtClean="0"/>
          </a:p>
          <a:p>
            <a:r>
              <a:rPr lang="en-US" baseline="0" dirty="0" smtClean="0"/>
              <a:t>My team was delivering, maybe, image #3 at the top. And although that might help us get in and out quickly, it wasn’t serving the customer.</a:t>
            </a:r>
          </a:p>
          <a:p>
            <a:endParaRPr lang="en-US" baseline="0" dirty="0" smtClean="0"/>
          </a:p>
          <a:p>
            <a:r>
              <a:rPr lang="en-US" baseline="0" dirty="0" smtClean="0"/>
              <a:t>We needed to rethink our approach to what an MVP is, and have it look more like the bottom part of the image.</a:t>
            </a:r>
          </a:p>
          <a:p>
            <a:endParaRPr lang="en-US" baseline="0" dirty="0" smtClean="0"/>
          </a:p>
          <a:p>
            <a:r>
              <a:rPr lang="en-US" baseline="0" dirty="0" smtClean="0"/>
              <a:t>So let’s talk about what that looks like in practice</a:t>
            </a:r>
            <a:endParaRPr lang="en-US" dirty="0" smtClean="0"/>
          </a:p>
          <a:p>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22</a:t>
            </a:fld>
            <a:endParaRPr lang="en-US"/>
          </a:p>
        </p:txBody>
      </p:sp>
    </p:spTree>
    <p:extLst>
      <p:ext uri="{BB962C8B-B14F-4D97-AF65-F5344CB8AC3E}">
        <p14:creationId xmlns:p14="http://schemas.microsoft.com/office/powerpoint/2010/main" val="2536919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key principle</a:t>
            </a:r>
            <a:r>
              <a:rPr lang="en-US" baseline="0" dirty="0" smtClean="0"/>
              <a:t> of Lean Thinking is continuous learning, and feeding that learning back into the system.</a:t>
            </a:r>
          </a:p>
          <a:p>
            <a:endParaRPr lang="en-US" baseline="0" dirty="0" smtClean="0"/>
          </a:p>
          <a:p>
            <a:r>
              <a:rPr lang="en-US" baseline="0" dirty="0" smtClean="0"/>
              <a:t>We used that principle as the foundation of our pivot.</a:t>
            </a:r>
          </a:p>
          <a:p>
            <a:endParaRPr lang="en-US" baseline="0" dirty="0" smtClean="0"/>
          </a:p>
          <a:p>
            <a:r>
              <a:rPr lang="en-US" baseline="0" dirty="0" smtClean="0"/>
              <a:t>It looked like this: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23</a:t>
            </a:fld>
            <a:endParaRPr lang="en-US"/>
          </a:p>
        </p:txBody>
      </p:sp>
    </p:spTree>
    <p:extLst>
      <p:ext uri="{BB962C8B-B14F-4D97-AF65-F5344CB8AC3E}">
        <p14:creationId xmlns:p14="http://schemas.microsoft.com/office/powerpoint/2010/main" val="2015149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by asking: Are we building the right thing?</a:t>
            </a:r>
          </a:p>
          <a:p>
            <a:endParaRPr lang="en-US" dirty="0" smtClean="0"/>
          </a:p>
          <a:p>
            <a:r>
              <a:rPr lang="en-US" dirty="0" smtClean="0"/>
              <a:t>This is another way of asking: “What is</a:t>
            </a:r>
            <a:r>
              <a:rPr lang="en-US" baseline="0" dirty="0" smtClean="0"/>
              <a:t> valuable?</a:t>
            </a:r>
            <a:r>
              <a:rPr lang="en-US" dirty="0" smtClean="0"/>
              <a:t>”</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24</a:t>
            </a:fld>
            <a:endParaRPr lang="en-US"/>
          </a:p>
        </p:txBody>
      </p:sp>
    </p:spTree>
    <p:extLst>
      <p:ext uri="{BB962C8B-B14F-4D97-AF65-F5344CB8AC3E}">
        <p14:creationId xmlns:p14="http://schemas.microsoft.com/office/powerpoint/2010/main" val="4072045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leads the inevitable next question: How do you know that?</a:t>
            </a:r>
          </a:p>
          <a:p>
            <a:endParaRPr lang="en-US" dirty="0" smtClean="0"/>
          </a:p>
          <a:p>
            <a:r>
              <a:rPr lang="en-US" dirty="0" smtClean="0"/>
              <a:t>Edward</a:t>
            </a:r>
            <a:r>
              <a:rPr lang="en-US" baseline="0" dirty="0" smtClean="0"/>
              <a:t> </a:t>
            </a:r>
            <a:r>
              <a:rPr lang="en-US" baseline="0" dirty="0" err="1" smtClean="0"/>
              <a:t>Tufte</a:t>
            </a:r>
            <a:r>
              <a:rPr lang="en-US" baseline="0" dirty="0" smtClean="0"/>
              <a:t> wrote “The deepest and most probing question you can ask yourself and others is: “How do you know that?”</a:t>
            </a:r>
          </a:p>
          <a:p>
            <a:endParaRPr lang="en-US" baseline="0" dirty="0" smtClean="0"/>
          </a:p>
          <a:p>
            <a:r>
              <a:rPr lang="en-US" dirty="0" smtClean="0"/>
              <a:t>https://</a:t>
            </a:r>
            <a:r>
              <a:rPr lang="en-US" dirty="0" err="1" smtClean="0"/>
              <a:t>twitter.com</a:t>
            </a:r>
            <a:r>
              <a:rPr lang="en-US" dirty="0" smtClean="0"/>
              <a:t>/</a:t>
            </a:r>
            <a:r>
              <a:rPr lang="en-US" dirty="0" err="1" smtClean="0"/>
              <a:t>edwardtufte</a:t>
            </a:r>
            <a:r>
              <a:rPr lang="en-US" dirty="0" smtClean="0"/>
              <a:t>/status/300419331387428864</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25</a:t>
            </a:fld>
            <a:endParaRPr lang="en-US"/>
          </a:p>
        </p:txBody>
      </p:sp>
    </p:spTree>
    <p:extLst>
      <p:ext uri="{BB962C8B-B14F-4D97-AF65-F5344CB8AC3E}">
        <p14:creationId xmlns:p14="http://schemas.microsoft.com/office/powerpoint/2010/main" val="3518862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us, to</a:t>
            </a:r>
            <a:r>
              <a:rPr lang="en-US" baseline="0" dirty="0" smtClean="0"/>
              <a:t> answer that, we knew that our users needed to use the software. </a:t>
            </a:r>
          </a:p>
          <a:p>
            <a:endParaRPr lang="en-US" baseline="0" dirty="0" smtClean="0"/>
          </a:p>
          <a:p>
            <a:r>
              <a:rPr lang="en-US" baseline="0" dirty="0" smtClean="0"/>
              <a:t>Not just the plain </a:t>
            </a:r>
            <a:r>
              <a:rPr lang="en-US" baseline="0" dirty="0" err="1" smtClean="0"/>
              <a:t>jane</a:t>
            </a:r>
            <a:r>
              <a:rPr lang="en-US" baseline="0" dirty="0" smtClean="0"/>
              <a:t> software, but enough of it customized to let them know if they were on the right track with their proposed customizations</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26</a:t>
            </a:fld>
            <a:endParaRPr lang="en-US"/>
          </a:p>
        </p:txBody>
      </p:sp>
    </p:spTree>
    <p:extLst>
      <p:ext uri="{BB962C8B-B14F-4D97-AF65-F5344CB8AC3E}">
        <p14:creationId xmlns:p14="http://schemas.microsoft.com/office/powerpoint/2010/main" val="1507588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on our team, we sought to determine what’s the least work we could do to enable that kind of discovery</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27</a:t>
            </a:fld>
            <a:endParaRPr lang="en-US"/>
          </a:p>
        </p:txBody>
      </p:sp>
    </p:spTree>
    <p:extLst>
      <p:ext uri="{BB962C8B-B14F-4D97-AF65-F5344CB8AC3E}">
        <p14:creationId xmlns:p14="http://schemas.microsoft.com/office/powerpoint/2010/main" val="3500902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here’s what we proposed</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28</a:t>
            </a:fld>
            <a:endParaRPr lang="en-US"/>
          </a:p>
        </p:txBody>
      </p:sp>
    </p:spTree>
    <p:extLst>
      <p:ext uri="{BB962C8B-B14F-4D97-AF65-F5344CB8AC3E}">
        <p14:creationId xmlns:p14="http://schemas.microsoft.com/office/powerpoint/2010/main" val="2984910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through the bullets</a:t>
            </a:r>
          </a:p>
          <a:p>
            <a:endParaRPr lang="en-US" dirty="0" smtClean="0"/>
          </a:p>
          <a:p>
            <a:r>
              <a:rPr lang="en-US" dirty="0" smtClean="0"/>
              <a:t>For bullet #1:</a:t>
            </a:r>
          </a:p>
          <a:p>
            <a:endParaRPr lang="en-US" dirty="0" smtClean="0"/>
          </a:p>
          <a:p>
            <a:r>
              <a:rPr lang="en-US" dirty="0" smtClean="0"/>
              <a:t>I am</a:t>
            </a:r>
            <a:r>
              <a:rPr lang="en-US" baseline="0" dirty="0" smtClean="0"/>
              <a:t> convinced that the fact that we started out resource constrained was a blessing in disguise. </a:t>
            </a:r>
          </a:p>
          <a:p>
            <a:r>
              <a:rPr lang="en-US" baseline="0" dirty="0" smtClean="0"/>
              <a:t>Not having a full team to throw at this project forced us to get creative and think hard about the right way to do this.</a:t>
            </a:r>
            <a:endParaRPr lang="en-US" dirty="0" smtClean="0"/>
          </a:p>
          <a:p>
            <a:endParaRPr lang="en-US" dirty="0" smtClean="0"/>
          </a:p>
          <a:p>
            <a:r>
              <a:rPr lang="en-US" dirty="0" smtClean="0"/>
              <a:t>For the “undone” slide:</a:t>
            </a:r>
          </a:p>
          <a:p>
            <a:endParaRPr lang="en-US" dirty="0" smtClean="0"/>
          </a:p>
          <a:p>
            <a:r>
              <a:rPr lang="en-US" dirty="0" smtClean="0"/>
              <a:t>Part</a:t>
            </a:r>
            <a:r>
              <a:rPr lang="en-US" baseline="0" dirty="0" smtClean="0"/>
              <a:t> of the customization called for the addition of something like 100+ additional data fields. </a:t>
            </a:r>
          </a:p>
          <a:p>
            <a:endParaRPr lang="en-US" baseline="0" dirty="0" smtClean="0"/>
          </a:p>
          <a:p>
            <a:r>
              <a:rPr lang="en-US" baseline="0" dirty="0" smtClean="0"/>
              <a:t>But it turns out that there are really only about 7 different Types of data fields. </a:t>
            </a:r>
          </a:p>
          <a:p>
            <a:endParaRPr lang="en-US" baseline="0" dirty="0" smtClean="0"/>
          </a:p>
          <a:p>
            <a:r>
              <a:rPr lang="en-US" baseline="0" dirty="0" smtClean="0"/>
              <a:t>So my partner and I learned how to do 1 of each, which was enough to give us a sense of the kind of work involved in implementing each type of field.</a:t>
            </a:r>
          </a:p>
          <a:p>
            <a:endParaRPr lang="en-US" baseline="0" dirty="0" smtClean="0"/>
          </a:p>
          <a:p>
            <a:r>
              <a:rPr lang="en-US" baseline="0" dirty="0" smtClean="0"/>
              <a:t>We didn’t need to build all 100 fields to learn enough to reduce the uncertainty</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29</a:t>
            </a:fld>
            <a:endParaRPr lang="en-US"/>
          </a:p>
        </p:txBody>
      </p:sp>
    </p:spTree>
    <p:extLst>
      <p:ext uri="{BB962C8B-B14F-4D97-AF65-F5344CB8AC3E}">
        <p14:creationId xmlns:p14="http://schemas.microsoft.com/office/powerpoint/2010/main" val="4267560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try a loaded question.</a:t>
            </a:r>
          </a:p>
          <a:p>
            <a:endParaRPr lang="en-US" dirty="0" smtClean="0"/>
          </a:p>
          <a:p>
            <a:r>
              <a:rPr lang="en-US" dirty="0" smtClean="0"/>
              <a:t>If you have a small explore team with a focus on learning</a:t>
            </a:r>
          </a:p>
          <a:p>
            <a:endParaRPr lang="en-US" dirty="0" smtClean="0"/>
          </a:p>
          <a:p>
            <a:r>
              <a:rPr lang="en-US" dirty="0" smtClean="0"/>
              <a:t>What</a:t>
            </a:r>
            <a:r>
              <a:rPr lang="en-US" baseline="0" dirty="0" smtClean="0"/>
              <a:t> must happen for that explore team to transition off the project and still enable the next team to take over?</a:t>
            </a:r>
          </a:p>
          <a:p>
            <a:endParaRPr lang="en-US" baseline="0" dirty="0" smtClean="0"/>
          </a:p>
          <a:p>
            <a:r>
              <a:rPr lang="en-US" baseline="0" dirty="0" smtClean="0"/>
              <a:t>Do we just write some software and then say “here you go. Good luck”?</a:t>
            </a:r>
          </a:p>
          <a:p>
            <a:endParaRPr lang="en-US" baseline="0" dirty="0" smtClean="0"/>
          </a:p>
          <a:p>
            <a:endParaRPr lang="en-US" baseline="0" dirty="0" smtClean="0"/>
          </a:p>
          <a:p>
            <a:r>
              <a:rPr lang="en-US" baseline="0" dirty="0" smtClean="0"/>
              <a:t>Now start the bullets.</a:t>
            </a:r>
          </a:p>
          <a:p>
            <a:endParaRPr lang="en-US" baseline="0" dirty="0" smtClean="0"/>
          </a:p>
          <a:p>
            <a:r>
              <a:rPr lang="en-US" baseline="0" dirty="0" smtClean="0"/>
              <a:t>We were forced to think about transition planning from Day 1. </a:t>
            </a:r>
          </a:p>
          <a:p>
            <a:endParaRPr lang="en-US" baseline="0" dirty="0" smtClean="0"/>
          </a:p>
          <a:p>
            <a:r>
              <a:rPr lang="en-US" baseline="0" dirty="0" smtClean="0"/>
              <a:t>This meant that as we were learning, we had to be thinking about how to teach this to the next team.</a:t>
            </a:r>
          </a:p>
          <a:p>
            <a:endParaRPr lang="en-US" baseline="0" dirty="0" smtClean="0"/>
          </a:p>
          <a:p>
            <a:r>
              <a:rPr lang="en-US" baseline="0" dirty="0" smtClean="0"/>
              <a:t>This meant a mix of software, automations, and documentation</a:t>
            </a:r>
          </a:p>
          <a:p>
            <a:endParaRPr lang="en-US" baseline="0" dirty="0" smtClean="0"/>
          </a:p>
          <a:p>
            <a:r>
              <a:rPr lang="en-US" baseline="0" dirty="0" smtClean="0"/>
              <a:t>We had to be thinking about the types of skills required to do the remaining work</a:t>
            </a:r>
          </a:p>
          <a:p>
            <a:endParaRPr lang="en-US" baseline="0" dirty="0" smtClean="0"/>
          </a:p>
          <a:p>
            <a:r>
              <a:rPr lang="en-US" baseline="0" dirty="0" smtClean="0"/>
              <a:t>For us to transition responsibility and wean ourselves off, we had to set them up for success</a:t>
            </a:r>
          </a:p>
          <a:p>
            <a:endParaRPr lang="en-US" baseline="0" dirty="0" smtClean="0"/>
          </a:p>
          <a:p>
            <a:endParaRPr lang="en-US" baseline="0" dirty="0" smtClean="0"/>
          </a:p>
          <a:p>
            <a:pPr marL="171450" indent="-171450">
              <a:buFontTx/>
              <a:buChar char="-"/>
            </a:pPr>
            <a:r>
              <a:rPr lang="en-US" baseline="0" dirty="0" smtClean="0"/>
              <a:t>Making sure it was as easy as possible to get started developing locally in vagrant</a:t>
            </a:r>
          </a:p>
          <a:p>
            <a:pPr marL="171450" indent="-171450">
              <a:buFontTx/>
              <a:buChar char="-"/>
            </a:pPr>
            <a:r>
              <a:rPr lang="en-US" baseline="0" dirty="0" smtClean="0"/>
              <a:t>Making sure our decisions were documented</a:t>
            </a:r>
          </a:p>
          <a:p>
            <a:pPr marL="171450" indent="-171450">
              <a:buFontTx/>
              <a:buChar char="-"/>
            </a:pPr>
            <a:r>
              <a:rPr lang="en-US" baseline="0" dirty="0" smtClean="0"/>
              <a:t>Making sure they had all the access they needed to our continuous integration and delivery system so they could take over deploy responsibility</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30</a:t>
            </a:fld>
            <a:endParaRPr lang="en-US"/>
          </a:p>
        </p:txBody>
      </p:sp>
    </p:spTree>
    <p:extLst>
      <p:ext uri="{BB962C8B-B14F-4D97-AF65-F5344CB8AC3E}">
        <p14:creationId xmlns:p14="http://schemas.microsoft.com/office/powerpoint/2010/main" val="41191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Lean Enterprise, </a:t>
            </a:r>
            <a:r>
              <a:rPr lang="en-US" dirty="0" err="1" smtClean="0"/>
              <a:t>Jez</a:t>
            </a:r>
            <a:r>
              <a:rPr lang="en-US" dirty="0" smtClean="0"/>
              <a:t> &amp; co talk a lot about the lean principle of reducing waste.</a:t>
            </a:r>
          </a:p>
          <a:p>
            <a:endParaRPr lang="en-US" dirty="0" smtClean="0"/>
          </a:p>
          <a:p>
            <a:r>
              <a:rPr lang="en-US" dirty="0" smtClean="0"/>
              <a:t>So:</a:t>
            </a:r>
            <a:r>
              <a:rPr lang="en-US" baseline="0" dirty="0" smtClean="0"/>
              <a:t> not spending time, humans, and other resources on the wrong things.</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31</a:t>
            </a:fld>
            <a:endParaRPr lang="en-US"/>
          </a:p>
        </p:txBody>
      </p:sp>
    </p:spTree>
    <p:extLst>
      <p:ext uri="{BB962C8B-B14F-4D97-AF65-F5344CB8AC3E}">
        <p14:creationId xmlns:p14="http://schemas.microsoft.com/office/powerpoint/2010/main" val="2033064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Internal customer….</a:t>
            </a:r>
          </a:p>
          <a:p>
            <a:endParaRPr lang="en-US" dirty="0" smtClean="0"/>
          </a:p>
          <a:p>
            <a:r>
              <a:rPr lang="en-US" dirty="0" smtClean="0"/>
              <a:t>Several months prior… requirements… specified MVP…. Full project pod</a:t>
            </a:r>
          </a:p>
          <a:p>
            <a:endParaRPr lang="en-US" dirty="0" smtClean="0"/>
          </a:p>
          <a:p>
            <a:r>
              <a:rPr lang="en-US" dirty="0" smtClean="0"/>
              <a:t>Developer did some POC</a:t>
            </a:r>
            <a:r>
              <a:rPr lang="en-US" baseline="0" dirty="0" smtClean="0"/>
              <a:t> work</a:t>
            </a:r>
          </a:p>
          <a:p>
            <a:endParaRPr lang="en-US" baseline="0" dirty="0" smtClean="0"/>
          </a:p>
          <a:p>
            <a:r>
              <a:rPr lang="en-US" baseline="0" dirty="0" smtClean="0"/>
              <a:t>Common approach</a:t>
            </a:r>
          </a:p>
          <a:p>
            <a:endParaRPr lang="en-US" baseline="0" dirty="0" smtClean="0"/>
          </a:p>
          <a:p>
            <a:r>
              <a:rPr lang="en-US" baseline="0" dirty="0" smtClean="0"/>
              <a:t>Problem: no team</a:t>
            </a:r>
          </a:p>
          <a:p>
            <a:endParaRPr lang="en-US" baseline="0" dirty="0" smtClean="0"/>
          </a:p>
          <a:p>
            <a:r>
              <a:rPr lang="en-US" baseline="0" dirty="0" smtClean="0"/>
              <a:t>My desk</a:t>
            </a:r>
            <a:endParaRPr lang="en-US" dirty="0" smtClean="0"/>
          </a:p>
          <a:p>
            <a:endParaRPr lang="en-US" dirty="0" smtClean="0"/>
          </a:p>
          <a:p>
            <a:endParaRPr lang="en-US" dirty="0" smtClean="0"/>
          </a:p>
          <a:p>
            <a:r>
              <a:rPr lang="en-US" dirty="0" smtClean="0"/>
              <a:t>Let me set</a:t>
            </a:r>
            <a:r>
              <a:rPr lang="en-US" baseline="0" dirty="0" smtClean="0"/>
              <a:t> the stage for our story.</a:t>
            </a:r>
          </a:p>
          <a:p>
            <a:endParaRPr lang="en-US" baseline="0" dirty="0" smtClean="0"/>
          </a:p>
          <a:p>
            <a:endParaRPr lang="en-US" baseline="0" dirty="0" smtClean="0"/>
          </a:p>
          <a:p>
            <a:r>
              <a:rPr lang="en-US" baseline="0" dirty="0" smtClean="0"/>
              <a:t>An internal customer had an application they wanted built, configured, customized, and deployed to production. </a:t>
            </a:r>
          </a:p>
          <a:p>
            <a:r>
              <a:rPr lang="en-US" baseline="0" dirty="0" smtClean="0"/>
              <a:t>A lot of the need was for developers from our internal </a:t>
            </a:r>
            <a:r>
              <a:rPr lang="en-US" baseline="0" dirty="0" err="1" smtClean="0"/>
              <a:t>dev</a:t>
            </a:r>
            <a:r>
              <a:rPr lang="en-US" baseline="0" dirty="0" smtClean="0"/>
              <a:t> and design team</a:t>
            </a:r>
          </a:p>
          <a:p>
            <a:endParaRPr lang="en-US" baseline="0" dirty="0" smtClean="0"/>
          </a:p>
          <a:p>
            <a:r>
              <a:rPr lang="en-US" baseline="0" dirty="0" smtClean="0"/>
              <a:t>Several months prior, this internal customer had done a lot of work to craft requirements around a software system they wanted to have built.</a:t>
            </a:r>
          </a:p>
          <a:p>
            <a:r>
              <a:rPr lang="en-US" baseline="0" dirty="0" smtClean="0"/>
              <a:t>This involved using an open source data catalog software and then doing a lot of customizations around the software.</a:t>
            </a:r>
          </a:p>
          <a:p>
            <a:r>
              <a:rPr lang="en-US" baseline="0" dirty="0" smtClean="0"/>
              <a:t>It would also have to hook into our internal authentication systems, have rigorous security controls applied, and so forth</a:t>
            </a:r>
          </a:p>
          <a:p>
            <a:endParaRPr lang="en-US" baseline="0" dirty="0" smtClean="0"/>
          </a:p>
          <a:p>
            <a:r>
              <a:rPr lang="en-US" baseline="0" dirty="0" smtClean="0"/>
              <a:t>The customer specified an MVP, and then also requirements for additional phases of development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 member of the customer team had done some local development to get an idea of what kind of work was involved in installing, configuring, and customizing the software, in vagrant.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staffing estimate informing the request for a full team was informed a bit by this POC, and also by a fair bit of educating guessing and precedent.</a:t>
            </a:r>
          </a:p>
          <a:p>
            <a:endParaRPr lang="en-US" baseline="0" dirty="0" smtClean="0"/>
          </a:p>
          <a:p>
            <a:r>
              <a:rPr lang="en-US" baseline="0" dirty="0" smtClean="0"/>
              <a:t>This request stipulated a full project pod, including full-time back- and front-end software developers and consulting with graphic design, UX, system admins, </a:t>
            </a:r>
            <a:r>
              <a:rPr lang="en-US" baseline="0" dirty="0" err="1" smtClean="0"/>
              <a:t>cybersecurity</a:t>
            </a:r>
            <a:r>
              <a:rPr lang="en-US" baseline="0" dirty="0" smtClean="0"/>
              <a:t>,</a:t>
            </a:r>
          </a:p>
          <a:p>
            <a:r>
              <a:rPr lang="en-US" baseline="0" dirty="0" err="1" smtClean="0"/>
              <a:t>Totalling</a:t>
            </a:r>
            <a:r>
              <a:rPr lang="en-US" baseline="0" dirty="0" smtClean="0"/>
              <a:t> several thousand hours of estimated work.</a:t>
            </a:r>
          </a:p>
          <a:p>
            <a:endParaRPr lang="en-US" baseline="0" dirty="0" smtClean="0"/>
          </a:p>
          <a:p>
            <a:endParaRPr lang="en-US" baseline="0" dirty="0" smtClean="0"/>
          </a:p>
          <a:p>
            <a:endParaRPr lang="en-US" baseline="0" dirty="0" smtClean="0"/>
          </a:p>
          <a:p>
            <a:endParaRPr lang="en-US" baseline="0" dirty="0" smtClean="0"/>
          </a:p>
          <a:p>
            <a:r>
              <a:rPr lang="en-US" baseline="0" dirty="0" smtClean="0"/>
              <a:t>A common approach for us that generally works out OK.</a:t>
            </a:r>
          </a:p>
          <a:p>
            <a:endParaRPr lang="en-US" baseline="0" dirty="0" smtClean="0"/>
          </a:p>
          <a:p>
            <a:r>
              <a:rPr lang="en-US" baseline="0" dirty="0" smtClean="0"/>
              <a:t>Problem was, there were no people. They wanted a team, but a team didn’t exist</a:t>
            </a:r>
          </a:p>
          <a:p>
            <a:endParaRPr lang="en-US" baseline="0" dirty="0" smtClean="0"/>
          </a:p>
          <a:p>
            <a:r>
              <a:rPr lang="en-US" baseline="0" dirty="0" smtClean="0"/>
              <a:t>And then it landed on my desk.</a:t>
            </a:r>
          </a:p>
        </p:txBody>
      </p:sp>
      <p:sp>
        <p:nvSpPr>
          <p:cNvPr id="4" name="Slide Number Placeholder 3"/>
          <p:cNvSpPr>
            <a:spLocks noGrp="1"/>
          </p:cNvSpPr>
          <p:nvPr>
            <p:ph type="sldNum" sz="quarter" idx="10"/>
          </p:nvPr>
        </p:nvSpPr>
        <p:spPr/>
        <p:txBody>
          <a:bodyPr/>
          <a:lstStyle/>
          <a:p>
            <a:fld id="{196D3109-AFDA-4048-B898-526BB8DC760C}" type="slidenum">
              <a:rPr lang="en-US" smtClean="0"/>
              <a:t>3</a:t>
            </a:fld>
            <a:endParaRPr lang="en-US"/>
          </a:p>
        </p:txBody>
      </p:sp>
    </p:spTree>
    <p:extLst>
      <p:ext uri="{BB962C8B-B14F-4D97-AF65-F5344CB8AC3E}">
        <p14:creationId xmlns:p14="http://schemas.microsoft.com/office/powerpoint/2010/main" val="2081009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obvious</a:t>
            </a:r>
            <a:r>
              <a:rPr lang="en-US" baseline="0" dirty="0" smtClean="0"/>
              <a:t> manifestation of that for us was to apply their concept of a  </a:t>
            </a:r>
            <a:r>
              <a:rPr lang="en-US" dirty="0" smtClean="0"/>
              <a:t>Small, cross-functional explore team with a limited</a:t>
            </a:r>
            <a:r>
              <a:rPr lang="en-US" baseline="0" dirty="0" smtClean="0"/>
              <a:t> runway and focus on learning</a:t>
            </a:r>
          </a:p>
          <a:p>
            <a:endParaRPr lang="en-US" baseline="0" dirty="0" smtClean="0"/>
          </a:p>
          <a:p>
            <a:r>
              <a:rPr lang="en-US" baseline="0" dirty="0" smtClean="0"/>
              <a:t>By us spending just a few days investigating and experimenting on each of our main uncertainties, we learned something huge:</a:t>
            </a:r>
          </a:p>
          <a:p>
            <a:endParaRPr lang="en-US" baseline="0" dirty="0" smtClean="0"/>
          </a:p>
          <a:p>
            <a:r>
              <a:rPr lang="en-US" baseline="0" dirty="0" smtClean="0"/>
              <a:t>That the amount of work required to implement the customizations was likely rather less than originally thought, and required a different skill set than originally thought.</a:t>
            </a:r>
          </a:p>
          <a:p>
            <a:endParaRPr lang="en-US" baseline="0" dirty="0" smtClean="0"/>
          </a:p>
          <a:p>
            <a:r>
              <a:rPr lang="en-US" baseline="0" dirty="0" smtClean="0"/>
              <a:t>Had we staffed the project the way we’ve always done, we probably would’ve wasted a lot of people’s time.</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32</a:t>
            </a:fld>
            <a:endParaRPr lang="en-US"/>
          </a:p>
        </p:txBody>
      </p:sp>
    </p:spTree>
    <p:extLst>
      <p:ext uri="{BB962C8B-B14F-4D97-AF65-F5344CB8AC3E}">
        <p14:creationId xmlns:p14="http://schemas.microsoft.com/office/powerpoint/2010/main" val="3840087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book has</a:t>
            </a:r>
            <a:r>
              <a:rPr lang="en-US" baseline="0" dirty="0" smtClean="0"/>
              <a:t> this great sentence: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“Our runway should be a list of hypotheses to test, not a list of requirements to build”</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why, for our initial work on the project,</a:t>
            </a:r>
            <a:r>
              <a:rPr lang="en-US" baseline="0" dirty="0" smtClean="0"/>
              <a:t> we didn’t build any of the initial requirements fully. Just enough to reduce uncertainty and figure out what kind of skills and effort would be required to fully build, if they were even worth building at all</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33</a:t>
            </a:fld>
            <a:endParaRPr lang="en-US"/>
          </a:p>
        </p:txBody>
      </p:sp>
    </p:spTree>
    <p:extLst>
      <p:ext uri="{BB962C8B-B14F-4D97-AF65-F5344CB8AC3E}">
        <p14:creationId xmlns:p14="http://schemas.microsoft.com/office/powerpoint/2010/main" val="38400873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example of hypotheses</a:t>
            </a:r>
            <a:r>
              <a:rPr lang="en-US" baseline="0" dirty="0" smtClean="0"/>
              <a:t> </a:t>
            </a:r>
            <a:r>
              <a:rPr lang="en-US" baseline="0" dirty="0" err="1" smtClean="0"/>
              <a:t>vs</a:t>
            </a:r>
            <a:r>
              <a:rPr lang="en-US" baseline="0" dirty="0" smtClean="0"/>
              <a:t> requirements was with how we were to do authentication and authorization.</a:t>
            </a:r>
          </a:p>
          <a:p>
            <a:endParaRPr lang="en-US" baseline="0" dirty="0" smtClean="0"/>
          </a:p>
          <a:p>
            <a:r>
              <a:rPr lang="en-US" baseline="0" dirty="0" smtClean="0"/>
              <a:t>Lean Enterprise talks about the Principle of Optionality, which is no fancier than it sounds. Basically: have options.</a:t>
            </a:r>
            <a:endParaRPr lang="en-US" dirty="0" smtClean="0"/>
          </a:p>
          <a:p>
            <a:endParaRPr lang="en-US" dirty="0" smtClean="0"/>
          </a:p>
          <a:p>
            <a:r>
              <a:rPr lang="en-US" dirty="0" smtClean="0"/>
              <a:t>One</a:t>
            </a:r>
            <a:r>
              <a:rPr lang="en-US" baseline="0" dirty="0" smtClean="0"/>
              <a:t> big unknown for us was the requirements around authentication and authorization. One mechanism had been stipulated, but we had no experience with it. My boss worked with our CISO to see what other options we had, and because we knew we had options that we knew would work, we didn’t spend weeks or months going down the originally required route because our initial experiments with it were fruitless</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34</a:t>
            </a:fld>
            <a:endParaRPr lang="en-US"/>
          </a:p>
        </p:txBody>
      </p:sp>
    </p:spTree>
    <p:extLst>
      <p:ext uri="{BB962C8B-B14F-4D97-AF65-F5344CB8AC3E}">
        <p14:creationId xmlns:p14="http://schemas.microsoft.com/office/powerpoint/2010/main" val="3840087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through the bullets</a:t>
            </a:r>
          </a:p>
          <a:p>
            <a:endParaRPr lang="en-US" dirty="0" smtClean="0"/>
          </a:p>
          <a:p>
            <a:r>
              <a:rPr lang="en-US" dirty="0" smtClean="0"/>
              <a:t>Unit tests and CI</a:t>
            </a:r>
            <a:r>
              <a:rPr lang="en-US" baseline="0" dirty="0" smtClean="0"/>
              <a:t> early…. This might sound counterintuitive. Those things take time. But here’s why we did them:</a:t>
            </a:r>
          </a:p>
          <a:p>
            <a:endParaRPr lang="en-US" baseline="0" dirty="0" smtClean="0"/>
          </a:p>
          <a:p>
            <a:r>
              <a:rPr lang="en-US" baseline="0" dirty="0" smtClean="0"/>
              <a:t>Developing the customizations turned out to be kind of a hassle, and we realized early on that writing unit tests made us go a lot faster</a:t>
            </a:r>
          </a:p>
          <a:p>
            <a:endParaRPr lang="en-US" baseline="0" dirty="0" smtClean="0"/>
          </a:p>
          <a:p>
            <a:r>
              <a:rPr lang="en-US" baseline="0" dirty="0" smtClean="0"/>
              <a:t>With CI, we knew we’d have to do it anyway, and for us to make it as easy and fast as possible for users to test the system in our </a:t>
            </a:r>
            <a:r>
              <a:rPr lang="en-US" baseline="0" dirty="0" err="1" smtClean="0"/>
              <a:t>dev</a:t>
            </a:r>
            <a:r>
              <a:rPr lang="en-US" baseline="0" dirty="0" smtClean="0"/>
              <a:t> environment, obviously the friction for deployment had to be minimal</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36</a:t>
            </a:fld>
            <a:endParaRPr lang="en-US"/>
          </a:p>
        </p:txBody>
      </p:sp>
    </p:spTree>
    <p:extLst>
      <p:ext uri="{BB962C8B-B14F-4D97-AF65-F5344CB8AC3E}">
        <p14:creationId xmlns:p14="http://schemas.microsoft.com/office/powerpoint/2010/main" val="2896116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Bottlenecks: fortunately, later in the book the authors</a:t>
            </a:r>
            <a:r>
              <a:rPr lang="en-US" baseline="0" dirty="0" smtClean="0"/>
              <a:t> discuss Value Stream Mapping and give guidance on identifying and breaking down bottlenecks, so I’m looking forward to that learning</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38</a:t>
            </a:fld>
            <a:endParaRPr lang="en-US"/>
          </a:p>
        </p:txBody>
      </p:sp>
    </p:spTree>
    <p:extLst>
      <p:ext uri="{BB962C8B-B14F-4D97-AF65-F5344CB8AC3E}">
        <p14:creationId xmlns:p14="http://schemas.microsoft.com/office/powerpoint/2010/main" val="4063807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projects are spec’d so tightly that there’s no wiggle room, you can’t experiment and learn</a:t>
            </a:r>
          </a:p>
          <a:p>
            <a:endParaRPr lang="en-US" dirty="0" smtClean="0"/>
          </a:p>
          <a:p>
            <a:r>
              <a:rPr lang="en-US" dirty="0" smtClean="0"/>
              <a:t>If you have</a:t>
            </a:r>
            <a:r>
              <a:rPr lang="en-US" baseline="0" dirty="0" smtClean="0"/>
              <a:t> no optionality, you can’t learn</a:t>
            </a:r>
          </a:p>
          <a:p>
            <a:endParaRPr lang="en-US" baseline="0" dirty="0" smtClean="0"/>
          </a:p>
          <a:p>
            <a:r>
              <a:rPr lang="en-US" baseline="0" dirty="0" smtClean="0"/>
              <a:t>If you’re not getting real user feedback as early as possible, it’s really hard to learn whether you’re building the right thing</a:t>
            </a:r>
          </a:p>
          <a:p>
            <a:endParaRPr lang="en-US" baseline="0" dirty="0" smtClean="0"/>
          </a:p>
          <a:p>
            <a:r>
              <a:rPr lang="en-US" baseline="0" dirty="0" smtClean="0"/>
              <a:t>I don’t care how right you’re building it. I don’t care if you’ve built a perfectly secured system, or a perfectly modularized </a:t>
            </a:r>
            <a:r>
              <a:rPr lang="en-US" baseline="0" dirty="0" err="1" smtClean="0"/>
              <a:t>dockerized</a:t>
            </a:r>
            <a:r>
              <a:rPr lang="en-US" baseline="0" dirty="0" smtClean="0"/>
              <a:t> </a:t>
            </a:r>
            <a:r>
              <a:rPr lang="en-US" baseline="0" dirty="0" err="1" smtClean="0"/>
              <a:t>microserviced</a:t>
            </a:r>
            <a:r>
              <a:rPr lang="en-US" baseline="0" dirty="0" smtClean="0"/>
              <a:t> unicorn system with 100% test coverage. If it’s not the right thing, you’ve wasted your time. </a:t>
            </a:r>
          </a:p>
          <a:p>
            <a:endParaRPr lang="en-US" baseline="0" dirty="0" smtClean="0"/>
          </a:p>
          <a:p>
            <a:r>
              <a:rPr lang="en-US" baseline="0" dirty="0" smtClean="0"/>
              <a:t>You’ve all heard the stat that something like 70% of federal IT projects fail to meet their objectives.</a:t>
            </a:r>
          </a:p>
          <a:p>
            <a:endParaRPr lang="en-US" baseline="0" dirty="0" smtClean="0"/>
          </a:p>
          <a:p>
            <a:r>
              <a:rPr lang="en-US" baseline="0" dirty="0" smtClean="0"/>
              <a:t>No one is proud of that or intends it. No one comes to work saying “Man, I can’t wait to be part of the 70%”. </a:t>
            </a:r>
          </a:p>
          <a:p>
            <a:endParaRPr lang="en-US" baseline="0" dirty="0" smtClean="0"/>
          </a:p>
          <a:p>
            <a:r>
              <a:rPr lang="en-US" baseline="0" dirty="0" smtClean="0"/>
              <a:t>No. We come to work wanting to be successful. But we’re in this together and we can’t do it alone.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Work with your leadership, your program management office, developers, and </a:t>
            </a:r>
            <a:r>
              <a:rPr lang="en-US" baseline="0" dirty="0" err="1" smtClean="0"/>
              <a:t>cybersecurity</a:t>
            </a:r>
            <a:r>
              <a:rPr lang="en-US" baseline="0" dirty="0" smtClean="0"/>
              <a:t> teams.</a:t>
            </a:r>
          </a:p>
          <a:p>
            <a:endParaRPr lang="en-US" baseline="0" dirty="0" smtClean="0"/>
          </a:p>
          <a:p>
            <a:r>
              <a:rPr lang="en-US" baseline="0" dirty="0" smtClean="0"/>
              <a:t>I’m convinced we can improve our project success rate by structuring our software projects and operating environments to enable answering: “are we building the right thing, and how do we know that?”</a:t>
            </a:r>
          </a:p>
          <a:p>
            <a:r>
              <a:rPr lang="en-US" baseline="0" dirty="0" smtClean="0"/>
              <a:t/>
            </a:r>
            <a:br>
              <a:rPr lang="en-US" baseline="0" dirty="0" smtClean="0"/>
            </a:br>
            <a:endParaRPr lang="en-US" baseline="0" dirty="0" smtClean="0"/>
          </a:p>
          <a:p>
            <a:endParaRPr lang="en-US" baseline="0" dirty="0" smtClean="0"/>
          </a:p>
          <a:p>
            <a:endParaRPr lang="en-US" baseline="0" dirty="0" smtClean="0"/>
          </a:p>
          <a:p>
            <a:endParaRPr lang="en-US" baseline="0" dirty="0" smtClean="0"/>
          </a:p>
          <a:p>
            <a:endParaRPr lang="en-US" baseline="0" dirty="0" smtClean="0"/>
          </a:p>
          <a:p>
            <a:r>
              <a:rPr lang="en-US" baseline="0" dirty="0" smtClean="0"/>
              <a:t>I</a:t>
            </a:r>
            <a:r>
              <a:rPr lang="fr-FR" baseline="0" dirty="0" smtClean="0"/>
              <a:t>’</a:t>
            </a:r>
            <a:r>
              <a:rPr lang="en-US" baseline="0" dirty="0" smtClean="0"/>
              <a:t>m convinced that we can improve our project success rate by moving the organization toward asking “Are we building the right thing, and how do we know that?” and structuring our software projects and operating environments to enable answering those questions.</a:t>
            </a:r>
            <a:endParaRPr lang="en-US" dirty="0" smtClean="0"/>
          </a:p>
          <a:p>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39</a:t>
            </a:fld>
            <a:endParaRPr lang="en-US"/>
          </a:p>
        </p:txBody>
      </p:sp>
    </p:spTree>
    <p:extLst>
      <p:ext uri="{BB962C8B-B14F-4D97-AF65-F5344CB8AC3E}">
        <p14:creationId xmlns:p14="http://schemas.microsoft.com/office/powerpoint/2010/main" val="67787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Now that you know more about me, you know I’m a standup guy, and you’re thinking “wow, I bet when that random project request out of the blue came out, he was all excited” (cue He-man)</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4</a:t>
            </a:fld>
            <a:endParaRPr lang="en-US"/>
          </a:p>
        </p:txBody>
      </p:sp>
    </p:spTree>
    <p:extLst>
      <p:ext uri="{BB962C8B-B14F-4D97-AF65-F5344CB8AC3E}">
        <p14:creationId xmlns:p14="http://schemas.microsoft.com/office/powerpoint/2010/main" val="225259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a:t>
            </a:r>
            <a:r>
              <a:rPr lang="en-US" baseline="0" dirty="0" smtClean="0"/>
              <a:t> at it. </a:t>
            </a:r>
          </a:p>
          <a:p>
            <a:endParaRPr lang="en-US" baseline="0" dirty="0" smtClean="0"/>
          </a:p>
          <a:p>
            <a:r>
              <a:rPr lang="en-US" baseline="0" dirty="0" smtClean="0"/>
              <a:t>Now that you know more about me, you know I’m a standup guy, and you’re thinking “wow, I bet when that random project request out of the blue came out, he was all excited” (cue He-man)</a:t>
            </a:r>
            <a:endParaRPr lang="en-US" dirty="0" smtClean="0"/>
          </a:p>
          <a:p>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5</a:t>
            </a:fld>
            <a:endParaRPr lang="en-US"/>
          </a:p>
        </p:txBody>
      </p:sp>
    </p:spTree>
    <p:extLst>
      <p:ext uri="{BB962C8B-B14F-4D97-AF65-F5344CB8AC3E}">
        <p14:creationId xmlns:p14="http://schemas.microsoft.com/office/powerpoint/2010/main" val="354753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reality, it was more like this.</a:t>
            </a:r>
          </a:p>
          <a:p>
            <a:endParaRPr lang="en-US" dirty="0" smtClean="0"/>
          </a:p>
          <a:p>
            <a:r>
              <a:rPr lang="en-US" dirty="0" smtClean="0"/>
              <a:t>Huh? What is</a:t>
            </a:r>
            <a:r>
              <a:rPr lang="en-US" baseline="0" dirty="0" smtClean="0"/>
              <a:t> this?</a:t>
            </a:r>
          </a:p>
          <a:p>
            <a:endParaRPr lang="en-US" baseline="0" dirty="0" smtClean="0"/>
          </a:p>
          <a:p>
            <a:r>
              <a:rPr lang="en-US" baseline="0" dirty="0" smtClean="0"/>
              <a:t>So we didn’t know what this was, but we said OK, we’ll take 2 of our team’s </a:t>
            </a:r>
            <a:r>
              <a:rPr lang="en-US" baseline="0" dirty="0" err="1" smtClean="0"/>
              <a:t>devs</a:t>
            </a:r>
            <a:r>
              <a:rPr lang="en-US" baseline="0" dirty="0" smtClean="0"/>
              <a:t> – I was one of them – and we’ll spend a month or two doing whatever we can to help this project be successful and get into production</a:t>
            </a:r>
          </a:p>
          <a:p>
            <a:endParaRPr lang="en-US" baseline="0" dirty="0" smtClean="0"/>
          </a:p>
          <a:p>
            <a:r>
              <a:rPr lang="en-US" baseline="0" dirty="0" smtClean="0"/>
              <a:t>This kicked off a series of meetings to discuss the project, requirements, scoping, etc.</a:t>
            </a:r>
          </a:p>
          <a:p>
            <a:endParaRPr lang="en-US" baseline="0" dirty="0" smtClean="0"/>
          </a:p>
          <a:p>
            <a:r>
              <a:rPr lang="en-US" baseline="0" dirty="0" smtClean="0"/>
              <a:t>These discussions also surfaced a lot of uncertainty, and uncertainty is risk.</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6</a:t>
            </a:fld>
            <a:endParaRPr lang="en-US"/>
          </a:p>
        </p:txBody>
      </p:sp>
    </p:spTree>
    <p:extLst>
      <p:ext uri="{BB962C8B-B14F-4D97-AF65-F5344CB8AC3E}">
        <p14:creationId xmlns:p14="http://schemas.microsoft.com/office/powerpoint/2010/main" val="3203204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reality, it was more like this.</a:t>
            </a:r>
          </a:p>
          <a:p>
            <a:endParaRPr lang="en-US" dirty="0" smtClean="0"/>
          </a:p>
          <a:p>
            <a:r>
              <a:rPr lang="en-US" dirty="0" smtClean="0"/>
              <a:t>Huh? What is</a:t>
            </a:r>
            <a:r>
              <a:rPr lang="en-US" baseline="0" dirty="0" smtClean="0"/>
              <a:t> this?</a:t>
            </a:r>
          </a:p>
          <a:p>
            <a:endParaRPr lang="en-US" baseline="0" dirty="0" smtClean="0"/>
          </a:p>
          <a:p>
            <a:r>
              <a:rPr lang="en-US" baseline="0" dirty="0" smtClean="0"/>
              <a:t>So we didn’t know what this was, but we said OK, we’ll take 2 of our team’s </a:t>
            </a:r>
            <a:r>
              <a:rPr lang="en-US" baseline="0" dirty="0" err="1" smtClean="0"/>
              <a:t>devs</a:t>
            </a:r>
            <a:r>
              <a:rPr lang="en-US" baseline="0" dirty="0" smtClean="0"/>
              <a:t> – I was one of them – and we’ll spend a month or two doing whatever we can to help this project be successful and get into production</a:t>
            </a:r>
          </a:p>
          <a:p>
            <a:endParaRPr lang="en-US" baseline="0" dirty="0" smtClean="0"/>
          </a:p>
          <a:p>
            <a:r>
              <a:rPr lang="en-US" baseline="0" dirty="0" smtClean="0"/>
              <a:t>This kicked off a series of meetings to discuss the project, requirements, scoping, etc.</a:t>
            </a:r>
          </a:p>
          <a:p>
            <a:endParaRPr lang="en-US" baseline="0" dirty="0" smtClean="0"/>
          </a:p>
          <a:p>
            <a:r>
              <a:rPr lang="en-US" baseline="0" dirty="0" smtClean="0"/>
              <a:t>These discussions also surfaced a lot of uncertainty, and uncertainty is risk.</a:t>
            </a:r>
            <a:endParaRPr lang="en-US" dirty="0" smtClean="0"/>
          </a:p>
          <a:p>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7</a:t>
            </a:fld>
            <a:endParaRPr lang="en-US"/>
          </a:p>
        </p:txBody>
      </p:sp>
    </p:spTree>
    <p:extLst>
      <p:ext uri="{BB962C8B-B14F-4D97-AF65-F5344CB8AC3E}">
        <p14:creationId xmlns:p14="http://schemas.microsoft.com/office/powerpoint/2010/main" val="1291990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bucket these uncertainties into two categories:</a:t>
            </a:r>
          </a:p>
          <a:p>
            <a:endParaRPr lang="en-US" dirty="0" smtClean="0"/>
          </a:p>
          <a:p>
            <a:pPr marL="228600" indent="-228600">
              <a:buAutoNum type="arabicParenR"/>
            </a:pPr>
            <a:r>
              <a:rPr lang="en-US" dirty="0" smtClean="0"/>
              <a:t>1.   Operationalizing </a:t>
            </a:r>
            <a:r>
              <a:rPr lang="en-US" smtClean="0"/>
              <a:t>the application</a:t>
            </a:r>
            <a:endParaRPr lang="en-US" dirty="0" smtClean="0"/>
          </a:p>
          <a:p>
            <a:pPr marL="228600" indent="-228600">
              <a:buAutoNum type="arabicParenR"/>
            </a:pPr>
            <a:endParaRPr lang="en-US" dirty="0" smtClean="0"/>
          </a:p>
          <a:p>
            <a:pPr marL="228600" indent="-228600">
              <a:buAutoNum type="arabicParenR"/>
            </a:pPr>
            <a:r>
              <a:rPr lang="en-US" dirty="0" smtClean="0"/>
              <a:t>2.    Customizing</a:t>
            </a:r>
            <a:r>
              <a:rPr lang="en-US" baseline="0" dirty="0" smtClean="0"/>
              <a:t> the software so that the customer could get value out of it and it would be enjoyable to use</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8</a:t>
            </a:fld>
            <a:endParaRPr lang="en-US"/>
          </a:p>
        </p:txBody>
      </p:sp>
    </p:spTree>
    <p:extLst>
      <p:ext uri="{BB962C8B-B14F-4D97-AF65-F5344CB8AC3E}">
        <p14:creationId xmlns:p14="http://schemas.microsoft.com/office/powerpoint/2010/main" val="3630915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started off this story by talking about how this project got started, with its requirements and staffing request, and that’s our</a:t>
            </a:r>
            <a:r>
              <a:rPr lang="en-US" baseline="0" dirty="0" smtClean="0"/>
              <a:t> Standard operating procedure.</a:t>
            </a:r>
          </a:p>
          <a:p>
            <a:endParaRPr lang="en-US" baseline="0" dirty="0" smtClean="0"/>
          </a:p>
          <a:p>
            <a:endParaRPr lang="en-US" baseline="0" dirty="0" smtClean="0"/>
          </a:p>
          <a:p>
            <a:r>
              <a:rPr lang="en-US" baseline="0" dirty="0" smtClean="0"/>
              <a:t>Well, now it was my turn to do what our team does. </a:t>
            </a:r>
          </a:p>
          <a:p>
            <a:endParaRPr lang="en-US" baseline="0" dirty="0" smtClean="0"/>
          </a:p>
          <a:p>
            <a:endParaRPr lang="en-US" baseline="0" dirty="0" smtClean="0"/>
          </a:p>
          <a:p>
            <a:r>
              <a:rPr lang="en-US" baseline="0" dirty="0" smtClean="0"/>
              <a:t>See, you have to understand that my team doesn’t do a lot of feature development or customization of other people’s software for internal teams. </a:t>
            </a:r>
          </a:p>
          <a:p>
            <a:endParaRPr lang="en-US" baseline="0" dirty="0" smtClean="0"/>
          </a:p>
          <a:p>
            <a:r>
              <a:rPr lang="en-US" baseline="0" dirty="0" smtClean="0"/>
              <a:t>In fact, the reason it was so weird for this project to even show up on my desk in the first place is that we’ve never done this kind of thing before.</a:t>
            </a:r>
          </a:p>
          <a:p>
            <a:endParaRPr lang="en-US" baseline="0" dirty="0" smtClean="0"/>
          </a:p>
          <a:p>
            <a:r>
              <a:rPr lang="en-US" baseline="0" dirty="0" smtClean="0"/>
              <a:t>And since it didn’t fit the pattern, I basically approached the project by trying to make it fit into what we typically do, which is help people get their stuff configured, secured, and deployed to production</a:t>
            </a:r>
          </a:p>
          <a:p>
            <a:endParaRPr lang="en-US" baseline="0" dirty="0" smtClean="0"/>
          </a:p>
          <a:p>
            <a:r>
              <a:rPr lang="en-US" baseline="0" dirty="0" smtClean="0"/>
              <a:t>So that meant…</a:t>
            </a:r>
          </a:p>
          <a:p>
            <a:endParaRPr lang="en-US" baseline="0" dirty="0" smtClean="0"/>
          </a:p>
          <a:p>
            <a:r>
              <a:rPr lang="en-US" baseline="0" dirty="0" smtClean="0"/>
              <a:t>Go through these bullets</a:t>
            </a:r>
            <a:endParaRPr lang="en-US" dirty="0"/>
          </a:p>
        </p:txBody>
      </p:sp>
      <p:sp>
        <p:nvSpPr>
          <p:cNvPr id="4" name="Slide Number Placeholder 3"/>
          <p:cNvSpPr>
            <a:spLocks noGrp="1"/>
          </p:cNvSpPr>
          <p:nvPr>
            <p:ph type="sldNum" sz="quarter" idx="10"/>
          </p:nvPr>
        </p:nvSpPr>
        <p:spPr/>
        <p:txBody>
          <a:bodyPr/>
          <a:lstStyle/>
          <a:p>
            <a:fld id="{196D3109-AFDA-4048-B898-526BB8DC760C}" type="slidenum">
              <a:rPr lang="en-US" smtClean="0"/>
              <a:t>9</a:t>
            </a:fld>
            <a:endParaRPr lang="en-US"/>
          </a:p>
        </p:txBody>
      </p:sp>
    </p:spTree>
    <p:extLst>
      <p:ext uri="{BB962C8B-B14F-4D97-AF65-F5344CB8AC3E}">
        <p14:creationId xmlns:p14="http://schemas.microsoft.com/office/powerpoint/2010/main" val="3011235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fld id="{022636EB-ADE8-A646-A11D-FED0A955D1AA}" type="slidenum">
              <a:rPr lang="en-US" smtClean="0"/>
              <a:pPr/>
              <a:t>‹#›</a:t>
            </a:fld>
            <a:endParaRPr lang="en-US" dirty="0"/>
          </a:p>
        </p:txBody>
      </p:sp>
      <p:sp>
        <p:nvSpPr>
          <p:cNvPr id="6" name="Slide Number Placeholder 5"/>
          <p:cNvSpPr>
            <a:spLocks noGrp="1"/>
          </p:cNvSpPr>
          <p:nvPr>
            <p:ph type="sldNum" sz="quarter" idx="12"/>
          </p:nvPr>
        </p:nvSpPr>
        <p:spPr/>
        <p:txBody>
          <a:bodyPr/>
          <a:lstStyle/>
          <a:p>
            <a:fld id="{E50254AD-BA15-584C-96FF-EA3EA3FD7CEA}" type="slidenum">
              <a:rPr lang="en-US" smtClean="0"/>
              <a:t>‹#›</a:t>
            </a:fld>
            <a:endParaRPr lang="en-US"/>
          </a:p>
        </p:txBody>
      </p:sp>
    </p:spTree>
    <p:extLst>
      <p:ext uri="{BB962C8B-B14F-4D97-AF65-F5344CB8AC3E}">
        <p14:creationId xmlns:p14="http://schemas.microsoft.com/office/powerpoint/2010/main" val="158890915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fld id="{022636EB-ADE8-A646-A11D-FED0A955D1AA}" type="slidenum">
              <a:rPr lang="en-US" smtClean="0"/>
              <a:pPr/>
              <a:t>‹#›</a:t>
            </a:fld>
            <a:endParaRPr lang="en-US" dirty="0"/>
          </a:p>
        </p:txBody>
      </p:sp>
      <p:sp>
        <p:nvSpPr>
          <p:cNvPr id="6" name="Slide Number Placeholder 5"/>
          <p:cNvSpPr>
            <a:spLocks noGrp="1"/>
          </p:cNvSpPr>
          <p:nvPr>
            <p:ph type="sldNum" sz="quarter" idx="12"/>
          </p:nvPr>
        </p:nvSpPr>
        <p:spPr/>
        <p:txBody>
          <a:bodyPr/>
          <a:lstStyle/>
          <a:p>
            <a:fld id="{E50254AD-BA15-584C-96FF-EA3EA3FD7CEA}" type="slidenum">
              <a:rPr lang="en-US" smtClean="0"/>
              <a:t>‹#›</a:t>
            </a:fld>
            <a:endParaRPr lang="en-US"/>
          </a:p>
        </p:txBody>
      </p:sp>
    </p:spTree>
    <p:extLst>
      <p:ext uri="{BB962C8B-B14F-4D97-AF65-F5344CB8AC3E}">
        <p14:creationId xmlns:p14="http://schemas.microsoft.com/office/powerpoint/2010/main" val="248931090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fld id="{022636EB-ADE8-A646-A11D-FED0A955D1AA}" type="slidenum">
              <a:rPr lang="en-US" smtClean="0"/>
              <a:pPr/>
              <a:t>‹#›</a:t>
            </a:fld>
            <a:endParaRPr lang="en-US" dirty="0"/>
          </a:p>
        </p:txBody>
      </p:sp>
      <p:sp>
        <p:nvSpPr>
          <p:cNvPr id="6" name="Slide Number Placeholder 5"/>
          <p:cNvSpPr>
            <a:spLocks noGrp="1"/>
          </p:cNvSpPr>
          <p:nvPr>
            <p:ph type="sldNum" sz="quarter" idx="12"/>
          </p:nvPr>
        </p:nvSpPr>
        <p:spPr/>
        <p:txBody>
          <a:bodyPr/>
          <a:lstStyle/>
          <a:p>
            <a:fld id="{E50254AD-BA15-584C-96FF-EA3EA3FD7CEA}" type="slidenum">
              <a:rPr lang="en-US" smtClean="0"/>
              <a:t>‹#›</a:t>
            </a:fld>
            <a:endParaRPr lang="en-US"/>
          </a:p>
        </p:txBody>
      </p:sp>
    </p:spTree>
    <p:extLst>
      <p:ext uri="{BB962C8B-B14F-4D97-AF65-F5344CB8AC3E}">
        <p14:creationId xmlns:p14="http://schemas.microsoft.com/office/powerpoint/2010/main" val="48185605"/>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Freeform 8"/>
          <p:cNvSpPr>
            <a:spLocks noChangeArrowheads="1"/>
          </p:cNvSpPr>
          <p:nvPr userDrawn="1"/>
        </p:nvSpPr>
        <p:spPr bwMode="auto">
          <a:xfrm>
            <a:off x="0" y="-3509"/>
            <a:ext cx="9152930" cy="5491759"/>
          </a:xfrm>
          <a:custGeom>
            <a:avLst/>
            <a:gdLst>
              <a:gd name="T0" fmla="*/ 0 w 13004800"/>
              <a:gd name="T1" fmla="*/ 0 h 7810500"/>
              <a:gd name="T2" fmla="*/ 13274121 w 13004800"/>
              <a:gd name="T3" fmla="*/ 0 h 7810500"/>
              <a:gd name="T4" fmla="*/ 13274121 w 13004800"/>
              <a:gd name="T5" fmla="*/ 6261100 h 7810500"/>
              <a:gd name="T6" fmla="*/ 0 w 13004800"/>
              <a:gd name="T7" fmla="*/ 7810500 h 7810500"/>
              <a:gd name="T8" fmla="*/ 0 w 13004800"/>
              <a:gd name="T9" fmla="*/ 0 h 7810500"/>
              <a:gd name="T10" fmla="*/ 0 60000 65536"/>
              <a:gd name="T11" fmla="*/ 0 60000 65536"/>
              <a:gd name="T12" fmla="*/ 0 60000 65536"/>
              <a:gd name="T13" fmla="*/ 0 60000 65536"/>
              <a:gd name="T14" fmla="*/ 0 60000 65536"/>
              <a:gd name="T15" fmla="*/ 0 w 13004800"/>
              <a:gd name="T16" fmla="*/ 0 h 7810500"/>
              <a:gd name="T17" fmla="*/ 13004800 w 13004800"/>
              <a:gd name="T18" fmla="*/ 7810500 h 7810500"/>
            </a:gdLst>
            <a:ahLst/>
            <a:cxnLst>
              <a:cxn ang="T10">
                <a:pos x="T0" y="T1"/>
              </a:cxn>
              <a:cxn ang="T11">
                <a:pos x="T2" y="T3"/>
              </a:cxn>
              <a:cxn ang="T12">
                <a:pos x="T4" y="T5"/>
              </a:cxn>
              <a:cxn ang="T13">
                <a:pos x="T6" y="T7"/>
              </a:cxn>
              <a:cxn ang="T14">
                <a:pos x="T8" y="T9"/>
              </a:cxn>
            </a:cxnLst>
            <a:rect l="T15" t="T16" r="T17" b="T18"/>
            <a:pathLst>
              <a:path w="13004800" h="7810500">
                <a:moveTo>
                  <a:pt x="0" y="0"/>
                </a:moveTo>
                <a:lnTo>
                  <a:pt x="13004800" y="0"/>
                </a:lnTo>
                <a:lnTo>
                  <a:pt x="13004800" y="6261100"/>
                </a:lnTo>
                <a:lnTo>
                  <a:pt x="0" y="781050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64281" tIns="32140" rIns="64281" bIns="32140"/>
          <a:lstStyle/>
          <a:p>
            <a:endParaRPr lang="en-US"/>
          </a:p>
        </p:txBody>
      </p:sp>
      <p:sp>
        <p:nvSpPr>
          <p:cNvPr id="8" name="Title 1"/>
          <p:cNvSpPr>
            <a:spLocks noGrp="1"/>
          </p:cNvSpPr>
          <p:nvPr>
            <p:ph type="title" hasCustomPrompt="1"/>
          </p:nvPr>
        </p:nvSpPr>
        <p:spPr>
          <a:xfrm>
            <a:off x="536222" y="1731245"/>
            <a:ext cx="8102635" cy="1956280"/>
          </a:xfrm>
          <a:prstGeom prst="rect">
            <a:avLst/>
          </a:prstGeom>
        </p:spPr>
        <p:txBody>
          <a:bodyPr vert="horz" lIns="64291" tIns="32146" rIns="64291" bIns="32146"/>
          <a:lstStyle>
            <a:lvl1pPr algn="l">
              <a:defRPr sz="4000" baseline="0">
                <a:solidFill>
                  <a:srgbClr val="FFFFFF"/>
                </a:solidFill>
                <a:latin typeface="Arial"/>
                <a:cs typeface="Arial"/>
              </a:defRPr>
            </a:lvl1pPr>
          </a:lstStyle>
          <a:p>
            <a:r>
              <a:rPr lang="en-US" dirty="0" smtClean="0"/>
              <a:t>Click to add presentation title</a:t>
            </a:r>
            <a:endParaRPr lang="en-US" dirty="0"/>
          </a:p>
        </p:txBody>
      </p:sp>
      <p:sp>
        <p:nvSpPr>
          <p:cNvPr id="9" name="Text Placeholder 22"/>
          <p:cNvSpPr>
            <a:spLocks noGrp="1"/>
          </p:cNvSpPr>
          <p:nvPr>
            <p:ph type="body" sz="quarter" idx="13"/>
          </p:nvPr>
        </p:nvSpPr>
        <p:spPr>
          <a:xfrm>
            <a:off x="536222" y="3695002"/>
            <a:ext cx="3200449" cy="342554"/>
          </a:xfrm>
          <a:prstGeom prst="rect">
            <a:avLst/>
          </a:prstGeom>
        </p:spPr>
        <p:txBody>
          <a:bodyPr vert="horz" lIns="64291" tIns="32146" rIns="64291" bIns="32146"/>
          <a:lstStyle>
            <a:lvl1pPr marL="0" marR="0" indent="0" algn="l" defTabSz="642915" rtl="0" eaLnBrk="1" fontAlgn="base" latinLnBrk="0" hangingPunct="1">
              <a:lnSpc>
                <a:spcPts val="1406"/>
              </a:lnSpc>
              <a:spcBef>
                <a:spcPts val="703"/>
              </a:spcBef>
              <a:spcAft>
                <a:spcPct val="0"/>
              </a:spcAft>
              <a:buClrTx/>
              <a:buSzPct val="171000"/>
              <a:buFont typeface="Gill Sans" charset="0"/>
              <a:buNone/>
              <a:tabLst/>
              <a:defRPr sz="1200" baseline="0">
                <a:solidFill>
                  <a:srgbClr val="FFFFFF"/>
                </a:solidFill>
                <a:latin typeface="Georgia"/>
                <a:cs typeface="Georgia"/>
              </a:defRPr>
            </a:lvl1pPr>
          </a:lstStyle>
          <a:p>
            <a:pPr lvl="0"/>
            <a:r>
              <a:rPr lang="en-US" smtClean="0"/>
              <a:t>Click to edit Master text styles</a:t>
            </a:r>
          </a:p>
        </p:txBody>
      </p:sp>
      <p:sp>
        <p:nvSpPr>
          <p:cNvPr id="10" name="Subtitle 2"/>
          <p:cNvSpPr>
            <a:spLocks noGrp="1"/>
          </p:cNvSpPr>
          <p:nvPr>
            <p:ph type="subTitle" idx="1" hasCustomPrompt="1"/>
          </p:nvPr>
        </p:nvSpPr>
        <p:spPr>
          <a:xfrm>
            <a:off x="536494" y="428119"/>
            <a:ext cx="6400354" cy="218800"/>
          </a:xfrm>
          <a:prstGeom prst="rect">
            <a:avLst/>
          </a:prstGeom>
        </p:spPr>
        <p:txBody>
          <a:bodyPr lIns="64284" tIns="32142" rIns="64284" bIns="32142">
            <a:spAutoFit/>
          </a:bodyPr>
          <a:lstStyle>
            <a:lvl1pPr marL="0" marR="0" indent="0" algn="l" defTabSz="642915" rtl="0" eaLnBrk="1" fontAlgn="base" latinLnBrk="0" hangingPunct="1">
              <a:lnSpc>
                <a:spcPct val="100000"/>
              </a:lnSpc>
              <a:spcBef>
                <a:spcPts val="2109"/>
              </a:spcBef>
              <a:spcAft>
                <a:spcPct val="0"/>
              </a:spcAft>
              <a:buClr>
                <a:schemeClr val="tx2"/>
              </a:buClr>
              <a:buSzPct val="100000"/>
              <a:buFont typeface="Wingdings" charset="2"/>
              <a:buNone/>
              <a:tabLst/>
              <a:defRPr sz="1000" b="1" cap="none" baseline="0">
                <a:solidFill>
                  <a:srgbClr val="FFFFFF"/>
                </a:solidFill>
                <a:latin typeface="Arial"/>
                <a:cs typeface="Arial"/>
              </a:defRPr>
            </a:lvl1pPr>
            <a:lvl2pPr marL="321424" indent="0" algn="ctr">
              <a:buNone/>
              <a:defRPr>
                <a:solidFill>
                  <a:schemeClr val="tx1">
                    <a:tint val="75000"/>
                  </a:schemeClr>
                </a:solidFill>
              </a:defRPr>
            </a:lvl2pPr>
            <a:lvl3pPr marL="642849" indent="0" algn="ctr">
              <a:buNone/>
              <a:defRPr>
                <a:solidFill>
                  <a:schemeClr val="tx1">
                    <a:tint val="75000"/>
                  </a:schemeClr>
                </a:solidFill>
              </a:defRPr>
            </a:lvl3pPr>
            <a:lvl4pPr marL="964274" indent="0" algn="ctr">
              <a:buNone/>
              <a:defRPr>
                <a:solidFill>
                  <a:schemeClr val="tx1">
                    <a:tint val="75000"/>
                  </a:schemeClr>
                </a:solidFill>
              </a:defRPr>
            </a:lvl4pPr>
            <a:lvl5pPr marL="1285697" indent="0" algn="ctr">
              <a:buNone/>
              <a:defRPr>
                <a:solidFill>
                  <a:schemeClr val="tx1">
                    <a:tint val="75000"/>
                  </a:schemeClr>
                </a:solidFill>
              </a:defRPr>
            </a:lvl5pPr>
            <a:lvl6pPr marL="1607123" indent="0" algn="ctr">
              <a:buNone/>
              <a:defRPr>
                <a:solidFill>
                  <a:schemeClr val="tx1">
                    <a:tint val="75000"/>
                  </a:schemeClr>
                </a:solidFill>
              </a:defRPr>
            </a:lvl6pPr>
            <a:lvl7pPr marL="1928546" indent="0" algn="ctr">
              <a:buNone/>
              <a:defRPr>
                <a:solidFill>
                  <a:schemeClr val="tx1">
                    <a:tint val="75000"/>
                  </a:schemeClr>
                </a:solidFill>
              </a:defRPr>
            </a:lvl7pPr>
            <a:lvl8pPr marL="2249971" indent="0" algn="ctr">
              <a:buNone/>
              <a:defRPr>
                <a:solidFill>
                  <a:schemeClr val="tx1">
                    <a:tint val="75000"/>
                  </a:schemeClr>
                </a:solidFill>
              </a:defRPr>
            </a:lvl8pPr>
            <a:lvl9pPr marL="2571396" indent="0" algn="ctr">
              <a:buNone/>
              <a:defRPr>
                <a:solidFill>
                  <a:schemeClr val="tx1">
                    <a:tint val="75000"/>
                  </a:schemeClr>
                </a:solidFill>
              </a:defRPr>
            </a:lvl9pPr>
          </a:lstStyle>
          <a:p>
            <a:r>
              <a:rPr lang="en-US" dirty="0" smtClean="0"/>
              <a:t>MONTH, DAY YEAR</a:t>
            </a:r>
          </a:p>
        </p:txBody>
      </p:sp>
    </p:spTree>
    <p:extLst>
      <p:ext uri="{BB962C8B-B14F-4D97-AF65-F5344CB8AC3E}">
        <p14:creationId xmlns:p14="http://schemas.microsoft.com/office/powerpoint/2010/main" val="3064851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low ink)">
    <p:spTree>
      <p:nvGrpSpPr>
        <p:cNvPr id="1" name=""/>
        <p:cNvGrpSpPr/>
        <p:nvPr/>
      </p:nvGrpSpPr>
      <p:grpSpPr>
        <a:xfrm>
          <a:off x="0" y="0"/>
          <a:ext cx="0" cy="0"/>
          <a:chOff x="0" y="0"/>
          <a:chExt cx="0" cy="0"/>
        </a:xfrm>
      </p:grpSpPr>
      <p:sp>
        <p:nvSpPr>
          <p:cNvPr id="4" name="Rectangle 3"/>
          <p:cNvSpPr/>
          <p:nvPr userDrawn="1"/>
        </p:nvSpPr>
        <p:spPr>
          <a:xfrm>
            <a:off x="10500" y="0"/>
            <a:ext cx="9143999" cy="685800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Subtitle 2"/>
          <p:cNvSpPr>
            <a:spLocks noGrp="1"/>
          </p:cNvSpPr>
          <p:nvPr>
            <p:ph type="subTitle" idx="1" hasCustomPrompt="1"/>
          </p:nvPr>
        </p:nvSpPr>
        <p:spPr>
          <a:xfrm>
            <a:off x="536494" y="587544"/>
            <a:ext cx="6400354" cy="218800"/>
          </a:xfrm>
          <a:prstGeom prst="rect">
            <a:avLst/>
          </a:prstGeom>
        </p:spPr>
        <p:txBody>
          <a:bodyPr lIns="64284" tIns="32142" rIns="64284" bIns="32142">
            <a:spAutoFit/>
          </a:bodyPr>
          <a:lstStyle>
            <a:lvl1pPr marL="0" marR="0" indent="0" algn="l" defTabSz="642915" rtl="0" eaLnBrk="1" fontAlgn="base" latinLnBrk="0" hangingPunct="1">
              <a:lnSpc>
                <a:spcPct val="100000"/>
              </a:lnSpc>
              <a:spcBef>
                <a:spcPts val="2109"/>
              </a:spcBef>
              <a:spcAft>
                <a:spcPct val="0"/>
              </a:spcAft>
              <a:buClr>
                <a:schemeClr val="tx2"/>
              </a:buClr>
              <a:buSzPct val="100000"/>
              <a:buFont typeface="Wingdings" charset="2"/>
              <a:buNone/>
              <a:tabLst/>
              <a:defRPr sz="1000" b="1" cap="none" baseline="0">
                <a:solidFill>
                  <a:schemeClr val="tx2"/>
                </a:solidFill>
                <a:latin typeface="Arial"/>
                <a:cs typeface="Arial"/>
              </a:defRPr>
            </a:lvl1pPr>
            <a:lvl2pPr marL="321424" indent="0" algn="ctr">
              <a:buNone/>
              <a:defRPr>
                <a:solidFill>
                  <a:schemeClr val="tx1">
                    <a:tint val="75000"/>
                  </a:schemeClr>
                </a:solidFill>
              </a:defRPr>
            </a:lvl2pPr>
            <a:lvl3pPr marL="642849" indent="0" algn="ctr">
              <a:buNone/>
              <a:defRPr>
                <a:solidFill>
                  <a:schemeClr val="tx1">
                    <a:tint val="75000"/>
                  </a:schemeClr>
                </a:solidFill>
              </a:defRPr>
            </a:lvl3pPr>
            <a:lvl4pPr marL="964274" indent="0" algn="ctr">
              <a:buNone/>
              <a:defRPr>
                <a:solidFill>
                  <a:schemeClr val="tx1">
                    <a:tint val="75000"/>
                  </a:schemeClr>
                </a:solidFill>
              </a:defRPr>
            </a:lvl4pPr>
            <a:lvl5pPr marL="1285697" indent="0" algn="ctr">
              <a:buNone/>
              <a:defRPr>
                <a:solidFill>
                  <a:schemeClr val="tx1">
                    <a:tint val="75000"/>
                  </a:schemeClr>
                </a:solidFill>
              </a:defRPr>
            </a:lvl5pPr>
            <a:lvl6pPr marL="1607123" indent="0" algn="ctr">
              <a:buNone/>
              <a:defRPr>
                <a:solidFill>
                  <a:schemeClr val="tx1">
                    <a:tint val="75000"/>
                  </a:schemeClr>
                </a:solidFill>
              </a:defRPr>
            </a:lvl6pPr>
            <a:lvl7pPr marL="1928546" indent="0" algn="ctr">
              <a:buNone/>
              <a:defRPr>
                <a:solidFill>
                  <a:schemeClr val="tx1">
                    <a:tint val="75000"/>
                  </a:schemeClr>
                </a:solidFill>
              </a:defRPr>
            </a:lvl7pPr>
            <a:lvl8pPr marL="2249971" indent="0" algn="ctr">
              <a:buNone/>
              <a:defRPr>
                <a:solidFill>
                  <a:schemeClr val="tx1">
                    <a:tint val="75000"/>
                  </a:schemeClr>
                </a:solidFill>
              </a:defRPr>
            </a:lvl8pPr>
            <a:lvl9pPr marL="2571396" indent="0" algn="ctr">
              <a:buNone/>
              <a:defRPr>
                <a:solidFill>
                  <a:schemeClr val="tx1">
                    <a:tint val="75000"/>
                  </a:schemeClr>
                </a:solidFill>
              </a:defRPr>
            </a:lvl9pPr>
          </a:lstStyle>
          <a:p>
            <a:r>
              <a:rPr lang="en-US" dirty="0" smtClean="0"/>
              <a:t>MONTH, DAY YEAR</a:t>
            </a:r>
          </a:p>
        </p:txBody>
      </p:sp>
      <p:sp>
        <p:nvSpPr>
          <p:cNvPr id="12" name="Title 1"/>
          <p:cNvSpPr>
            <a:spLocks noGrp="1"/>
          </p:cNvSpPr>
          <p:nvPr>
            <p:ph type="title" hasCustomPrompt="1"/>
          </p:nvPr>
        </p:nvSpPr>
        <p:spPr>
          <a:xfrm>
            <a:off x="536222" y="2081276"/>
            <a:ext cx="8102635" cy="1956280"/>
          </a:xfrm>
          <a:prstGeom prst="rect">
            <a:avLst/>
          </a:prstGeom>
        </p:spPr>
        <p:txBody>
          <a:bodyPr vert="horz" lIns="64291" tIns="32146" rIns="64291" bIns="32146"/>
          <a:lstStyle>
            <a:lvl1pPr algn="l">
              <a:defRPr sz="4000" baseline="0">
                <a:solidFill>
                  <a:schemeClr val="tx2"/>
                </a:solidFill>
                <a:latin typeface="Arial"/>
                <a:cs typeface="Arial"/>
              </a:defRPr>
            </a:lvl1pPr>
          </a:lstStyle>
          <a:p>
            <a:r>
              <a:rPr lang="en-US" dirty="0" smtClean="0"/>
              <a:t>Click to add presentation title</a:t>
            </a:r>
            <a:endParaRPr lang="en-US" dirty="0"/>
          </a:p>
        </p:txBody>
      </p:sp>
      <p:sp>
        <p:nvSpPr>
          <p:cNvPr id="13" name="Text Placeholder 22"/>
          <p:cNvSpPr>
            <a:spLocks noGrp="1"/>
          </p:cNvSpPr>
          <p:nvPr>
            <p:ph type="body" sz="quarter" idx="13"/>
          </p:nvPr>
        </p:nvSpPr>
        <p:spPr>
          <a:xfrm>
            <a:off x="536222" y="4045033"/>
            <a:ext cx="3200449" cy="342554"/>
          </a:xfrm>
          <a:prstGeom prst="rect">
            <a:avLst/>
          </a:prstGeom>
        </p:spPr>
        <p:txBody>
          <a:bodyPr vert="horz" lIns="64291" tIns="32146" rIns="64291" bIns="32146"/>
          <a:lstStyle>
            <a:lvl1pPr marL="0" marR="0" indent="0" algn="l" defTabSz="642915" rtl="0" eaLnBrk="1" fontAlgn="base" latinLnBrk="0" hangingPunct="1">
              <a:lnSpc>
                <a:spcPts val="1406"/>
              </a:lnSpc>
              <a:spcBef>
                <a:spcPts val="703"/>
              </a:spcBef>
              <a:spcAft>
                <a:spcPct val="0"/>
              </a:spcAft>
              <a:buClrTx/>
              <a:buSzPct val="171000"/>
              <a:buFont typeface="Gill Sans" charset="0"/>
              <a:buNone/>
              <a:tabLst/>
              <a:defRPr sz="1200" baseline="0">
                <a:solidFill>
                  <a:schemeClr val="tx1"/>
                </a:solidFill>
                <a:latin typeface="Georgia"/>
                <a:cs typeface="Georgia"/>
              </a:defRPr>
            </a:lvl1pPr>
          </a:lstStyle>
          <a:p>
            <a:pPr lvl="0"/>
            <a:r>
              <a:rPr lang="en-US" smtClean="0"/>
              <a:t>Click to edit Master text styles</a:t>
            </a:r>
          </a:p>
        </p:txBody>
      </p:sp>
      <p:sp>
        <p:nvSpPr>
          <p:cNvPr id="9" name="Footer Placeholder 4"/>
          <p:cNvSpPr>
            <a:spLocks noGrp="1"/>
          </p:cNvSpPr>
          <p:nvPr>
            <p:ph type="ftr" sz="quarter" idx="3"/>
          </p:nvPr>
        </p:nvSpPr>
        <p:spPr>
          <a:xfrm>
            <a:off x="5694760" y="6173788"/>
            <a:ext cx="2895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22636EB-ADE8-A646-A11D-FED0A955D1AA}" type="slidenum">
              <a:rPr lang="en-US" smtClean="0"/>
              <a:pPr/>
              <a:t>‹#›</a:t>
            </a:fld>
            <a:endParaRPr lang="en-US" dirty="0"/>
          </a:p>
        </p:txBody>
      </p:sp>
      <p:sp>
        <p:nvSpPr>
          <p:cNvPr id="10" name="TextBox 9"/>
          <p:cNvSpPr txBox="1"/>
          <p:nvPr userDrawn="1"/>
        </p:nvSpPr>
        <p:spPr>
          <a:xfrm>
            <a:off x="6776075" y="6173788"/>
            <a:ext cx="1385829" cy="369332"/>
          </a:xfrm>
          <a:prstGeom prst="rect">
            <a:avLst/>
          </a:prstGeom>
          <a:noFill/>
        </p:spPr>
        <p:txBody>
          <a:bodyPr wrap="none" rtlCol="0">
            <a:spAutoFit/>
          </a:bodyPr>
          <a:lstStyle/>
          <a:p>
            <a:r>
              <a:rPr lang="en-US" dirty="0" smtClean="0"/>
              <a:t>@</a:t>
            </a:r>
            <a:r>
              <a:rPr lang="en-US" dirty="0" err="1" smtClean="0"/>
              <a:t>marcesher</a:t>
            </a:r>
            <a:endParaRPr lang="en-US" dirty="0"/>
          </a:p>
        </p:txBody>
      </p:sp>
    </p:spTree>
    <p:extLst>
      <p:ext uri="{BB962C8B-B14F-4D97-AF65-F5344CB8AC3E}">
        <p14:creationId xmlns:p14="http://schemas.microsoft.com/office/powerpoint/2010/main" val="949440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Date Placeholder 3"/>
          <p:cNvSpPr>
            <a:spLocks noGrp="1"/>
          </p:cNvSpPr>
          <p:nvPr>
            <p:ph type="dt" sz="half" idx="2"/>
          </p:nvPr>
        </p:nvSpPr>
        <p:spPr>
          <a:xfrm>
            <a:off x="3124200" y="6173788"/>
            <a:ext cx="2133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22" name="Title Placeholder 1"/>
          <p:cNvSpPr>
            <a:spLocks noGrp="1"/>
          </p:cNvSpPr>
          <p:nvPr>
            <p:ph type="title" hasCustomPrompt="1"/>
          </p:nvPr>
        </p:nvSpPr>
        <p:spPr>
          <a:xfrm>
            <a:off x="553641" y="274637"/>
            <a:ext cx="8036720" cy="743347"/>
          </a:xfrm>
          <a:prstGeom prst="rect">
            <a:avLst/>
          </a:prstGeom>
        </p:spPr>
        <p:txBody>
          <a:bodyPr vert="horz" lIns="91440" tIns="45720" rIns="91440" bIns="45720" rtlCol="0" anchor="ctr">
            <a:normAutofit/>
          </a:bodyPr>
          <a:lstStyle/>
          <a:p>
            <a:r>
              <a:rPr lang="en-US" dirty="0" smtClean="0"/>
              <a:t>Click to add title </a:t>
            </a:r>
            <a:endParaRPr lang="en-US" dirty="0"/>
          </a:p>
        </p:txBody>
      </p:sp>
      <p:sp>
        <p:nvSpPr>
          <p:cNvPr id="24" name="Content Placeholder 2"/>
          <p:cNvSpPr>
            <a:spLocks noGrp="1"/>
          </p:cNvSpPr>
          <p:nvPr>
            <p:ph sz="half" idx="1" hasCustomPrompt="1"/>
          </p:nvPr>
        </p:nvSpPr>
        <p:spPr>
          <a:xfrm>
            <a:off x="457200" y="1350183"/>
            <a:ext cx="8133160" cy="4525963"/>
          </a:xfrm>
          <a:prstGeom prst="rect">
            <a:avLst/>
          </a:prstGeom>
        </p:spPr>
        <p:txBody>
          <a:bodyPr/>
          <a:lstStyle>
            <a:lvl1pPr>
              <a:defRPr sz="2000"/>
            </a:lvl1pPr>
            <a:lvl2pPr>
              <a:spcBef>
                <a:spcPts val="1000"/>
              </a:spcBef>
              <a:defRPr sz="1800"/>
            </a:lvl2pPr>
            <a:lvl3pPr>
              <a:spcBef>
                <a:spcPts val="1000"/>
              </a:spcBef>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add text</a:t>
            </a:r>
          </a:p>
          <a:p>
            <a:pPr lvl="1"/>
            <a:r>
              <a:rPr lang="en-US" dirty="0" smtClean="0"/>
              <a:t>Second level</a:t>
            </a:r>
          </a:p>
          <a:p>
            <a:pPr lvl="2"/>
            <a:r>
              <a:rPr lang="en-US" dirty="0" smtClean="0"/>
              <a:t>Third level</a:t>
            </a:r>
          </a:p>
        </p:txBody>
      </p:sp>
      <p:sp>
        <p:nvSpPr>
          <p:cNvPr id="6" name="Footer Placeholder 4"/>
          <p:cNvSpPr>
            <a:spLocks noGrp="1"/>
          </p:cNvSpPr>
          <p:nvPr>
            <p:ph type="ftr" sz="quarter" idx="3"/>
          </p:nvPr>
        </p:nvSpPr>
        <p:spPr>
          <a:xfrm>
            <a:off x="5694760" y="6173788"/>
            <a:ext cx="2895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22636EB-ADE8-A646-A11D-FED0A955D1AA}" type="slidenum">
              <a:rPr lang="en-US" smtClean="0"/>
              <a:pPr/>
              <a:t>‹#›</a:t>
            </a:fld>
            <a:endParaRPr lang="en-US" dirty="0"/>
          </a:p>
        </p:txBody>
      </p:sp>
    </p:spTree>
    <p:extLst>
      <p:ext uri="{BB962C8B-B14F-4D97-AF65-F5344CB8AC3E}">
        <p14:creationId xmlns:p14="http://schemas.microsoft.com/office/powerpoint/2010/main" val="311397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17" name="Rectangle 16"/>
          <p:cNvSpPr/>
          <p:nvPr userDrawn="1"/>
        </p:nvSpPr>
        <p:spPr bwMode="auto">
          <a:xfrm>
            <a:off x="0" y="0"/>
            <a:ext cx="9144000" cy="6858000"/>
          </a:xfrm>
          <a:prstGeom prst="rect">
            <a:avLst/>
          </a:prstGeom>
          <a:solidFill>
            <a:schemeClr val="bg1"/>
          </a:solidFill>
          <a:ln w="25400" cap="flat" cmpd="sng" algn="ctr">
            <a:noFill/>
            <a:prstDash val="solid"/>
            <a:round/>
            <a:headEnd type="none" w="med" len="med"/>
            <a:tailEnd type="none" w="med" len="med"/>
          </a:ln>
          <a:effectLst/>
        </p:spPr>
        <p:txBody>
          <a:bodyPr vert="horz" wrap="square" lIns="64291" tIns="32146" rIns="64291" bIns="32146" numCol="1" rtlCol="0" anchor="t" anchorCtr="0" compatLnSpc="1">
            <a:prstTxWarp prst="textNoShape">
              <a:avLst/>
            </a:prstTxWarp>
          </a:bodyPr>
          <a:lstStyle/>
          <a:p>
            <a:pPr marL="0" marR="0" indent="0" algn="l" defTabSz="642915"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ヒラギノ角ゴ ProN W3" charset="-128"/>
              <a:cs typeface="ヒラギノ角ゴ ProN W3" charset="-128"/>
              <a:sym typeface="Arial" charset="0"/>
            </a:endParaRP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553934" y="6173787"/>
            <a:ext cx="1608989" cy="3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itle 1"/>
          <p:cNvSpPr>
            <a:spLocks noGrp="1"/>
          </p:cNvSpPr>
          <p:nvPr>
            <p:ph type="ctrTitle" hasCustomPrompt="1"/>
          </p:nvPr>
        </p:nvSpPr>
        <p:spPr>
          <a:xfrm>
            <a:off x="903112" y="2300174"/>
            <a:ext cx="7309556" cy="880064"/>
          </a:xfrm>
          <a:prstGeom prst="rect">
            <a:avLst/>
          </a:prstGeom>
        </p:spPr>
        <p:txBody>
          <a:bodyPr lIns="64251" tIns="32125" rIns="64251" bIns="32125"/>
          <a:lstStyle>
            <a:lvl1pPr algn="l">
              <a:lnSpc>
                <a:spcPts val="5000"/>
              </a:lnSpc>
              <a:spcBef>
                <a:spcPts val="7500"/>
              </a:spcBef>
              <a:spcAft>
                <a:spcPts val="0"/>
              </a:spcAft>
              <a:defRPr sz="4600" baseline="0">
                <a:solidFill>
                  <a:schemeClr val="tx2"/>
                </a:solidFill>
              </a:defRPr>
            </a:lvl1pPr>
          </a:lstStyle>
          <a:p>
            <a:r>
              <a:rPr lang="en-US" dirty="0" smtClean="0"/>
              <a:t>Click to add text</a:t>
            </a:r>
            <a:endParaRPr lang="en-US" dirty="0"/>
          </a:p>
        </p:txBody>
      </p:sp>
      <p:sp>
        <p:nvSpPr>
          <p:cNvPr id="22" name="Subtitle 2"/>
          <p:cNvSpPr>
            <a:spLocks noGrp="1"/>
          </p:cNvSpPr>
          <p:nvPr>
            <p:ph type="subTitle" idx="1" hasCustomPrompt="1"/>
          </p:nvPr>
        </p:nvSpPr>
        <p:spPr>
          <a:xfrm>
            <a:off x="903112" y="3202725"/>
            <a:ext cx="7309555" cy="717193"/>
          </a:xfrm>
          <a:prstGeom prst="rect">
            <a:avLst/>
          </a:prstGeom>
        </p:spPr>
        <p:txBody>
          <a:bodyPr wrap="square" lIns="64251" tIns="32125" rIns="64251" bIns="32125">
            <a:spAutoFit/>
          </a:bodyPr>
          <a:lstStyle>
            <a:lvl1pPr marL="0" indent="0" algn="l">
              <a:lnSpc>
                <a:spcPts val="5000"/>
              </a:lnSpc>
              <a:spcBef>
                <a:spcPts val="2109"/>
              </a:spcBef>
              <a:buClr>
                <a:schemeClr val="tx2"/>
              </a:buClr>
              <a:buSzPct val="100000"/>
              <a:buFontTx/>
              <a:buNone/>
              <a:defRPr sz="4600" cap="none" baseline="0">
                <a:solidFill>
                  <a:srgbClr val="050606"/>
                </a:solidFill>
              </a:defRPr>
            </a:lvl1pPr>
            <a:lvl2pPr marL="321258" indent="0" algn="ctr">
              <a:buNone/>
              <a:defRPr>
                <a:solidFill>
                  <a:schemeClr val="tx1">
                    <a:tint val="75000"/>
                  </a:schemeClr>
                </a:solidFill>
              </a:defRPr>
            </a:lvl2pPr>
            <a:lvl3pPr marL="642519" indent="0" algn="ctr">
              <a:buNone/>
              <a:defRPr>
                <a:solidFill>
                  <a:schemeClr val="tx1">
                    <a:tint val="75000"/>
                  </a:schemeClr>
                </a:solidFill>
              </a:defRPr>
            </a:lvl3pPr>
            <a:lvl4pPr marL="963776" indent="0" algn="ctr">
              <a:buNone/>
              <a:defRPr>
                <a:solidFill>
                  <a:schemeClr val="tx1">
                    <a:tint val="75000"/>
                  </a:schemeClr>
                </a:solidFill>
              </a:defRPr>
            </a:lvl4pPr>
            <a:lvl5pPr marL="1285039" indent="0" algn="ctr">
              <a:buNone/>
              <a:defRPr>
                <a:solidFill>
                  <a:schemeClr val="tx1">
                    <a:tint val="75000"/>
                  </a:schemeClr>
                </a:solidFill>
              </a:defRPr>
            </a:lvl5pPr>
            <a:lvl6pPr marL="1606299" indent="0" algn="ctr">
              <a:buNone/>
              <a:defRPr>
                <a:solidFill>
                  <a:schemeClr val="tx1">
                    <a:tint val="75000"/>
                  </a:schemeClr>
                </a:solidFill>
              </a:defRPr>
            </a:lvl6pPr>
            <a:lvl7pPr marL="1927559" indent="0" algn="ctr">
              <a:buNone/>
              <a:defRPr>
                <a:solidFill>
                  <a:schemeClr val="tx1">
                    <a:tint val="75000"/>
                  </a:schemeClr>
                </a:solidFill>
              </a:defRPr>
            </a:lvl7pPr>
            <a:lvl8pPr marL="2248821" indent="0" algn="ctr">
              <a:buNone/>
              <a:defRPr>
                <a:solidFill>
                  <a:schemeClr val="tx1">
                    <a:tint val="75000"/>
                  </a:schemeClr>
                </a:solidFill>
              </a:defRPr>
            </a:lvl8pPr>
            <a:lvl9pPr marL="2570081" indent="0" algn="ctr">
              <a:buNone/>
              <a:defRPr>
                <a:solidFill>
                  <a:schemeClr val="tx1">
                    <a:tint val="75000"/>
                  </a:schemeClr>
                </a:solidFill>
              </a:defRPr>
            </a:lvl9pPr>
          </a:lstStyle>
          <a:p>
            <a:r>
              <a:rPr lang="en-US" dirty="0" smtClean="0"/>
              <a:t>Click to add text</a:t>
            </a:r>
            <a:endParaRPr lang="en-US" dirty="0"/>
          </a:p>
        </p:txBody>
      </p:sp>
      <p:sp>
        <p:nvSpPr>
          <p:cNvPr id="6" name="Footer Placeholder 4"/>
          <p:cNvSpPr>
            <a:spLocks noGrp="1"/>
          </p:cNvSpPr>
          <p:nvPr>
            <p:ph type="ftr" sz="quarter" idx="3"/>
          </p:nvPr>
        </p:nvSpPr>
        <p:spPr>
          <a:xfrm>
            <a:off x="5694760" y="6173788"/>
            <a:ext cx="2895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22636EB-ADE8-A646-A11D-FED0A955D1AA}" type="slidenum">
              <a:rPr lang="en-US" smtClean="0"/>
              <a:pPr/>
              <a:t>‹#›</a:t>
            </a:fld>
            <a:endParaRPr lang="en-US" dirty="0"/>
          </a:p>
        </p:txBody>
      </p:sp>
    </p:spTree>
    <p:extLst>
      <p:ext uri="{BB962C8B-B14F-4D97-AF65-F5344CB8AC3E}">
        <p14:creationId xmlns:p14="http://schemas.microsoft.com/office/powerpoint/2010/main" val="151882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350183"/>
            <a:ext cx="4038600" cy="4525963"/>
          </a:xfrm>
          <a:prstGeom prst="rect">
            <a:avLst/>
          </a:prstGeom>
        </p:spPr>
        <p:txBody>
          <a:bodyPr/>
          <a:lstStyle>
            <a:lvl1pPr>
              <a:defRPr sz="2000"/>
            </a:lvl1pPr>
            <a:lvl2pPr>
              <a:spcBef>
                <a:spcPts val="1000"/>
              </a:spcBef>
              <a:defRPr sz="1800"/>
            </a:lvl2pPr>
            <a:lvl3pPr>
              <a:spcBef>
                <a:spcPts val="1000"/>
              </a:spcBef>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add text</a:t>
            </a:r>
          </a:p>
          <a:p>
            <a:pPr lvl="1"/>
            <a:r>
              <a:rPr lang="en-US" dirty="0" smtClean="0"/>
              <a:t>Second level</a:t>
            </a:r>
          </a:p>
          <a:p>
            <a:pPr lvl="2"/>
            <a:r>
              <a:rPr lang="en-US" dirty="0" smtClean="0"/>
              <a:t>Third level</a:t>
            </a:r>
          </a:p>
        </p:txBody>
      </p:sp>
      <p:sp>
        <p:nvSpPr>
          <p:cNvPr id="4" name="Content Placeholder 3"/>
          <p:cNvSpPr>
            <a:spLocks noGrp="1"/>
          </p:cNvSpPr>
          <p:nvPr>
            <p:ph sz="half" idx="2" hasCustomPrompt="1"/>
          </p:nvPr>
        </p:nvSpPr>
        <p:spPr>
          <a:xfrm>
            <a:off x="4648200" y="1350183"/>
            <a:ext cx="4038600" cy="4525963"/>
          </a:xfrm>
          <a:prstGeom prst="rect">
            <a:avLst/>
          </a:prstGeom>
        </p:spPr>
        <p:txBody>
          <a:bodyPr/>
          <a:lstStyle>
            <a:lvl1pPr>
              <a:defRPr sz="2000"/>
            </a:lvl1pPr>
            <a:lvl2pPr>
              <a:spcBef>
                <a:spcPts val="1000"/>
              </a:spcBef>
              <a:defRPr sz="1800"/>
            </a:lvl2pPr>
            <a:lvl3pPr>
              <a:spcBef>
                <a:spcPts val="1000"/>
              </a:spcBef>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add text</a:t>
            </a:r>
          </a:p>
          <a:p>
            <a:pPr lvl="1"/>
            <a:r>
              <a:rPr lang="en-US" dirty="0" smtClean="0"/>
              <a:t>Second level</a:t>
            </a:r>
          </a:p>
          <a:p>
            <a:pPr lvl="2"/>
            <a:r>
              <a:rPr lang="en-US" dirty="0" smtClean="0"/>
              <a:t>Third level</a:t>
            </a:r>
          </a:p>
        </p:txBody>
      </p:sp>
      <p:sp>
        <p:nvSpPr>
          <p:cNvPr id="13" name="Title Placeholder 1"/>
          <p:cNvSpPr>
            <a:spLocks noGrp="1"/>
          </p:cNvSpPr>
          <p:nvPr>
            <p:ph type="title" hasCustomPrompt="1"/>
          </p:nvPr>
        </p:nvSpPr>
        <p:spPr>
          <a:xfrm>
            <a:off x="553641" y="274637"/>
            <a:ext cx="8036720" cy="743347"/>
          </a:xfrm>
          <a:prstGeom prst="rect">
            <a:avLst/>
          </a:prstGeom>
        </p:spPr>
        <p:txBody>
          <a:bodyPr vert="horz" lIns="91440" tIns="45720" rIns="91440" bIns="45720" rtlCol="0" anchor="ctr">
            <a:normAutofit/>
          </a:bodyPr>
          <a:lstStyle/>
          <a:p>
            <a:r>
              <a:rPr lang="en-US" dirty="0" smtClean="0"/>
              <a:t>Click to add title </a:t>
            </a:r>
            <a:endParaRPr lang="en-US" dirty="0"/>
          </a:p>
        </p:txBody>
      </p:sp>
      <p:sp>
        <p:nvSpPr>
          <p:cNvPr id="14" name="Date Placeholder 3"/>
          <p:cNvSpPr>
            <a:spLocks noGrp="1"/>
          </p:cNvSpPr>
          <p:nvPr>
            <p:ph type="dt" sz="half" idx="10"/>
          </p:nvPr>
        </p:nvSpPr>
        <p:spPr>
          <a:xfrm>
            <a:off x="3124200" y="6173788"/>
            <a:ext cx="2133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Footer Placeholder 4"/>
          <p:cNvSpPr>
            <a:spLocks noGrp="1"/>
          </p:cNvSpPr>
          <p:nvPr>
            <p:ph type="ftr" sz="quarter" idx="3"/>
          </p:nvPr>
        </p:nvSpPr>
        <p:spPr>
          <a:xfrm>
            <a:off x="5694760" y="6173788"/>
            <a:ext cx="2895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22636EB-ADE8-A646-A11D-FED0A955D1AA}" type="slidenum">
              <a:rPr lang="en-US" smtClean="0"/>
              <a:pPr/>
              <a:t>‹#›</a:t>
            </a:fld>
            <a:endParaRPr lang="en-US" dirty="0"/>
          </a:p>
        </p:txBody>
      </p:sp>
    </p:spTree>
    <p:extLst>
      <p:ext uri="{BB962C8B-B14F-4D97-AF65-F5344CB8AC3E}">
        <p14:creationId xmlns:p14="http://schemas.microsoft.com/office/powerpoint/2010/main" val="1891941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553644" y="1844849"/>
            <a:ext cx="3847345" cy="3951288"/>
          </a:xfrm>
          <a:prstGeom prst="rect">
            <a:avLst/>
          </a:prstGeom>
        </p:spPr>
        <p:txBody>
          <a:bodyPr/>
          <a:lstStyle>
            <a:lvl1pPr>
              <a:lnSpc>
                <a:spcPts val="2400"/>
              </a:lnSpc>
              <a:spcBef>
                <a:spcPts val="1000"/>
              </a:spcBef>
              <a:defRPr sz="2000" baseline="0"/>
            </a:lvl1pPr>
            <a:lvl2pPr>
              <a:spcBef>
                <a:spcPts val="1000"/>
              </a:spcBef>
              <a:defRPr sz="1800" baseline="0"/>
            </a:lvl2pPr>
            <a:lvl3pPr>
              <a:spcBef>
                <a:spcPts val="1000"/>
              </a:spcBef>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add text</a:t>
            </a:r>
          </a:p>
          <a:p>
            <a:pPr lvl="1"/>
            <a:r>
              <a:rPr lang="en-US" dirty="0" smtClean="0"/>
              <a:t>Second level</a:t>
            </a:r>
          </a:p>
          <a:p>
            <a:pPr lvl="2"/>
            <a:r>
              <a:rPr lang="en-US" dirty="0" smtClean="0"/>
              <a:t>Third level</a:t>
            </a:r>
          </a:p>
        </p:txBody>
      </p:sp>
      <p:sp>
        <p:nvSpPr>
          <p:cNvPr id="5" name="Text Placeholder 4"/>
          <p:cNvSpPr>
            <a:spLocks noGrp="1"/>
          </p:cNvSpPr>
          <p:nvPr>
            <p:ph type="body" sz="quarter" idx="3" hasCustomPrompt="1"/>
          </p:nvPr>
        </p:nvSpPr>
        <p:spPr>
          <a:xfrm>
            <a:off x="4741504" y="1325098"/>
            <a:ext cx="3848856" cy="395027"/>
          </a:xfrm>
          <a:prstGeom prst="rect">
            <a:avLst/>
          </a:prstGeom>
        </p:spPr>
        <p:txBody>
          <a:bodyPr anchor="b">
            <a:noAutofit/>
          </a:bodyPr>
          <a:lstStyle>
            <a:lvl1pPr marL="0" indent="0">
              <a:buNone/>
              <a:defRPr sz="2000" b="1">
                <a:latin typeface="Georgia"/>
                <a:cs typeface="Georgi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6" name="Content Placeholder 5"/>
          <p:cNvSpPr>
            <a:spLocks noGrp="1"/>
          </p:cNvSpPr>
          <p:nvPr>
            <p:ph sz="quarter" idx="4" hasCustomPrompt="1"/>
          </p:nvPr>
        </p:nvSpPr>
        <p:spPr>
          <a:xfrm>
            <a:off x="4741504" y="1844849"/>
            <a:ext cx="3848856" cy="3951288"/>
          </a:xfrm>
          <a:prstGeom prst="rect">
            <a:avLst/>
          </a:prstGeom>
        </p:spPr>
        <p:txBody>
          <a:bodyPr/>
          <a:lstStyle>
            <a:lvl1pPr>
              <a:lnSpc>
                <a:spcPts val="2400"/>
              </a:lnSpc>
              <a:spcBef>
                <a:spcPts val="1000"/>
              </a:spcBef>
              <a:defRPr sz="2000" baseline="0"/>
            </a:lvl1pPr>
            <a:lvl2pPr>
              <a:spcBef>
                <a:spcPts val="1000"/>
              </a:spcBef>
              <a:defRPr sz="1800"/>
            </a:lvl2pPr>
            <a:lvl3pPr>
              <a:spcBef>
                <a:spcPts val="1000"/>
              </a:spcBef>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add text</a:t>
            </a:r>
          </a:p>
          <a:p>
            <a:pPr lvl="1"/>
            <a:r>
              <a:rPr lang="en-US" dirty="0" smtClean="0"/>
              <a:t>Second level</a:t>
            </a:r>
          </a:p>
          <a:p>
            <a:pPr lvl="2"/>
            <a:r>
              <a:rPr lang="en-US" dirty="0" smtClean="0"/>
              <a:t>Third level</a:t>
            </a:r>
          </a:p>
        </p:txBody>
      </p:sp>
      <p:sp>
        <p:nvSpPr>
          <p:cNvPr id="15" name="Title Placeholder 1"/>
          <p:cNvSpPr>
            <a:spLocks noGrp="1"/>
          </p:cNvSpPr>
          <p:nvPr>
            <p:ph type="title" hasCustomPrompt="1"/>
          </p:nvPr>
        </p:nvSpPr>
        <p:spPr>
          <a:xfrm>
            <a:off x="553641" y="274637"/>
            <a:ext cx="8036720" cy="743347"/>
          </a:xfrm>
          <a:prstGeom prst="rect">
            <a:avLst/>
          </a:prstGeom>
        </p:spPr>
        <p:txBody>
          <a:bodyPr vert="horz" lIns="91440" tIns="45720" rIns="91440" bIns="45720" rtlCol="0" anchor="ctr">
            <a:normAutofit/>
          </a:bodyPr>
          <a:lstStyle/>
          <a:p>
            <a:r>
              <a:rPr lang="en-US" dirty="0" smtClean="0"/>
              <a:t>Click to add title </a:t>
            </a:r>
            <a:endParaRPr lang="en-US" dirty="0"/>
          </a:p>
        </p:txBody>
      </p:sp>
      <p:sp>
        <p:nvSpPr>
          <p:cNvPr id="16" name="Date Placeholder 3"/>
          <p:cNvSpPr>
            <a:spLocks noGrp="1"/>
          </p:cNvSpPr>
          <p:nvPr>
            <p:ph type="dt" sz="half" idx="10"/>
          </p:nvPr>
        </p:nvSpPr>
        <p:spPr>
          <a:xfrm>
            <a:off x="3124200" y="6173788"/>
            <a:ext cx="2133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9" name="Text Placeholder 4"/>
          <p:cNvSpPr>
            <a:spLocks noGrp="1"/>
          </p:cNvSpPr>
          <p:nvPr>
            <p:ph type="body" sz="quarter" idx="12" hasCustomPrompt="1"/>
          </p:nvPr>
        </p:nvSpPr>
        <p:spPr>
          <a:xfrm>
            <a:off x="533400" y="1325098"/>
            <a:ext cx="3848856" cy="395027"/>
          </a:xfrm>
          <a:prstGeom prst="rect">
            <a:avLst/>
          </a:prstGeom>
        </p:spPr>
        <p:txBody>
          <a:bodyPr anchor="b">
            <a:noAutofit/>
          </a:bodyPr>
          <a:lstStyle>
            <a:lvl1pPr marL="0" indent="0">
              <a:buNone/>
              <a:defRPr sz="2000" b="1">
                <a:latin typeface="Georgia"/>
                <a:cs typeface="Georgi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9" name="Footer Placeholder 4"/>
          <p:cNvSpPr>
            <a:spLocks noGrp="1"/>
          </p:cNvSpPr>
          <p:nvPr>
            <p:ph type="ftr" sz="quarter" idx="13"/>
          </p:nvPr>
        </p:nvSpPr>
        <p:spPr>
          <a:xfrm>
            <a:off x="5694760" y="6173788"/>
            <a:ext cx="2895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22636EB-ADE8-A646-A11D-FED0A955D1AA}" type="slidenum">
              <a:rPr lang="en-US" smtClean="0"/>
              <a:pPr/>
              <a:t>‹#›</a:t>
            </a:fld>
            <a:endParaRPr lang="en-US" dirty="0"/>
          </a:p>
        </p:txBody>
      </p:sp>
    </p:spTree>
    <p:extLst>
      <p:ext uri="{BB962C8B-B14F-4D97-AF65-F5344CB8AC3E}">
        <p14:creationId xmlns:p14="http://schemas.microsoft.com/office/powerpoint/2010/main" val="14606171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0" name="Title Placeholder 1"/>
          <p:cNvSpPr>
            <a:spLocks noGrp="1"/>
          </p:cNvSpPr>
          <p:nvPr>
            <p:ph type="title" hasCustomPrompt="1"/>
          </p:nvPr>
        </p:nvSpPr>
        <p:spPr>
          <a:xfrm>
            <a:off x="553641" y="274637"/>
            <a:ext cx="8036720" cy="743347"/>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11" name="Date Placeholder 3"/>
          <p:cNvSpPr>
            <a:spLocks noGrp="1"/>
          </p:cNvSpPr>
          <p:nvPr>
            <p:ph type="dt" sz="half" idx="2"/>
          </p:nvPr>
        </p:nvSpPr>
        <p:spPr>
          <a:xfrm>
            <a:off x="3124200" y="6173788"/>
            <a:ext cx="2133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5694760" y="6173788"/>
            <a:ext cx="2895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22636EB-ADE8-A646-A11D-FED0A955D1AA}" type="slidenum">
              <a:rPr lang="en-US" smtClean="0"/>
              <a:pPr/>
              <a:t>‹#›</a:t>
            </a:fld>
            <a:endParaRPr lang="en-US" dirty="0"/>
          </a:p>
        </p:txBody>
      </p:sp>
    </p:spTree>
    <p:extLst>
      <p:ext uri="{BB962C8B-B14F-4D97-AF65-F5344CB8AC3E}">
        <p14:creationId xmlns:p14="http://schemas.microsoft.com/office/powerpoint/2010/main" val="31994211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4" name="Date Placeholder 3"/>
          <p:cNvSpPr>
            <a:spLocks noGrp="1"/>
          </p:cNvSpPr>
          <p:nvPr>
            <p:ph type="dt" sz="half" idx="2"/>
          </p:nvPr>
        </p:nvSpPr>
        <p:spPr>
          <a:xfrm>
            <a:off x="3124200" y="6173788"/>
            <a:ext cx="2133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22" name="Title Placeholder 1"/>
          <p:cNvSpPr>
            <a:spLocks noGrp="1"/>
          </p:cNvSpPr>
          <p:nvPr>
            <p:ph type="title" hasCustomPrompt="1"/>
          </p:nvPr>
        </p:nvSpPr>
        <p:spPr>
          <a:xfrm>
            <a:off x="553641" y="274637"/>
            <a:ext cx="8036720" cy="743347"/>
          </a:xfrm>
          <a:prstGeom prst="rect">
            <a:avLst/>
          </a:prstGeom>
        </p:spPr>
        <p:txBody>
          <a:bodyPr vert="horz" lIns="91440" tIns="45720" rIns="91440" bIns="45720" rtlCol="0" anchor="ctr">
            <a:normAutofit/>
          </a:bodyPr>
          <a:lstStyle/>
          <a:p>
            <a:r>
              <a:rPr lang="en-US" dirty="0" smtClean="0"/>
              <a:t>Click to add title </a:t>
            </a:r>
            <a:endParaRPr lang="en-US" dirty="0"/>
          </a:p>
        </p:txBody>
      </p:sp>
      <p:sp>
        <p:nvSpPr>
          <p:cNvPr id="24" name="Content Placeholder 2"/>
          <p:cNvSpPr>
            <a:spLocks noGrp="1"/>
          </p:cNvSpPr>
          <p:nvPr>
            <p:ph sz="half" idx="1" hasCustomPrompt="1"/>
          </p:nvPr>
        </p:nvSpPr>
        <p:spPr>
          <a:xfrm>
            <a:off x="553643" y="1350183"/>
            <a:ext cx="8036719" cy="4525963"/>
          </a:xfrm>
          <a:prstGeom prst="rect">
            <a:avLst/>
          </a:prstGeom>
        </p:spPr>
        <p:txBody>
          <a:bodyPr/>
          <a:lstStyle>
            <a:lvl1pPr marL="452628" indent="-457200">
              <a:buFont typeface="+mj-lt"/>
              <a:buAutoNum type="arabicPeriod"/>
              <a:defRPr sz="2000"/>
            </a:lvl1pPr>
            <a:lvl2pPr marL="800100" indent="-342900">
              <a:spcBef>
                <a:spcPts val="1000"/>
              </a:spcBef>
              <a:buSzPct val="100000"/>
              <a:buFont typeface="+mj-lt"/>
              <a:buAutoNum type="alphaLcPeriod"/>
              <a:defRPr sz="1800"/>
            </a:lvl2pPr>
            <a:lvl3pPr>
              <a:spcBef>
                <a:spcPts val="1000"/>
              </a:spcBef>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add text</a:t>
            </a:r>
          </a:p>
          <a:p>
            <a:pPr lvl="1"/>
            <a:r>
              <a:rPr lang="en-US" dirty="0" smtClean="0"/>
              <a:t>Second level</a:t>
            </a:r>
          </a:p>
          <a:p>
            <a:pPr lvl="2"/>
            <a:r>
              <a:rPr lang="en-US" dirty="0" smtClean="0"/>
              <a:t>Third level</a:t>
            </a:r>
          </a:p>
        </p:txBody>
      </p:sp>
      <p:sp>
        <p:nvSpPr>
          <p:cNvPr id="6" name="Footer Placeholder 4"/>
          <p:cNvSpPr>
            <a:spLocks noGrp="1"/>
          </p:cNvSpPr>
          <p:nvPr>
            <p:ph type="ftr" sz="quarter" idx="3"/>
          </p:nvPr>
        </p:nvSpPr>
        <p:spPr>
          <a:xfrm>
            <a:off x="5694760" y="6173788"/>
            <a:ext cx="2895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22636EB-ADE8-A646-A11D-FED0A955D1AA}" type="slidenum">
              <a:rPr lang="en-US" smtClean="0"/>
              <a:pPr/>
              <a:t>‹#›</a:t>
            </a:fld>
            <a:endParaRPr lang="en-US" dirty="0"/>
          </a:p>
        </p:txBody>
      </p:sp>
    </p:spTree>
    <p:extLst>
      <p:ext uri="{BB962C8B-B14F-4D97-AF65-F5344CB8AC3E}">
        <p14:creationId xmlns:p14="http://schemas.microsoft.com/office/powerpoint/2010/main" val="3177896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fld id="{022636EB-ADE8-A646-A11D-FED0A955D1AA}" type="slidenum">
              <a:rPr lang="en-US" smtClean="0"/>
              <a:pPr/>
              <a:t>‹#›</a:t>
            </a:fld>
            <a:endParaRPr lang="en-US" dirty="0"/>
          </a:p>
        </p:txBody>
      </p:sp>
      <p:sp>
        <p:nvSpPr>
          <p:cNvPr id="6" name="Slide Number Placeholder 5"/>
          <p:cNvSpPr>
            <a:spLocks noGrp="1"/>
          </p:cNvSpPr>
          <p:nvPr>
            <p:ph type="sldNum" sz="quarter" idx="12"/>
          </p:nvPr>
        </p:nvSpPr>
        <p:spPr/>
        <p:txBody>
          <a:bodyPr/>
          <a:lstStyle/>
          <a:p>
            <a:fld id="{E50254AD-BA15-584C-96FF-EA3EA3FD7CEA}" type="slidenum">
              <a:rPr lang="en-US" smtClean="0"/>
              <a:t>‹#›</a:t>
            </a:fld>
            <a:endParaRPr lang="en-US"/>
          </a:p>
        </p:txBody>
      </p:sp>
    </p:spTree>
    <p:extLst>
      <p:ext uri="{BB962C8B-B14F-4D97-AF65-F5344CB8AC3E}">
        <p14:creationId xmlns:p14="http://schemas.microsoft.com/office/powerpoint/2010/main" val="4276994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with caption ">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3641" y="274637"/>
            <a:ext cx="8036720" cy="743347"/>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13" name="Date Placeholder 3"/>
          <p:cNvSpPr>
            <a:spLocks noGrp="1"/>
          </p:cNvSpPr>
          <p:nvPr>
            <p:ph type="dt" sz="half" idx="2"/>
          </p:nvPr>
        </p:nvSpPr>
        <p:spPr>
          <a:xfrm>
            <a:off x="3124200" y="6173788"/>
            <a:ext cx="2133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6" name="Text Placeholder 3"/>
          <p:cNvSpPr>
            <a:spLocks noGrp="1"/>
          </p:cNvSpPr>
          <p:nvPr>
            <p:ph type="body" sz="half" idx="10" hasCustomPrompt="1"/>
          </p:nvPr>
        </p:nvSpPr>
        <p:spPr>
          <a:xfrm>
            <a:off x="5414523" y="1370100"/>
            <a:ext cx="3175841" cy="4060021"/>
          </a:xfrm>
          <a:prstGeom prst="rect">
            <a:avLst/>
          </a:prstGeom>
        </p:spPr>
        <p:txBody>
          <a:bodyPr>
            <a:normAutofit/>
          </a:bodyPr>
          <a:lstStyle>
            <a:lvl1pPr marL="0" indent="0">
              <a:lnSpc>
                <a:spcPts val="2200"/>
              </a:lnSpc>
              <a:spcBef>
                <a:spcPts val="1500"/>
              </a:spcBef>
              <a:buNone/>
              <a:defRPr sz="16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descriptive text</a:t>
            </a:r>
          </a:p>
        </p:txBody>
      </p:sp>
      <p:sp>
        <p:nvSpPr>
          <p:cNvPr id="20" name="Content Placeholder 18"/>
          <p:cNvSpPr>
            <a:spLocks noGrp="1"/>
          </p:cNvSpPr>
          <p:nvPr>
            <p:ph sz="quarter" idx="11" hasCustomPrompt="1"/>
          </p:nvPr>
        </p:nvSpPr>
        <p:spPr>
          <a:xfrm>
            <a:off x="572256" y="1370099"/>
            <a:ext cx="4517885" cy="4060020"/>
          </a:xfrm>
        </p:spPr>
        <p:txBody>
          <a:bodyPr/>
          <a:lstStyle>
            <a:lvl1pPr marL="0" indent="0">
              <a:buNone/>
              <a:defRPr/>
            </a:lvl1pPr>
          </a:lstStyle>
          <a:p>
            <a:pPr lvl="0"/>
            <a:r>
              <a:rPr lang="en-US" dirty="0" smtClean="0"/>
              <a:t>Insert chart here</a:t>
            </a:r>
            <a:endParaRPr lang="en-US" dirty="0"/>
          </a:p>
        </p:txBody>
      </p:sp>
      <p:sp>
        <p:nvSpPr>
          <p:cNvPr id="7" name="Footer Placeholder 4"/>
          <p:cNvSpPr>
            <a:spLocks noGrp="1"/>
          </p:cNvSpPr>
          <p:nvPr>
            <p:ph type="ftr" sz="quarter" idx="3"/>
          </p:nvPr>
        </p:nvSpPr>
        <p:spPr>
          <a:xfrm>
            <a:off x="5694760" y="6173788"/>
            <a:ext cx="2895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22636EB-ADE8-A646-A11D-FED0A955D1AA}" type="slidenum">
              <a:rPr lang="en-US" smtClean="0"/>
              <a:pPr/>
              <a:t>‹#›</a:t>
            </a:fld>
            <a:endParaRPr lang="en-US" dirty="0"/>
          </a:p>
        </p:txBody>
      </p:sp>
    </p:spTree>
    <p:extLst>
      <p:ext uri="{BB962C8B-B14F-4D97-AF65-F5344CB8AC3E}">
        <p14:creationId xmlns:p14="http://schemas.microsoft.com/office/powerpoint/2010/main" val="3441524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with title (1)">
    <p:spTree>
      <p:nvGrpSpPr>
        <p:cNvPr id="1" name=""/>
        <p:cNvGrpSpPr/>
        <p:nvPr/>
      </p:nvGrpSpPr>
      <p:grpSpPr>
        <a:xfrm>
          <a:off x="0" y="0"/>
          <a:ext cx="0" cy="0"/>
          <a:chOff x="0" y="0"/>
          <a:chExt cx="0" cy="0"/>
        </a:xfrm>
      </p:grpSpPr>
      <p:sp>
        <p:nvSpPr>
          <p:cNvPr id="11" name="Rectangle 10"/>
          <p:cNvSpPr/>
          <p:nvPr userDrawn="1"/>
        </p:nvSpPr>
        <p:spPr bwMode="auto">
          <a:xfrm>
            <a:off x="-16375" y="2"/>
            <a:ext cx="9144000" cy="6857998"/>
          </a:xfrm>
          <a:prstGeom prst="rect">
            <a:avLst/>
          </a:prstGeom>
          <a:solidFill>
            <a:schemeClr val="bg1"/>
          </a:solidFill>
          <a:ln w="25400" cap="flat" cmpd="sng" algn="ctr">
            <a:noFill/>
            <a:prstDash val="solid"/>
            <a:round/>
            <a:headEnd type="none" w="med" len="med"/>
            <a:tailEnd type="none" w="med" len="med"/>
          </a:ln>
          <a:effectLst/>
        </p:spPr>
        <p:txBody>
          <a:bodyPr vert="horz" wrap="square" lIns="64291" tIns="32146" rIns="64291" bIns="32146" numCol="1" rtlCol="0" anchor="t" anchorCtr="0" compatLnSpc="1">
            <a:prstTxWarp prst="textNoShape">
              <a:avLst/>
            </a:prstTxWarp>
          </a:bodyPr>
          <a:lstStyle/>
          <a:p>
            <a:pPr marL="0" marR="0" indent="0" algn="l" defTabSz="642915"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ヒラギノ角ゴ ProN W3" charset="-128"/>
              <a:cs typeface="ヒラギノ角ゴ ProN W3" charset="-128"/>
              <a:sym typeface="Arial" charset="0"/>
            </a:endParaRPr>
          </a:p>
        </p:txBody>
      </p:sp>
      <p:sp>
        <p:nvSpPr>
          <p:cNvPr id="18" name="Text Placeholder 5"/>
          <p:cNvSpPr>
            <a:spLocks noGrp="1"/>
          </p:cNvSpPr>
          <p:nvPr>
            <p:ph type="body" sz="quarter" idx="10" hasCustomPrompt="1"/>
          </p:nvPr>
        </p:nvSpPr>
        <p:spPr>
          <a:xfrm>
            <a:off x="443471" y="6112080"/>
            <a:ext cx="4233097" cy="528224"/>
          </a:xfrm>
        </p:spPr>
        <p:txBody>
          <a:bodyPr>
            <a:normAutofit/>
          </a:bodyPr>
          <a:lstStyle>
            <a:lvl1pPr marL="0" indent="0" algn="l">
              <a:buFontTx/>
              <a:buNone/>
              <a:defRPr sz="1200" i="1" baseline="0"/>
            </a:lvl1pPr>
            <a:lvl2pPr marL="457200" indent="0">
              <a:buFontTx/>
              <a:buNone/>
              <a:defRPr sz="1400"/>
            </a:lvl2pPr>
            <a:lvl3pPr marL="914400" indent="0">
              <a:buFontTx/>
              <a:buNone/>
              <a:defRPr sz="1400"/>
            </a:lvl3pPr>
          </a:lstStyle>
          <a:p>
            <a:r>
              <a:rPr lang="en-US" sz="1200" dirty="0" smtClean="0"/>
              <a:t>Source: Add source here</a:t>
            </a:r>
            <a:endParaRPr lang="en-US" sz="1200" dirty="0"/>
          </a:p>
        </p:txBody>
      </p:sp>
      <p:sp>
        <p:nvSpPr>
          <p:cNvPr id="19" name="Text Placeholder 3"/>
          <p:cNvSpPr>
            <a:spLocks noGrp="1"/>
          </p:cNvSpPr>
          <p:nvPr>
            <p:ph type="body" sz="half" idx="11" hasCustomPrompt="1"/>
          </p:nvPr>
        </p:nvSpPr>
        <p:spPr>
          <a:xfrm>
            <a:off x="5494465" y="564185"/>
            <a:ext cx="3175841" cy="705630"/>
          </a:xfrm>
          <a:prstGeom prst="rect">
            <a:avLst/>
          </a:prstGeom>
        </p:spPr>
        <p:txBody>
          <a:bodyPr>
            <a:normAutofit/>
          </a:bodyPr>
          <a:lstStyle>
            <a:lvl1pPr marL="0" indent="0" algn="r">
              <a:lnSpc>
                <a:spcPts val="2200"/>
              </a:lnSpc>
              <a:spcBef>
                <a:spcPts val="1500"/>
              </a:spcBef>
              <a:buNone/>
              <a:defRPr sz="18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Add chart title here</a:t>
            </a:r>
          </a:p>
        </p:txBody>
      </p:sp>
      <p:sp>
        <p:nvSpPr>
          <p:cNvPr id="5" name="Footer Placeholder 4"/>
          <p:cNvSpPr>
            <a:spLocks noGrp="1"/>
          </p:cNvSpPr>
          <p:nvPr>
            <p:ph type="ftr" sz="quarter" idx="3"/>
          </p:nvPr>
        </p:nvSpPr>
        <p:spPr>
          <a:xfrm>
            <a:off x="5694760" y="6173788"/>
            <a:ext cx="2895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22636EB-ADE8-A646-A11D-FED0A955D1AA}" type="slidenum">
              <a:rPr lang="en-US" smtClean="0"/>
              <a:pPr/>
              <a:t>‹#›</a:t>
            </a:fld>
            <a:endParaRPr lang="en-US" dirty="0"/>
          </a:p>
        </p:txBody>
      </p:sp>
    </p:spTree>
    <p:extLst>
      <p:ext uri="{BB962C8B-B14F-4D97-AF65-F5344CB8AC3E}">
        <p14:creationId xmlns:p14="http://schemas.microsoft.com/office/powerpoint/2010/main" val="3367621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with title (2)">
    <p:spTree>
      <p:nvGrpSpPr>
        <p:cNvPr id="1" name=""/>
        <p:cNvGrpSpPr/>
        <p:nvPr/>
      </p:nvGrpSpPr>
      <p:grpSpPr>
        <a:xfrm>
          <a:off x="0" y="0"/>
          <a:ext cx="0" cy="0"/>
          <a:chOff x="0" y="0"/>
          <a:chExt cx="0" cy="0"/>
        </a:xfrm>
      </p:grpSpPr>
      <p:sp>
        <p:nvSpPr>
          <p:cNvPr id="11" name="Rectangle 10"/>
          <p:cNvSpPr/>
          <p:nvPr userDrawn="1"/>
        </p:nvSpPr>
        <p:spPr bwMode="auto">
          <a:xfrm>
            <a:off x="0" y="2"/>
            <a:ext cx="9144000" cy="6857998"/>
          </a:xfrm>
          <a:prstGeom prst="rect">
            <a:avLst/>
          </a:prstGeom>
          <a:solidFill>
            <a:schemeClr val="bg1"/>
          </a:solidFill>
          <a:ln w="25400" cap="flat" cmpd="sng" algn="ctr">
            <a:noFill/>
            <a:prstDash val="solid"/>
            <a:round/>
            <a:headEnd type="none" w="med" len="med"/>
            <a:tailEnd type="none" w="med" len="med"/>
          </a:ln>
          <a:effectLst/>
        </p:spPr>
        <p:txBody>
          <a:bodyPr vert="horz" wrap="square" lIns="64291" tIns="32146" rIns="64291" bIns="32146" numCol="1" rtlCol="0" anchor="t" anchorCtr="0" compatLnSpc="1">
            <a:prstTxWarp prst="textNoShape">
              <a:avLst/>
            </a:prstTxWarp>
          </a:bodyPr>
          <a:lstStyle/>
          <a:p>
            <a:pPr marL="0" marR="0" indent="0" algn="l" defTabSz="642915"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ヒラギノ角ゴ ProN W3" charset="-128"/>
              <a:cs typeface="ヒラギノ角ゴ ProN W3" charset="-128"/>
              <a:sym typeface="Arial" charset="0"/>
            </a:endParaRPr>
          </a:p>
        </p:txBody>
      </p:sp>
      <p:sp>
        <p:nvSpPr>
          <p:cNvPr id="17" name="Text Placeholder 5"/>
          <p:cNvSpPr>
            <a:spLocks noGrp="1"/>
          </p:cNvSpPr>
          <p:nvPr>
            <p:ph type="body" sz="quarter" idx="10" hasCustomPrompt="1"/>
          </p:nvPr>
        </p:nvSpPr>
        <p:spPr>
          <a:xfrm>
            <a:off x="4507471" y="6112080"/>
            <a:ext cx="4233097" cy="528224"/>
          </a:xfrm>
        </p:spPr>
        <p:txBody>
          <a:bodyPr>
            <a:normAutofit/>
          </a:bodyPr>
          <a:lstStyle>
            <a:lvl1pPr marL="0" indent="0" algn="r">
              <a:buFontTx/>
              <a:buNone/>
              <a:defRPr sz="1200" i="1" baseline="0"/>
            </a:lvl1pPr>
            <a:lvl2pPr marL="457200" indent="0">
              <a:buFontTx/>
              <a:buNone/>
              <a:defRPr sz="1400"/>
            </a:lvl2pPr>
            <a:lvl3pPr marL="914400" indent="0">
              <a:buFontTx/>
              <a:buNone/>
              <a:defRPr sz="1400"/>
            </a:lvl3pPr>
          </a:lstStyle>
          <a:p>
            <a:r>
              <a:rPr lang="en-US" sz="1200" dirty="0" smtClean="0"/>
              <a:t>Source: Add source here</a:t>
            </a:r>
            <a:endParaRPr lang="en-US" sz="1200" dirty="0"/>
          </a:p>
        </p:txBody>
      </p:sp>
      <p:sp>
        <p:nvSpPr>
          <p:cNvPr id="7" name="Text Placeholder 3"/>
          <p:cNvSpPr>
            <a:spLocks noGrp="1"/>
          </p:cNvSpPr>
          <p:nvPr>
            <p:ph type="body" sz="half" idx="11" hasCustomPrompt="1"/>
          </p:nvPr>
        </p:nvSpPr>
        <p:spPr>
          <a:xfrm>
            <a:off x="485021" y="564185"/>
            <a:ext cx="3175841" cy="705630"/>
          </a:xfrm>
          <a:prstGeom prst="rect">
            <a:avLst/>
          </a:prstGeom>
        </p:spPr>
        <p:txBody>
          <a:bodyPr>
            <a:normAutofit/>
          </a:bodyPr>
          <a:lstStyle>
            <a:lvl1pPr marL="0" indent="0">
              <a:lnSpc>
                <a:spcPts val="2200"/>
              </a:lnSpc>
              <a:spcBef>
                <a:spcPts val="1500"/>
              </a:spcBef>
              <a:buNone/>
              <a:defRPr sz="18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Add chart title here</a:t>
            </a:r>
          </a:p>
        </p:txBody>
      </p:sp>
    </p:spTree>
    <p:extLst>
      <p:ext uri="{BB962C8B-B14F-4D97-AF65-F5344CB8AC3E}">
        <p14:creationId xmlns:p14="http://schemas.microsoft.com/office/powerpoint/2010/main" val="412368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with title (3)">
    <p:spTree>
      <p:nvGrpSpPr>
        <p:cNvPr id="1" name=""/>
        <p:cNvGrpSpPr/>
        <p:nvPr/>
      </p:nvGrpSpPr>
      <p:grpSpPr>
        <a:xfrm>
          <a:off x="0" y="0"/>
          <a:ext cx="0" cy="0"/>
          <a:chOff x="0" y="0"/>
          <a:chExt cx="0" cy="0"/>
        </a:xfrm>
      </p:grpSpPr>
      <p:sp>
        <p:nvSpPr>
          <p:cNvPr id="11" name="Rectangle 10"/>
          <p:cNvSpPr/>
          <p:nvPr userDrawn="1"/>
        </p:nvSpPr>
        <p:spPr bwMode="auto">
          <a:xfrm>
            <a:off x="0" y="2"/>
            <a:ext cx="9144000" cy="6857998"/>
          </a:xfrm>
          <a:prstGeom prst="rect">
            <a:avLst/>
          </a:prstGeom>
          <a:solidFill>
            <a:schemeClr val="bg1"/>
          </a:solidFill>
          <a:ln w="25400" cap="flat" cmpd="sng" algn="ctr">
            <a:noFill/>
            <a:prstDash val="solid"/>
            <a:round/>
            <a:headEnd type="none" w="med" len="med"/>
            <a:tailEnd type="none" w="med" len="med"/>
          </a:ln>
          <a:effectLst/>
        </p:spPr>
        <p:txBody>
          <a:bodyPr vert="horz" wrap="square" lIns="64291" tIns="32146" rIns="64291" bIns="32146" numCol="1" rtlCol="0" anchor="t" anchorCtr="0" compatLnSpc="1">
            <a:prstTxWarp prst="textNoShape">
              <a:avLst/>
            </a:prstTxWarp>
          </a:bodyPr>
          <a:lstStyle/>
          <a:p>
            <a:pPr marL="0" marR="0" indent="0" algn="l" defTabSz="642915"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ヒラギノ角ゴ ProN W3" charset="-128"/>
              <a:cs typeface="ヒラギノ角ゴ ProN W3" charset="-128"/>
              <a:sym typeface="Arial" charset="0"/>
            </a:endParaRPr>
          </a:p>
        </p:txBody>
      </p:sp>
      <p:sp>
        <p:nvSpPr>
          <p:cNvPr id="17" name="Text Placeholder 5"/>
          <p:cNvSpPr>
            <a:spLocks noGrp="1"/>
          </p:cNvSpPr>
          <p:nvPr>
            <p:ph type="body" sz="quarter" idx="10" hasCustomPrompt="1"/>
          </p:nvPr>
        </p:nvSpPr>
        <p:spPr>
          <a:xfrm>
            <a:off x="485021" y="6112080"/>
            <a:ext cx="5074757" cy="528224"/>
          </a:xfrm>
        </p:spPr>
        <p:txBody>
          <a:bodyPr>
            <a:normAutofit/>
          </a:bodyPr>
          <a:lstStyle>
            <a:lvl1pPr marL="0" indent="0" algn="l">
              <a:buFontTx/>
              <a:buNone/>
              <a:defRPr sz="1200" i="1" baseline="0"/>
            </a:lvl1pPr>
            <a:lvl2pPr marL="457200" indent="0">
              <a:buFontTx/>
              <a:buNone/>
              <a:defRPr sz="1400"/>
            </a:lvl2pPr>
            <a:lvl3pPr marL="914400" indent="0">
              <a:buFontTx/>
              <a:buNone/>
              <a:defRPr sz="1400"/>
            </a:lvl3pPr>
          </a:lstStyle>
          <a:p>
            <a:r>
              <a:rPr lang="en-US" sz="1200" dirty="0" smtClean="0"/>
              <a:t>Source: Add source here</a:t>
            </a:r>
            <a:endParaRPr lang="en-US" sz="1200" dirty="0"/>
          </a:p>
        </p:txBody>
      </p:sp>
      <p:sp>
        <p:nvSpPr>
          <p:cNvPr id="7" name="Text Placeholder 3"/>
          <p:cNvSpPr>
            <a:spLocks noGrp="1"/>
          </p:cNvSpPr>
          <p:nvPr>
            <p:ph type="body" sz="half" idx="11" hasCustomPrompt="1"/>
          </p:nvPr>
        </p:nvSpPr>
        <p:spPr>
          <a:xfrm>
            <a:off x="485021" y="517967"/>
            <a:ext cx="8150979" cy="528224"/>
          </a:xfrm>
          <a:prstGeom prst="rect">
            <a:avLst/>
          </a:prstGeom>
        </p:spPr>
        <p:txBody>
          <a:bodyPr>
            <a:normAutofit/>
          </a:bodyPr>
          <a:lstStyle>
            <a:lvl1pPr marL="0" indent="0">
              <a:lnSpc>
                <a:spcPts val="2200"/>
              </a:lnSpc>
              <a:spcBef>
                <a:spcPts val="1500"/>
              </a:spcBef>
              <a:buNone/>
              <a:defRPr sz="18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Add chart title here</a:t>
            </a:r>
          </a:p>
        </p:txBody>
      </p:sp>
      <p:sp>
        <p:nvSpPr>
          <p:cNvPr id="5" name="Footer Placeholder 4"/>
          <p:cNvSpPr>
            <a:spLocks noGrp="1"/>
          </p:cNvSpPr>
          <p:nvPr>
            <p:ph type="ftr" sz="quarter" idx="3"/>
          </p:nvPr>
        </p:nvSpPr>
        <p:spPr>
          <a:xfrm>
            <a:off x="5694760" y="6173788"/>
            <a:ext cx="2895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22636EB-ADE8-A646-A11D-FED0A955D1AA}" type="slidenum">
              <a:rPr lang="en-US" smtClean="0"/>
              <a:pPr/>
              <a:t>‹#›</a:t>
            </a:fld>
            <a:endParaRPr lang="en-US" dirty="0"/>
          </a:p>
        </p:txBody>
      </p:sp>
    </p:spTree>
    <p:extLst>
      <p:ext uri="{BB962C8B-B14F-4D97-AF65-F5344CB8AC3E}">
        <p14:creationId xmlns:p14="http://schemas.microsoft.com/office/powerpoint/2010/main" val="41015292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5" name="Rectangle 4"/>
          <p:cNvSpPr/>
          <p:nvPr userDrawn="1"/>
        </p:nvSpPr>
        <p:spPr bwMode="auto">
          <a:xfrm>
            <a:off x="0" y="0"/>
            <a:ext cx="9144000" cy="6858000"/>
          </a:xfrm>
          <a:prstGeom prst="rect">
            <a:avLst/>
          </a:prstGeom>
          <a:solidFill>
            <a:schemeClr val="bg1"/>
          </a:solidFill>
          <a:ln w="25400" cap="flat" cmpd="sng" algn="ctr">
            <a:noFill/>
            <a:prstDash val="solid"/>
            <a:round/>
            <a:headEnd type="none" w="med" len="med"/>
            <a:tailEnd type="none" w="med" len="med"/>
          </a:ln>
          <a:effectLst/>
        </p:spPr>
        <p:txBody>
          <a:bodyPr vert="horz" wrap="square" lIns="64291" tIns="32146" rIns="64291" bIns="32146" numCol="1" rtlCol="0" anchor="t" anchorCtr="0" compatLnSpc="1">
            <a:prstTxWarp prst="textNoShape">
              <a:avLst/>
            </a:prstTxWarp>
          </a:bodyPr>
          <a:lstStyle/>
          <a:p>
            <a:pPr marL="0" marR="0" indent="0" algn="l" defTabSz="642915"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ヒラギノ角ゴ ProN W3" charset="-128"/>
              <a:cs typeface="ヒラギノ角ゴ ProN W3" charset="-128"/>
              <a:sym typeface="Arial"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553934" y="6173787"/>
            <a:ext cx="1608989" cy="3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btitle 2"/>
          <p:cNvSpPr>
            <a:spLocks noGrp="1"/>
          </p:cNvSpPr>
          <p:nvPr>
            <p:ph type="subTitle" idx="1"/>
          </p:nvPr>
        </p:nvSpPr>
        <p:spPr>
          <a:xfrm>
            <a:off x="903109" y="2996623"/>
            <a:ext cx="7309555" cy="475281"/>
          </a:xfrm>
          <a:prstGeom prst="rect">
            <a:avLst/>
          </a:prstGeom>
        </p:spPr>
        <p:txBody>
          <a:bodyPr wrap="square" lIns="64284" tIns="32142" rIns="64284" bIns="32142">
            <a:spAutoFit/>
          </a:bodyPr>
          <a:lstStyle>
            <a:lvl1pPr marL="0" marR="0" indent="0" algn="l" defTabSz="642915" rtl="0" eaLnBrk="1" fontAlgn="base" latinLnBrk="0" hangingPunct="1">
              <a:lnSpc>
                <a:spcPct val="140000"/>
              </a:lnSpc>
              <a:spcBef>
                <a:spcPts val="2109"/>
              </a:spcBef>
              <a:spcAft>
                <a:spcPts val="1406"/>
              </a:spcAft>
              <a:buClr>
                <a:schemeClr val="tx2"/>
              </a:buClr>
              <a:buSzPct val="100000"/>
              <a:buFont typeface="Wingdings" charset="2"/>
              <a:buNone/>
              <a:tabLst/>
              <a:defRPr sz="2000" cap="none" baseline="0">
                <a:solidFill>
                  <a:srgbClr val="050606"/>
                </a:solidFill>
              </a:defRPr>
            </a:lvl1pPr>
            <a:lvl2pPr marL="321424" indent="0" algn="ctr">
              <a:buNone/>
              <a:defRPr>
                <a:solidFill>
                  <a:schemeClr val="tx1">
                    <a:tint val="75000"/>
                  </a:schemeClr>
                </a:solidFill>
              </a:defRPr>
            </a:lvl2pPr>
            <a:lvl3pPr marL="642849" indent="0" algn="ctr">
              <a:buNone/>
              <a:defRPr>
                <a:solidFill>
                  <a:schemeClr val="tx1">
                    <a:tint val="75000"/>
                  </a:schemeClr>
                </a:solidFill>
              </a:defRPr>
            </a:lvl3pPr>
            <a:lvl4pPr marL="964274" indent="0" algn="ctr">
              <a:buNone/>
              <a:defRPr>
                <a:solidFill>
                  <a:schemeClr val="tx1">
                    <a:tint val="75000"/>
                  </a:schemeClr>
                </a:solidFill>
              </a:defRPr>
            </a:lvl4pPr>
            <a:lvl5pPr marL="1285697" indent="0" algn="ctr">
              <a:buNone/>
              <a:defRPr>
                <a:solidFill>
                  <a:schemeClr val="tx1">
                    <a:tint val="75000"/>
                  </a:schemeClr>
                </a:solidFill>
              </a:defRPr>
            </a:lvl5pPr>
            <a:lvl6pPr marL="1607123" indent="0" algn="ctr">
              <a:buNone/>
              <a:defRPr>
                <a:solidFill>
                  <a:schemeClr val="tx1">
                    <a:tint val="75000"/>
                  </a:schemeClr>
                </a:solidFill>
              </a:defRPr>
            </a:lvl6pPr>
            <a:lvl7pPr marL="1928546" indent="0" algn="ctr">
              <a:buNone/>
              <a:defRPr>
                <a:solidFill>
                  <a:schemeClr val="tx1">
                    <a:tint val="75000"/>
                  </a:schemeClr>
                </a:solidFill>
              </a:defRPr>
            </a:lvl7pPr>
            <a:lvl8pPr marL="2249971" indent="0" algn="ctr">
              <a:buNone/>
              <a:defRPr>
                <a:solidFill>
                  <a:schemeClr val="tx1">
                    <a:tint val="75000"/>
                  </a:schemeClr>
                </a:solidFill>
              </a:defRPr>
            </a:lvl8pPr>
            <a:lvl9pPr marL="2571396" indent="0" algn="ctr">
              <a:buNone/>
              <a:defRPr>
                <a:solidFill>
                  <a:schemeClr val="tx1">
                    <a:tint val="75000"/>
                  </a:schemeClr>
                </a:solidFill>
              </a:defRPr>
            </a:lvl9pPr>
          </a:lstStyle>
          <a:p>
            <a:pPr eaLnBrk="1" hangingPunct="1">
              <a:lnSpc>
                <a:spcPct val="140000"/>
              </a:lnSpc>
              <a:spcAft>
                <a:spcPts val="2000"/>
              </a:spcAft>
              <a:defRPr/>
            </a:pPr>
            <a:r>
              <a:rPr lang="en-US" smtClean="0"/>
              <a:t>Click to edit Master subtitle style</a:t>
            </a:r>
            <a:endParaRPr lang="en-US" dirty="0" smtClean="0"/>
          </a:p>
        </p:txBody>
      </p:sp>
      <p:sp>
        <p:nvSpPr>
          <p:cNvPr id="14" name="Title 1"/>
          <p:cNvSpPr>
            <a:spLocks noGrp="1"/>
          </p:cNvSpPr>
          <p:nvPr>
            <p:ph type="ctrTitle"/>
          </p:nvPr>
        </p:nvSpPr>
        <p:spPr>
          <a:xfrm>
            <a:off x="903110" y="2383034"/>
            <a:ext cx="7309554" cy="613589"/>
          </a:xfrm>
          <a:prstGeom prst="rect">
            <a:avLst/>
          </a:prstGeom>
        </p:spPr>
        <p:txBody>
          <a:bodyPr lIns="64284" tIns="32142" rIns="64284" bIns="32142"/>
          <a:lstStyle>
            <a:lvl1pPr algn="l">
              <a:defRPr sz="2800" baseline="0">
                <a:solidFill>
                  <a:srgbClr val="3FAE2A"/>
                </a:solidFill>
              </a:defRPr>
            </a:lvl1pPr>
          </a:lstStyle>
          <a:p>
            <a:r>
              <a:rPr lang="en-US" smtClean="0"/>
              <a:t>Click to edit Master title style</a:t>
            </a:r>
            <a:endParaRPr lang="en-US" dirty="0"/>
          </a:p>
        </p:txBody>
      </p:sp>
      <p:sp>
        <p:nvSpPr>
          <p:cNvPr id="15" name="Date Placeholder 3"/>
          <p:cNvSpPr>
            <a:spLocks noGrp="1"/>
          </p:cNvSpPr>
          <p:nvPr>
            <p:ph type="dt" sz="half" idx="2"/>
          </p:nvPr>
        </p:nvSpPr>
        <p:spPr>
          <a:xfrm>
            <a:off x="3124200" y="6173788"/>
            <a:ext cx="2133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Footer Placeholder 4"/>
          <p:cNvSpPr>
            <a:spLocks noGrp="1"/>
          </p:cNvSpPr>
          <p:nvPr>
            <p:ph type="ftr" sz="quarter" idx="3"/>
          </p:nvPr>
        </p:nvSpPr>
        <p:spPr>
          <a:xfrm>
            <a:off x="5694760" y="6173788"/>
            <a:ext cx="2895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22636EB-ADE8-A646-A11D-FED0A955D1AA}" type="slidenum">
              <a:rPr lang="en-US" smtClean="0"/>
              <a:pPr/>
              <a:t>‹#›</a:t>
            </a:fld>
            <a:endParaRPr lang="en-US" dirty="0"/>
          </a:p>
        </p:txBody>
      </p:sp>
    </p:spTree>
    <p:extLst>
      <p:ext uri="{BB962C8B-B14F-4D97-AF65-F5344CB8AC3E}">
        <p14:creationId xmlns:p14="http://schemas.microsoft.com/office/powerpoint/2010/main" val="27891562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_Draft">
    <p:spTree>
      <p:nvGrpSpPr>
        <p:cNvPr id="1" name=""/>
        <p:cNvGrpSpPr/>
        <p:nvPr/>
      </p:nvGrpSpPr>
      <p:grpSpPr>
        <a:xfrm>
          <a:off x="0" y="0"/>
          <a:ext cx="0" cy="0"/>
          <a:chOff x="0" y="0"/>
          <a:chExt cx="0" cy="0"/>
        </a:xfrm>
      </p:grpSpPr>
      <p:sp>
        <p:nvSpPr>
          <p:cNvPr id="7" name="Freeform 8"/>
          <p:cNvSpPr>
            <a:spLocks noChangeArrowheads="1"/>
          </p:cNvSpPr>
          <p:nvPr userDrawn="1"/>
        </p:nvSpPr>
        <p:spPr bwMode="auto">
          <a:xfrm>
            <a:off x="0" y="-3509"/>
            <a:ext cx="9152930" cy="5491759"/>
          </a:xfrm>
          <a:custGeom>
            <a:avLst/>
            <a:gdLst>
              <a:gd name="T0" fmla="*/ 0 w 13004800"/>
              <a:gd name="T1" fmla="*/ 0 h 7810500"/>
              <a:gd name="T2" fmla="*/ 13274121 w 13004800"/>
              <a:gd name="T3" fmla="*/ 0 h 7810500"/>
              <a:gd name="T4" fmla="*/ 13274121 w 13004800"/>
              <a:gd name="T5" fmla="*/ 6261100 h 7810500"/>
              <a:gd name="T6" fmla="*/ 0 w 13004800"/>
              <a:gd name="T7" fmla="*/ 7810500 h 7810500"/>
              <a:gd name="T8" fmla="*/ 0 w 13004800"/>
              <a:gd name="T9" fmla="*/ 0 h 7810500"/>
              <a:gd name="T10" fmla="*/ 0 60000 65536"/>
              <a:gd name="T11" fmla="*/ 0 60000 65536"/>
              <a:gd name="T12" fmla="*/ 0 60000 65536"/>
              <a:gd name="T13" fmla="*/ 0 60000 65536"/>
              <a:gd name="T14" fmla="*/ 0 60000 65536"/>
              <a:gd name="T15" fmla="*/ 0 w 13004800"/>
              <a:gd name="T16" fmla="*/ 0 h 7810500"/>
              <a:gd name="T17" fmla="*/ 13004800 w 13004800"/>
              <a:gd name="T18" fmla="*/ 7810500 h 7810500"/>
            </a:gdLst>
            <a:ahLst/>
            <a:cxnLst>
              <a:cxn ang="T10">
                <a:pos x="T0" y="T1"/>
              </a:cxn>
              <a:cxn ang="T11">
                <a:pos x="T2" y="T3"/>
              </a:cxn>
              <a:cxn ang="T12">
                <a:pos x="T4" y="T5"/>
              </a:cxn>
              <a:cxn ang="T13">
                <a:pos x="T6" y="T7"/>
              </a:cxn>
              <a:cxn ang="T14">
                <a:pos x="T8" y="T9"/>
              </a:cxn>
            </a:cxnLst>
            <a:rect l="T15" t="T16" r="T17" b="T18"/>
            <a:pathLst>
              <a:path w="13004800" h="7810500">
                <a:moveTo>
                  <a:pt x="0" y="0"/>
                </a:moveTo>
                <a:lnTo>
                  <a:pt x="13004800" y="0"/>
                </a:lnTo>
                <a:lnTo>
                  <a:pt x="13004800" y="6261100"/>
                </a:lnTo>
                <a:lnTo>
                  <a:pt x="0" y="781050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64281" tIns="32140" rIns="64281" bIns="32140"/>
          <a:lstStyle/>
          <a:p>
            <a:endParaRPr lang="en-US"/>
          </a:p>
        </p:txBody>
      </p:sp>
      <p:sp>
        <p:nvSpPr>
          <p:cNvPr id="8" name="Title 1"/>
          <p:cNvSpPr>
            <a:spLocks noGrp="1"/>
          </p:cNvSpPr>
          <p:nvPr>
            <p:ph type="title" hasCustomPrompt="1"/>
          </p:nvPr>
        </p:nvSpPr>
        <p:spPr>
          <a:xfrm>
            <a:off x="536222" y="1731245"/>
            <a:ext cx="8102635" cy="1956280"/>
          </a:xfrm>
          <a:prstGeom prst="rect">
            <a:avLst/>
          </a:prstGeom>
        </p:spPr>
        <p:txBody>
          <a:bodyPr vert="horz" lIns="64291" tIns="32146" rIns="64291" bIns="32146"/>
          <a:lstStyle>
            <a:lvl1pPr algn="l">
              <a:defRPr sz="4000" baseline="0">
                <a:solidFill>
                  <a:srgbClr val="FFFFFF"/>
                </a:solidFill>
                <a:latin typeface="Arial"/>
                <a:cs typeface="Arial"/>
              </a:defRPr>
            </a:lvl1pPr>
          </a:lstStyle>
          <a:p>
            <a:r>
              <a:rPr lang="en-US" dirty="0" smtClean="0"/>
              <a:t>Click to add presentation title</a:t>
            </a:r>
            <a:endParaRPr lang="en-US" dirty="0"/>
          </a:p>
        </p:txBody>
      </p:sp>
      <p:sp>
        <p:nvSpPr>
          <p:cNvPr id="9" name="Text Placeholder 22"/>
          <p:cNvSpPr>
            <a:spLocks noGrp="1"/>
          </p:cNvSpPr>
          <p:nvPr>
            <p:ph type="body" sz="quarter" idx="13"/>
          </p:nvPr>
        </p:nvSpPr>
        <p:spPr>
          <a:xfrm>
            <a:off x="536222" y="3695002"/>
            <a:ext cx="3200449" cy="342554"/>
          </a:xfrm>
          <a:prstGeom prst="rect">
            <a:avLst/>
          </a:prstGeom>
        </p:spPr>
        <p:txBody>
          <a:bodyPr vert="horz" lIns="64291" tIns="32146" rIns="64291" bIns="32146"/>
          <a:lstStyle>
            <a:lvl1pPr marL="0" marR="0" indent="0" algn="l" defTabSz="642915" rtl="0" eaLnBrk="1" fontAlgn="base" latinLnBrk="0" hangingPunct="1">
              <a:lnSpc>
                <a:spcPts val="1406"/>
              </a:lnSpc>
              <a:spcBef>
                <a:spcPts val="703"/>
              </a:spcBef>
              <a:spcAft>
                <a:spcPct val="0"/>
              </a:spcAft>
              <a:buClrTx/>
              <a:buSzPct val="171000"/>
              <a:buFont typeface="Gill Sans" charset="0"/>
              <a:buNone/>
              <a:tabLst/>
              <a:defRPr sz="1200" baseline="0">
                <a:solidFill>
                  <a:srgbClr val="FFFFFF"/>
                </a:solidFill>
                <a:latin typeface="Georgia"/>
                <a:cs typeface="Georgia"/>
              </a:defRPr>
            </a:lvl1pPr>
          </a:lstStyle>
          <a:p>
            <a:pPr lvl="0"/>
            <a:r>
              <a:rPr lang="en-US" smtClean="0"/>
              <a:t>Click to edit Master text styles</a:t>
            </a:r>
          </a:p>
        </p:txBody>
      </p:sp>
      <p:sp>
        <p:nvSpPr>
          <p:cNvPr id="10" name="Subtitle 2"/>
          <p:cNvSpPr>
            <a:spLocks noGrp="1"/>
          </p:cNvSpPr>
          <p:nvPr>
            <p:ph type="subTitle" idx="1" hasCustomPrompt="1"/>
          </p:nvPr>
        </p:nvSpPr>
        <p:spPr>
          <a:xfrm>
            <a:off x="536494" y="428119"/>
            <a:ext cx="6400354" cy="218800"/>
          </a:xfrm>
          <a:prstGeom prst="rect">
            <a:avLst/>
          </a:prstGeom>
        </p:spPr>
        <p:txBody>
          <a:bodyPr lIns="64284" tIns="32142" rIns="64284" bIns="32142">
            <a:spAutoFit/>
          </a:bodyPr>
          <a:lstStyle>
            <a:lvl1pPr marL="0" marR="0" indent="0" algn="l" defTabSz="642915" rtl="0" eaLnBrk="1" fontAlgn="base" latinLnBrk="0" hangingPunct="1">
              <a:lnSpc>
                <a:spcPct val="100000"/>
              </a:lnSpc>
              <a:spcBef>
                <a:spcPts val="2109"/>
              </a:spcBef>
              <a:spcAft>
                <a:spcPct val="0"/>
              </a:spcAft>
              <a:buClr>
                <a:schemeClr val="tx2"/>
              </a:buClr>
              <a:buSzPct val="100000"/>
              <a:buFont typeface="Wingdings" charset="2"/>
              <a:buNone/>
              <a:tabLst/>
              <a:defRPr sz="1000" b="1" cap="none" baseline="0">
                <a:solidFill>
                  <a:srgbClr val="FFFFFF"/>
                </a:solidFill>
                <a:latin typeface="Arial"/>
                <a:cs typeface="Arial"/>
              </a:defRPr>
            </a:lvl1pPr>
            <a:lvl2pPr marL="321424" indent="0" algn="ctr">
              <a:buNone/>
              <a:defRPr>
                <a:solidFill>
                  <a:schemeClr val="tx1">
                    <a:tint val="75000"/>
                  </a:schemeClr>
                </a:solidFill>
              </a:defRPr>
            </a:lvl2pPr>
            <a:lvl3pPr marL="642849" indent="0" algn="ctr">
              <a:buNone/>
              <a:defRPr>
                <a:solidFill>
                  <a:schemeClr val="tx1">
                    <a:tint val="75000"/>
                  </a:schemeClr>
                </a:solidFill>
              </a:defRPr>
            </a:lvl3pPr>
            <a:lvl4pPr marL="964274" indent="0" algn="ctr">
              <a:buNone/>
              <a:defRPr>
                <a:solidFill>
                  <a:schemeClr val="tx1">
                    <a:tint val="75000"/>
                  </a:schemeClr>
                </a:solidFill>
              </a:defRPr>
            </a:lvl4pPr>
            <a:lvl5pPr marL="1285697" indent="0" algn="ctr">
              <a:buNone/>
              <a:defRPr>
                <a:solidFill>
                  <a:schemeClr val="tx1">
                    <a:tint val="75000"/>
                  </a:schemeClr>
                </a:solidFill>
              </a:defRPr>
            </a:lvl5pPr>
            <a:lvl6pPr marL="1607123" indent="0" algn="ctr">
              <a:buNone/>
              <a:defRPr>
                <a:solidFill>
                  <a:schemeClr val="tx1">
                    <a:tint val="75000"/>
                  </a:schemeClr>
                </a:solidFill>
              </a:defRPr>
            </a:lvl6pPr>
            <a:lvl7pPr marL="1928546" indent="0" algn="ctr">
              <a:buNone/>
              <a:defRPr>
                <a:solidFill>
                  <a:schemeClr val="tx1">
                    <a:tint val="75000"/>
                  </a:schemeClr>
                </a:solidFill>
              </a:defRPr>
            </a:lvl7pPr>
            <a:lvl8pPr marL="2249971" indent="0" algn="ctr">
              <a:buNone/>
              <a:defRPr>
                <a:solidFill>
                  <a:schemeClr val="tx1">
                    <a:tint val="75000"/>
                  </a:schemeClr>
                </a:solidFill>
              </a:defRPr>
            </a:lvl8pPr>
            <a:lvl9pPr marL="2571396" indent="0" algn="ctr">
              <a:buNone/>
              <a:defRPr>
                <a:solidFill>
                  <a:schemeClr val="tx1">
                    <a:tint val="75000"/>
                  </a:schemeClr>
                </a:solidFill>
              </a:defRPr>
            </a:lvl9pPr>
          </a:lstStyle>
          <a:p>
            <a:r>
              <a:rPr lang="en-US" dirty="0" smtClean="0"/>
              <a:t>MONTH, DAY YEAR</a:t>
            </a:r>
          </a:p>
        </p:txBody>
      </p:sp>
      <p:sp>
        <p:nvSpPr>
          <p:cNvPr id="2" name="TextBox 1"/>
          <p:cNvSpPr txBox="1"/>
          <p:nvPr userDrawn="1"/>
        </p:nvSpPr>
        <p:spPr>
          <a:xfrm rot="717706">
            <a:off x="6622504" y="5425274"/>
            <a:ext cx="1889148" cy="800219"/>
          </a:xfrm>
          <a:prstGeom prst="rect">
            <a:avLst/>
          </a:prstGeom>
          <a:noFill/>
        </p:spPr>
        <p:txBody>
          <a:bodyPr wrap="square" rtlCol="0">
            <a:spAutoFit/>
          </a:bodyPr>
          <a:lstStyle/>
          <a:p>
            <a:pPr algn="ctr"/>
            <a:r>
              <a:rPr lang="en-US" b="1" i="0" dirty="0" smtClean="0">
                <a:latin typeface="Arial"/>
                <a:cs typeface="Arial"/>
              </a:rPr>
              <a:t>DRAFT</a:t>
            </a:r>
          </a:p>
          <a:p>
            <a:pPr algn="ctr"/>
            <a:r>
              <a:rPr lang="en-US" sz="1400" b="0" i="0" dirty="0" smtClean="0">
                <a:latin typeface="Arial"/>
                <a:cs typeface="Arial"/>
              </a:rPr>
              <a:t>3/8/2013</a:t>
            </a:r>
          </a:p>
          <a:p>
            <a:pPr algn="ctr"/>
            <a:r>
              <a:rPr lang="en-US" sz="1400" b="0" i="0" dirty="0" smtClean="0">
                <a:latin typeface="Arial"/>
                <a:cs typeface="Arial"/>
              </a:rPr>
              <a:t>4:00 pm</a:t>
            </a:r>
            <a:endParaRPr lang="en-US" sz="1400" b="0" i="0" dirty="0">
              <a:latin typeface="Arial"/>
              <a:cs typeface="Arial"/>
            </a:endParaRPr>
          </a:p>
        </p:txBody>
      </p:sp>
      <p:sp>
        <p:nvSpPr>
          <p:cNvPr id="3" name="Rectangle 2"/>
          <p:cNvSpPr/>
          <p:nvPr userDrawn="1"/>
        </p:nvSpPr>
        <p:spPr>
          <a:xfrm rot="717706">
            <a:off x="6895383" y="5290121"/>
            <a:ext cx="1395870" cy="1070620"/>
          </a:xfrm>
          <a:prstGeom prst="rect">
            <a:avLst/>
          </a:prstGeom>
          <a:noFill/>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22890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_External (not for discussion)">
    <p:spTree>
      <p:nvGrpSpPr>
        <p:cNvPr id="1" name=""/>
        <p:cNvGrpSpPr/>
        <p:nvPr/>
      </p:nvGrpSpPr>
      <p:grpSpPr>
        <a:xfrm>
          <a:off x="0" y="0"/>
          <a:ext cx="0" cy="0"/>
          <a:chOff x="0" y="0"/>
          <a:chExt cx="0" cy="0"/>
        </a:xfrm>
      </p:grpSpPr>
      <p:sp>
        <p:nvSpPr>
          <p:cNvPr id="7" name="Freeform 8"/>
          <p:cNvSpPr>
            <a:spLocks noChangeArrowheads="1"/>
          </p:cNvSpPr>
          <p:nvPr userDrawn="1"/>
        </p:nvSpPr>
        <p:spPr bwMode="auto">
          <a:xfrm>
            <a:off x="0" y="-3509"/>
            <a:ext cx="9152930" cy="5491759"/>
          </a:xfrm>
          <a:custGeom>
            <a:avLst/>
            <a:gdLst>
              <a:gd name="T0" fmla="*/ 0 w 13004800"/>
              <a:gd name="T1" fmla="*/ 0 h 7810500"/>
              <a:gd name="T2" fmla="*/ 13274121 w 13004800"/>
              <a:gd name="T3" fmla="*/ 0 h 7810500"/>
              <a:gd name="T4" fmla="*/ 13274121 w 13004800"/>
              <a:gd name="T5" fmla="*/ 6261100 h 7810500"/>
              <a:gd name="T6" fmla="*/ 0 w 13004800"/>
              <a:gd name="T7" fmla="*/ 7810500 h 7810500"/>
              <a:gd name="T8" fmla="*/ 0 w 13004800"/>
              <a:gd name="T9" fmla="*/ 0 h 7810500"/>
              <a:gd name="T10" fmla="*/ 0 60000 65536"/>
              <a:gd name="T11" fmla="*/ 0 60000 65536"/>
              <a:gd name="T12" fmla="*/ 0 60000 65536"/>
              <a:gd name="T13" fmla="*/ 0 60000 65536"/>
              <a:gd name="T14" fmla="*/ 0 60000 65536"/>
              <a:gd name="T15" fmla="*/ 0 w 13004800"/>
              <a:gd name="T16" fmla="*/ 0 h 7810500"/>
              <a:gd name="T17" fmla="*/ 13004800 w 13004800"/>
              <a:gd name="T18" fmla="*/ 7810500 h 7810500"/>
            </a:gdLst>
            <a:ahLst/>
            <a:cxnLst>
              <a:cxn ang="T10">
                <a:pos x="T0" y="T1"/>
              </a:cxn>
              <a:cxn ang="T11">
                <a:pos x="T2" y="T3"/>
              </a:cxn>
              <a:cxn ang="T12">
                <a:pos x="T4" y="T5"/>
              </a:cxn>
              <a:cxn ang="T13">
                <a:pos x="T6" y="T7"/>
              </a:cxn>
              <a:cxn ang="T14">
                <a:pos x="T8" y="T9"/>
              </a:cxn>
            </a:cxnLst>
            <a:rect l="T15" t="T16" r="T17" b="T18"/>
            <a:pathLst>
              <a:path w="13004800" h="7810500">
                <a:moveTo>
                  <a:pt x="0" y="0"/>
                </a:moveTo>
                <a:lnTo>
                  <a:pt x="13004800" y="0"/>
                </a:lnTo>
                <a:lnTo>
                  <a:pt x="13004800" y="6261100"/>
                </a:lnTo>
                <a:lnTo>
                  <a:pt x="0" y="781050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64281" tIns="32140" rIns="64281" bIns="32140"/>
          <a:lstStyle/>
          <a:p>
            <a:endParaRPr lang="en-US"/>
          </a:p>
        </p:txBody>
      </p:sp>
      <p:sp>
        <p:nvSpPr>
          <p:cNvPr id="8" name="Title 1"/>
          <p:cNvSpPr>
            <a:spLocks noGrp="1"/>
          </p:cNvSpPr>
          <p:nvPr>
            <p:ph type="title" hasCustomPrompt="1"/>
          </p:nvPr>
        </p:nvSpPr>
        <p:spPr>
          <a:xfrm>
            <a:off x="536222" y="1731245"/>
            <a:ext cx="8102635" cy="1956280"/>
          </a:xfrm>
          <a:prstGeom prst="rect">
            <a:avLst/>
          </a:prstGeom>
        </p:spPr>
        <p:txBody>
          <a:bodyPr vert="horz" lIns="64291" tIns="32146" rIns="64291" bIns="32146"/>
          <a:lstStyle>
            <a:lvl1pPr algn="l">
              <a:defRPr sz="4000" baseline="0">
                <a:solidFill>
                  <a:srgbClr val="FFFFFF"/>
                </a:solidFill>
                <a:latin typeface="Arial"/>
                <a:cs typeface="Arial"/>
              </a:defRPr>
            </a:lvl1pPr>
          </a:lstStyle>
          <a:p>
            <a:r>
              <a:rPr lang="en-US" dirty="0" smtClean="0"/>
              <a:t>Click to add presentation title</a:t>
            </a:r>
            <a:endParaRPr lang="en-US" dirty="0"/>
          </a:p>
        </p:txBody>
      </p:sp>
      <p:sp>
        <p:nvSpPr>
          <p:cNvPr id="9" name="Text Placeholder 22"/>
          <p:cNvSpPr>
            <a:spLocks noGrp="1"/>
          </p:cNvSpPr>
          <p:nvPr>
            <p:ph type="body" sz="quarter" idx="13"/>
          </p:nvPr>
        </p:nvSpPr>
        <p:spPr>
          <a:xfrm>
            <a:off x="536222" y="3695002"/>
            <a:ext cx="3200449" cy="342554"/>
          </a:xfrm>
          <a:prstGeom prst="rect">
            <a:avLst/>
          </a:prstGeom>
        </p:spPr>
        <p:txBody>
          <a:bodyPr vert="horz" lIns="64291" tIns="32146" rIns="64291" bIns="32146"/>
          <a:lstStyle>
            <a:lvl1pPr marL="0" marR="0" indent="0" algn="l" defTabSz="642915" rtl="0" eaLnBrk="1" fontAlgn="base" latinLnBrk="0" hangingPunct="1">
              <a:lnSpc>
                <a:spcPts val="1406"/>
              </a:lnSpc>
              <a:spcBef>
                <a:spcPts val="703"/>
              </a:spcBef>
              <a:spcAft>
                <a:spcPct val="0"/>
              </a:spcAft>
              <a:buClrTx/>
              <a:buSzPct val="171000"/>
              <a:buFont typeface="Gill Sans" charset="0"/>
              <a:buNone/>
              <a:tabLst/>
              <a:defRPr sz="1200" baseline="0">
                <a:solidFill>
                  <a:srgbClr val="FFFFFF"/>
                </a:solidFill>
                <a:latin typeface="Georgia"/>
                <a:cs typeface="Georgia"/>
              </a:defRPr>
            </a:lvl1pPr>
          </a:lstStyle>
          <a:p>
            <a:pPr lvl="0"/>
            <a:r>
              <a:rPr lang="en-US" smtClean="0"/>
              <a:t>Click to edit Master text styles</a:t>
            </a:r>
          </a:p>
        </p:txBody>
      </p:sp>
      <p:sp>
        <p:nvSpPr>
          <p:cNvPr id="10" name="Subtitle 2"/>
          <p:cNvSpPr>
            <a:spLocks noGrp="1"/>
          </p:cNvSpPr>
          <p:nvPr>
            <p:ph type="subTitle" idx="1" hasCustomPrompt="1"/>
          </p:nvPr>
        </p:nvSpPr>
        <p:spPr>
          <a:xfrm>
            <a:off x="536494" y="428119"/>
            <a:ext cx="6400354" cy="218800"/>
          </a:xfrm>
          <a:prstGeom prst="rect">
            <a:avLst/>
          </a:prstGeom>
        </p:spPr>
        <p:txBody>
          <a:bodyPr lIns="64284" tIns="32142" rIns="64284" bIns="32142">
            <a:spAutoFit/>
          </a:bodyPr>
          <a:lstStyle>
            <a:lvl1pPr marL="0" marR="0" indent="0" algn="l" defTabSz="642915" rtl="0" eaLnBrk="1" fontAlgn="base" latinLnBrk="0" hangingPunct="1">
              <a:lnSpc>
                <a:spcPct val="100000"/>
              </a:lnSpc>
              <a:spcBef>
                <a:spcPts val="2109"/>
              </a:spcBef>
              <a:spcAft>
                <a:spcPct val="0"/>
              </a:spcAft>
              <a:buClr>
                <a:schemeClr val="tx2"/>
              </a:buClr>
              <a:buSzPct val="100000"/>
              <a:buFont typeface="Wingdings" charset="2"/>
              <a:buNone/>
              <a:tabLst/>
              <a:defRPr sz="1000" b="1" cap="none" baseline="0">
                <a:solidFill>
                  <a:srgbClr val="FFFFFF"/>
                </a:solidFill>
                <a:latin typeface="Arial"/>
                <a:cs typeface="Arial"/>
              </a:defRPr>
            </a:lvl1pPr>
            <a:lvl2pPr marL="321424" indent="0" algn="ctr">
              <a:buNone/>
              <a:defRPr>
                <a:solidFill>
                  <a:schemeClr val="tx1">
                    <a:tint val="75000"/>
                  </a:schemeClr>
                </a:solidFill>
              </a:defRPr>
            </a:lvl2pPr>
            <a:lvl3pPr marL="642849" indent="0" algn="ctr">
              <a:buNone/>
              <a:defRPr>
                <a:solidFill>
                  <a:schemeClr val="tx1">
                    <a:tint val="75000"/>
                  </a:schemeClr>
                </a:solidFill>
              </a:defRPr>
            </a:lvl3pPr>
            <a:lvl4pPr marL="964274" indent="0" algn="ctr">
              <a:buNone/>
              <a:defRPr>
                <a:solidFill>
                  <a:schemeClr val="tx1">
                    <a:tint val="75000"/>
                  </a:schemeClr>
                </a:solidFill>
              </a:defRPr>
            </a:lvl4pPr>
            <a:lvl5pPr marL="1285697" indent="0" algn="ctr">
              <a:buNone/>
              <a:defRPr>
                <a:solidFill>
                  <a:schemeClr val="tx1">
                    <a:tint val="75000"/>
                  </a:schemeClr>
                </a:solidFill>
              </a:defRPr>
            </a:lvl5pPr>
            <a:lvl6pPr marL="1607123" indent="0" algn="ctr">
              <a:buNone/>
              <a:defRPr>
                <a:solidFill>
                  <a:schemeClr val="tx1">
                    <a:tint val="75000"/>
                  </a:schemeClr>
                </a:solidFill>
              </a:defRPr>
            </a:lvl6pPr>
            <a:lvl7pPr marL="1928546" indent="0" algn="ctr">
              <a:buNone/>
              <a:defRPr>
                <a:solidFill>
                  <a:schemeClr val="tx1">
                    <a:tint val="75000"/>
                  </a:schemeClr>
                </a:solidFill>
              </a:defRPr>
            </a:lvl7pPr>
            <a:lvl8pPr marL="2249971" indent="0" algn="ctr">
              <a:buNone/>
              <a:defRPr>
                <a:solidFill>
                  <a:schemeClr val="tx1">
                    <a:tint val="75000"/>
                  </a:schemeClr>
                </a:solidFill>
              </a:defRPr>
            </a:lvl8pPr>
            <a:lvl9pPr marL="2571396" indent="0" algn="ctr">
              <a:buNone/>
              <a:defRPr>
                <a:solidFill>
                  <a:schemeClr val="tx1">
                    <a:tint val="75000"/>
                  </a:schemeClr>
                </a:solidFill>
              </a:defRPr>
            </a:lvl9pPr>
          </a:lstStyle>
          <a:p>
            <a:r>
              <a:rPr lang="en-US" dirty="0" smtClean="0"/>
              <a:t>MONTH, DAY YEAR</a:t>
            </a:r>
          </a:p>
        </p:txBody>
      </p:sp>
      <p:sp>
        <p:nvSpPr>
          <p:cNvPr id="11" name="Footer Placeholder 4"/>
          <p:cNvSpPr>
            <a:spLocks noGrp="1"/>
          </p:cNvSpPr>
          <p:nvPr>
            <p:ph type="ftr" sz="quarter" idx="11"/>
          </p:nvPr>
        </p:nvSpPr>
        <p:spPr>
          <a:xfrm>
            <a:off x="4565440" y="5862831"/>
            <a:ext cx="4073418" cy="755730"/>
          </a:xfrm>
          <a:prstGeom prst="rect">
            <a:avLst/>
          </a:prstGeom>
          <a:ln w="3175" cmpd="sng">
            <a:solidFill>
              <a:schemeClr val="accent3">
                <a:lumMod val="60000"/>
                <a:lumOff val="40000"/>
              </a:schemeClr>
            </a:solidFill>
          </a:ln>
        </p:spPr>
        <p:txBody>
          <a:bodyPr/>
          <a:lstStyle>
            <a:lvl1pPr algn="l">
              <a:defRPr sz="1100">
                <a:solidFill>
                  <a:schemeClr val="accent3"/>
                </a:solidFill>
              </a:defRPr>
            </a:lvl1pPr>
          </a:lstStyle>
          <a:p>
            <a:r>
              <a:rPr lang="en-US" dirty="0" smtClean="0"/>
              <a:t>Note: This document was used in support of a live discussion.</a:t>
            </a:r>
          </a:p>
          <a:p>
            <a:r>
              <a:rPr lang="en-US" dirty="0" smtClean="0"/>
              <a:t>As such, it does not necessarily express the entirety of that discussion or the relative emphasis of topics therein.</a:t>
            </a:r>
            <a:endParaRPr lang="en-US" dirty="0"/>
          </a:p>
        </p:txBody>
      </p:sp>
    </p:spTree>
    <p:extLst>
      <p:ext uri="{BB962C8B-B14F-4D97-AF65-F5344CB8AC3E}">
        <p14:creationId xmlns:p14="http://schemas.microsoft.com/office/powerpoint/2010/main" val="36660626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_Internal sensitive and pre-decisional">
    <p:spTree>
      <p:nvGrpSpPr>
        <p:cNvPr id="1" name=""/>
        <p:cNvGrpSpPr/>
        <p:nvPr/>
      </p:nvGrpSpPr>
      <p:grpSpPr>
        <a:xfrm>
          <a:off x="0" y="0"/>
          <a:ext cx="0" cy="0"/>
          <a:chOff x="0" y="0"/>
          <a:chExt cx="0" cy="0"/>
        </a:xfrm>
      </p:grpSpPr>
      <p:sp>
        <p:nvSpPr>
          <p:cNvPr id="7" name="Freeform 8"/>
          <p:cNvSpPr>
            <a:spLocks noChangeArrowheads="1"/>
          </p:cNvSpPr>
          <p:nvPr userDrawn="1"/>
        </p:nvSpPr>
        <p:spPr bwMode="auto">
          <a:xfrm>
            <a:off x="0" y="-3509"/>
            <a:ext cx="9152930" cy="5491759"/>
          </a:xfrm>
          <a:custGeom>
            <a:avLst/>
            <a:gdLst>
              <a:gd name="T0" fmla="*/ 0 w 13004800"/>
              <a:gd name="T1" fmla="*/ 0 h 7810500"/>
              <a:gd name="T2" fmla="*/ 13274121 w 13004800"/>
              <a:gd name="T3" fmla="*/ 0 h 7810500"/>
              <a:gd name="T4" fmla="*/ 13274121 w 13004800"/>
              <a:gd name="T5" fmla="*/ 6261100 h 7810500"/>
              <a:gd name="T6" fmla="*/ 0 w 13004800"/>
              <a:gd name="T7" fmla="*/ 7810500 h 7810500"/>
              <a:gd name="T8" fmla="*/ 0 w 13004800"/>
              <a:gd name="T9" fmla="*/ 0 h 7810500"/>
              <a:gd name="T10" fmla="*/ 0 60000 65536"/>
              <a:gd name="T11" fmla="*/ 0 60000 65536"/>
              <a:gd name="T12" fmla="*/ 0 60000 65536"/>
              <a:gd name="T13" fmla="*/ 0 60000 65536"/>
              <a:gd name="T14" fmla="*/ 0 60000 65536"/>
              <a:gd name="T15" fmla="*/ 0 w 13004800"/>
              <a:gd name="T16" fmla="*/ 0 h 7810500"/>
              <a:gd name="T17" fmla="*/ 13004800 w 13004800"/>
              <a:gd name="T18" fmla="*/ 7810500 h 7810500"/>
            </a:gdLst>
            <a:ahLst/>
            <a:cxnLst>
              <a:cxn ang="T10">
                <a:pos x="T0" y="T1"/>
              </a:cxn>
              <a:cxn ang="T11">
                <a:pos x="T2" y="T3"/>
              </a:cxn>
              <a:cxn ang="T12">
                <a:pos x="T4" y="T5"/>
              </a:cxn>
              <a:cxn ang="T13">
                <a:pos x="T6" y="T7"/>
              </a:cxn>
              <a:cxn ang="T14">
                <a:pos x="T8" y="T9"/>
              </a:cxn>
            </a:cxnLst>
            <a:rect l="T15" t="T16" r="T17" b="T18"/>
            <a:pathLst>
              <a:path w="13004800" h="7810500">
                <a:moveTo>
                  <a:pt x="0" y="0"/>
                </a:moveTo>
                <a:lnTo>
                  <a:pt x="13004800" y="0"/>
                </a:lnTo>
                <a:lnTo>
                  <a:pt x="13004800" y="6261100"/>
                </a:lnTo>
                <a:lnTo>
                  <a:pt x="0" y="781050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64281" tIns="32140" rIns="64281" bIns="32140"/>
          <a:lstStyle/>
          <a:p>
            <a:endParaRPr lang="en-US"/>
          </a:p>
        </p:txBody>
      </p:sp>
      <p:sp>
        <p:nvSpPr>
          <p:cNvPr id="8" name="Title 1"/>
          <p:cNvSpPr>
            <a:spLocks noGrp="1"/>
          </p:cNvSpPr>
          <p:nvPr>
            <p:ph type="title" hasCustomPrompt="1"/>
          </p:nvPr>
        </p:nvSpPr>
        <p:spPr>
          <a:xfrm>
            <a:off x="536222" y="1731245"/>
            <a:ext cx="8102635" cy="1956280"/>
          </a:xfrm>
          <a:prstGeom prst="rect">
            <a:avLst/>
          </a:prstGeom>
        </p:spPr>
        <p:txBody>
          <a:bodyPr vert="horz" lIns="64291" tIns="32146" rIns="64291" bIns="32146"/>
          <a:lstStyle>
            <a:lvl1pPr algn="l">
              <a:defRPr sz="4000" baseline="0">
                <a:solidFill>
                  <a:srgbClr val="FFFFFF"/>
                </a:solidFill>
                <a:latin typeface="Arial"/>
                <a:cs typeface="Arial"/>
              </a:defRPr>
            </a:lvl1pPr>
          </a:lstStyle>
          <a:p>
            <a:r>
              <a:rPr lang="en-US" dirty="0" smtClean="0"/>
              <a:t>Click to add presentation title</a:t>
            </a:r>
            <a:endParaRPr lang="en-US" dirty="0"/>
          </a:p>
        </p:txBody>
      </p:sp>
      <p:sp>
        <p:nvSpPr>
          <p:cNvPr id="9" name="Text Placeholder 22"/>
          <p:cNvSpPr>
            <a:spLocks noGrp="1"/>
          </p:cNvSpPr>
          <p:nvPr>
            <p:ph type="body" sz="quarter" idx="13"/>
          </p:nvPr>
        </p:nvSpPr>
        <p:spPr>
          <a:xfrm>
            <a:off x="536222" y="3695002"/>
            <a:ext cx="3200449" cy="342554"/>
          </a:xfrm>
          <a:prstGeom prst="rect">
            <a:avLst/>
          </a:prstGeom>
        </p:spPr>
        <p:txBody>
          <a:bodyPr vert="horz" lIns="64291" tIns="32146" rIns="64291" bIns="32146"/>
          <a:lstStyle>
            <a:lvl1pPr marL="0" marR="0" indent="0" algn="l" defTabSz="642915" rtl="0" eaLnBrk="1" fontAlgn="base" latinLnBrk="0" hangingPunct="1">
              <a:lnSpc>
                <a:spcPts val="1406"/>
              </a:lnSpc>
              <a:spcBef>
                <a:spcPts val="703"/>
              </a:spcBef>
              <a:spcAft>
                <a:spcPct val="0"/>
              </a:spcAft>
              <a:buClrTx/>
              <a:buSzPct val="171000"/>
              <a:buFont typeface="Gill Sans" charset="0"/>
              <a:buNone/>
              <a:tabLst/>
              <a:defRPr sz="1200" baseline="0">
                <a:solidFill>
                  <a:srgbClr val="FFFFFF"/>
                </a:solidFill>
                <a:latin typeface="Georgia"/>
                <a:cs typeface="Georgia"/>
              </a:defRPr>
            </a:lvl1pPr>
          </a:lstStyle>
          <a:p>
            <a:pPr lvl="0"/>
            <a:r>
              <a:rPr lang="en-US" smtClean="0"/>
              <a:t>Click to edit Master text styles</a:t>
            </a:r>
          </a:p>
        </p:txBody>
      </p:sp>
      <p:sp>
        <p:nvSpPr>
          <p:cNvPr id="10" name="Subtitle 2"/>
          <p:cNvSpPr>
            <a:spLocks noGrp="1"/>
          </p:cNvSpPr>
          <p:nvPr>
            <p:ph type="subTitle" idx="1" hasCustomPrompt="1"/>
          </p:nvPr>
        </p:nvSpPr>
        <p:spPr>
          <a:xfrm>
            <a:off x="536494" y="428119"/>
            <a:ext cx="6400354" cy="218800"/>
          </a:xfrm>
          <a:prstGeom prst="rect">
            <a:avLst/>
          </a:prstGeom>
        </p:spPr>
        <p:txBody>
          <a:bodyPr lIns="64284" tIns="32142" rIns="64284" bIns="32142">
            <a:spAutoFit/>
          </a:bodyPr>
          <a:lstStyle>
            <a:lvl1pPr marL="0" marR="0" indent="0" algn="l" defTabSz="642915" rtl="0" eaLnBrk="1" fontAlgn="base" latinLnBrk="0" hangingPunct="1">
              <a:lnSpc>
                <a:spcPct val="100000"/>
              </a:lnSpc>
              <a:spcBef>
                <a:spcPts val="2109"/>
              </a:spcBef>
              <a:spcAft>
                <a:spcPct val="0"/>
              </a:spcAft>
              <a:buClr>
                <a:schemeClr val="tx2"/>
              </a:buClr>
              <a:buSzPct val="100000"/>
              <a:buFont typeface="Wingdings" charset="2"/>
              <a:buNone/>
              <a:tabLst/>
              <a:defRPr sz="1000" b="1" cap="none" baseline="0">
                <a:solidFill>
                  <a:srgbClr val="FFFFFF"/>
                </a:solidFill>
                <a:latin typeface="Arial"/>
                <a:cs typeface="Arial"/>
              </a:defRPr>
            </a:lvl1pPr>
            <a:lvl2pPr marL="321424" indent="0" algn="ctr">
              <a:buNone/>
              <a:defRPr>
                <a:solidFill>
                  <a:schemeClr val="tx1">
                    <a:tint val="75000"/>
                  </a:schemeClr>
                </a:solidFill>
              </a:defRPr>
            </a:lvl2pPr>
            <a:lvl3pPr marL="642849" indent="0" algn="ctr">
              <a:buNone/>
              <a:defRPr>
                <a:solidFill>
                  <a:schemeClr val="tx1">
                    <a:tint val="75000"/>
                  </a:schemeClr>
                </a:solidFill>
              </a:defRPr>
            </a:lvl3pPr>
            <a:lvl4pPr marL="964274" indent="0" algn="ctr">
              <a:buNone/>
              <a:defRPr>
                <a:solidFill>
                  <a:schemeClr val="tx1">
                    <a:tint val="75000"/>
                  </a:schemeClr>
                </a:solidFill>
              </a:defRPr>
            </a:lvl4pPr>
            <a:lvl5pPr marL="1285697" indent="0" algn="ctr">
              <a:buNone/>
              <a:defRPr>
                <a:solidFill>
                  <a:schemeClr val="tx1">
                    <a:tint val="75000"/>
                  </a:schemeClr>
                </a:solidFill>
              </a:defRPr>
            </a:lvl5pPr>
            <a:lvl6pPr marL="1607123" indent="0" algn="ctr">
              <a:buNone/>
              <a:defRPr>
                <a:solidFill>
                  <a:schemeClr val="tx1">
                    <a:tint val="75000"/>
                  </a:schemeClr>
                </a:solidFill>
              </a:defRPr>
            </a:lvl6pPr>
            <a:lvl7pPr marL="1928546" indent="0" algn="ctr">
              <a:buNone/>
              <a:defRPr>
                <a:solidFill>
                  <a:schemeClr val="tx1">
                    <a:tint val="75000"/>
                  </a:schemeClr>
                </a:solidFill>
              </a:defRPr>
            </a:lvl7pPr>
            <a:lvl8pPr marL="2249971" indent="0" algn="ctr">
              <a:buNone/>
              <a:defRPr>
                <a:solidFill>
                  <a:schemeClr val="tx1">
                    <a:tint val="75000"/>
                  </a:schemeClr>
                </a:solidFill>
              </a:defRPr>
            </a:lvl8pPr>
            <a:lvl9pPr marL="2571396" indent="0" algn="ctr">
              <a:buNone/>
              <a:defRPr>
                <a:solidFill>
                  <a:schemeClr val="tx1">
                    <a:tint val="75000"/>
                  </a:schemeClr>
                </a:solidFill>
              </a:defRPr>
            </a:lvl9pPr>
          </a:lstStyle>
          <a:p>
            <a:r>
              <a:rPr lang="en-US" dirty="0" smtClean="0"/>
              <a:t>MONTH, DAY YEAR</a:t>
            </a:r>
          </a:p>
        </p:txBody>
      </p:sp>
      <p:sp>
        <p:nvSpPr>
          <p:cNvPr id="11" name="Footer Placeholder 4"/>
          <p:cNvSpPr>
            <a:spLocks noGrp="1"/>
          </p:cNvSpPr>
          <p:nvPr>
            <p:ph type="ftr" sz="quarter" idx="11"/>
          </p:nvPr>
        </p:nvSpPr>
        <p:spPr>
          <a:xfrm>
            <a:off x="5784115" y="6037290"/>
            <a:ext cx="2854742" cy="545508"/>
          </a:xfrm>
          <a:prstGeom prst="rect">
            <a:avLst/>
          </a:prstGeom>
        </p:spPr>
        <p:txBody>
          <a:bodyPr/>
          <a:lstStyle>
            <a:lvl1pPr algn="l">
              <a:defRPr sz="1200" b="1" i="0">
                <a:solidFill>
                  <a:schemeClr val="accent3"/>
                </a:solidFill>
                <a:latin typeface="Arial"/>
                <a:cs typeface="Arial"/>
              </a:defRPr>
            </a:lvl1pPr>
          </a:lstStyle>
          <a:p>
            <a:r>
              <a:rPr lang="en-US" dirty="0" smtClean="0"/>
              <a:t>SENSITIVE/PRE-DECISIONAL</a:t>
            </a:r>
          </a:p>
          <a:p>
            <a:r>
              <a:rPr lang="en-US" dirty="0" smtClean="0"/>
              <a:t>NOT FOR EXTERNAL DISTRIBUTION</a:t>
            </a:r>
            <a:endParaRPr lang="en-US" dirty="0"/>
          </a:p>
        </p:txBody>
      </p:sp>
    </p:spTree>
    <p:extLst>
      <p:ext uri="{BB962C8B-B14F-4D97-AF65-F5344CB8AC3E}">
        <p14:creationId xmlns:p14="http://schemas.microsoft.com/office/powerpoint/2010/main" val="15134571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_Internal supervisory or confidential information">
    <p:spTree>
      <p:nvGrpSpPr>
        <p:cNvPr id="1" name=""/>
        <p:cNvGrpSpPr/>
        <p:nvPr/>
      </p:nvGrpSpPr>
      <p:grpSpPr>
        <a:xfrm>
          <a:off x="0" y="0"/>
          <a:ext cx="0" cy="0"/>
          <a:chOff x="0" y="0"/>
          <a:chExt cx="0" cy="0"/>
        </a:xfrm>
      </p:grpSpPr>
      <p:sp>
        <p:nvSpPr>
          <p:cNvPr id="7" name="Freeform 8"/>
          <p:cNvSpPr>
            <a:spLocks noChangeArrowheads="1"/>
          </p:cNvSpPr>
          <p:nvPr userDrawn="1"/>
        </p:nvSpPr>
        <p:spPr bwMode="auto">
          <a:xfrm>
            <a:off x="0" y="-3509"/>
            <a:ext cx="9152930" cy="5491759"/>
          </a:xfrm>
          <a:custGeom>
            <a:avLst/>
            <a:gdLst>
              <a:gd name="T0" fmla="*/ 0 w 13004800"/>
              <a:gd name="T1" fmla="*/ 0 h 7810500"/>
              <a:gd name="T2" fmla="*/ 13274121 w 13004800"/>
              <a:gd name="T3" fmla="*/ 0 h 7810500"/>
              <a:gd name="T4" fmla="*/ 13274121 w 13004800"/>
              <a:gd name="T5" fmla="*/ 6261100 h 7810500"/>
              <a:gd name="T6" fmla="*/ 0 w 13004800"/>
              <a:gd name="T7" fmla="*/ 7810500 h 7810500"/>
              <a:gd name="T8" fmla="*/ 0 w 13004800"/>
              <a:gd name="T9" fmla="*/ 0 h 7810500"/>
              <a:gd name="T10" fmla="*/ 0 60000 65536"/>
              <a:gd name="T11" fmla="*/ 0 60000 65536"/>
              <a:gd name="T12" fmla="*/ 0 60000 65536"/>
              <a:gd name="T13" fmla="*/ 0 60000 65536"/>
              <a:gd name="T14" fmla="*/ 0 60000 65536"/>
              <a:gd name="T15" fmla="*/ 0 w 13004800"/>
              <a:gd name="T16" fmla="*/ 0 h 7810500"/>
              <a:gd name="T17" fmla="*/ 13004800 w 13004800"/>
              <a:gd name="T18" fmla="*/ 7810500 h 7810500"/>
            </a:gdLst>
            <a:ahLst/>
            <a:cxnLst>
              <a:cxn ang="T10">
                <a:pos x="T0" y="T1"/>
              </a:cxn>
              <a:cxn ang="T11">
                <a:pos x="T2" y="T3"/>
              </a:cxn>
              <a:cxn ang="T12">
                <a:pos x="T4" y="T5"/>
              </a:cxn>
              <a:cxn ang="T13">
                <a:pos x="T6" y="T7"/>
              </a:cxn>
              <a:cxn ang="T14">
                <a:pos x="T8" y="T9"/>
              </a:cxn>
            </a:cxnLst>
            <a:rect l="T15" t="T16" r="T17" b="T18"/>
            <a:pathLst>
              <a:path w="13004800" h="7810500">
                <a:moveTo>
                  <a:pt x="0" y="0"/>
                </a:moveTo>
                <a:lnTo>
                  <a:pt x="13004800" y="0"/>
                </a:lnTo>
                <a:lnTo>
                  <a:pt x="13004800" y="6261100"/>
                </a:lnTo>
                <a:lnTo>
                  <a:pt x="0" y="781050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64281" tIns="32140" rIns="64281" bIns="32140"/>
          <a:lstStyle/>
          <a:p>
            <a:endParaRPr lang="en-US"/>
          </a:p>
        </p:txBody>
      </p:sp>
      <p:sp>
        <p:nvSpPr>
          <p:cNvPr id="8" name="Title 1"/>
          <p:cNvSpPr>
            <a:spLocks noGrp="1"/>
          </p:cNvSpPr>
          <p:nvPr>
            <p:ph type="title" hasCustomPrompt="1"/>
          </p:nvPr>
        </p:nvSpPr>
        <p:spPr>
          <a:xfrm>
            <a:off x="536222" y="1731245"/>
            <a:ext cx="8102635" cy="1956280"/>
          </a:xfrm>
          <a:prstGeom prst="rect">
            <a:avLst/>
          </a:prstGeom>
        </p:spPr>
        <p:txBody>
          <a:bodyPr vert="horz" lIns="64291" tIns="32146" rIns="64291" bIns="32146"/>
          <a:lstStyle>
            <a:lvl1pPr algn="l">
              <a:defRPr sz="4000" baseline="0">
                <a:solidFill>
                  <a:srgbClr val="FFFFFF"/>
                </a:solidFill>
                <a:latin typeface="Arial"/>
                <a:cs typeface="Arial"/>
              </a:defRPr>
            </a:lvl1pPr>
          </a:lstStyle>
          <a:p>
            <a:r>
              <a:rPr lang="en-US" dirty="0" smtClean="0"/>
              <a:t>Click to add presentation title</a:t>
            </a:r>
            <a:endParaRPr lang="en-US" dirty="0"/>
          </a:p>
        </p:txBody>
      </p:sp>
      <p:sp>
        <p:nvSpPr>
          <p:cNvPr id="9" name="Text Placeholder 22"/>
          <p:cNvSpPr>
            <a:spLocks noGrp="1"/>
          </p:cNvSpPr>
          <p:nvPr>
            <p:ph type="body" sz="quarter" idx="13"/>
          </p:nvPr>
        </p:nvSpPr>
        <p:spPr>
          <a:xfrm>
            <a:off x="536222" y="3695002"/>
            <a:ext cx="3200449" cy="342554"/>
          </a:xfrm>
          <a:prstGeom prst="rect">
            <a:avLst/>
          </a:prstGeom>
        </p:spPr>
        <p:txBody>
          <a:bodyPr vert="horz" lIns="64291" tIns="32146" rIns="64291" bIns="32146"/>
          <a:lstStyle>
            <a:lvl1pPr marL="0" marR="0" indent="0" algn="l" defTabSz="642915" rtl="0" eaLnBrk="1" fontAlgn="base" latinLnBrk="0" hangingPunct="1">
              <a:lnSpc>
                <a:spcPts val="1406"/>
              </a:lnSpc>
              <a:spcBef>
                <a:spcPts val="703"/>
              </a:spcBef>
              <a:spcAft>
                <a:spcPct val="0"/>
              </a:spcAft>
              <a:buClrTx/>
              <a:buSzPct val="171000"/>
              <a:buFont typeface="Gill Sans" charset="0"/>
              <a:buNone/>
              <a:tabLst/>
              <a:defRPr sz="1200" baseline="0">
                <a:solidFill>
                  <a:srgbClr val="FFFFFF"/>
                </a:solidFill>
                <a:latin typeface="Georgia"/>
                <a:cs typeface="Georgia"/>
              </a:defRPr>
            </a:lvl1pPr>
          </a:lstStyle>
          <a:p>
            <a:pPr lvl="0"/>
            <a:r>
              <a:rPr lang="en-US" smtClean="0"/>
              <a:t>Click to edit Master text styles</a:t>
            </a:r>
          </a:p>
        </p:txBody>
      </p:sp>
      <p:sp>
        <p:nvSpPr>
          <p:cNvPr id="10" name="Subtitle 2"/>
          <p:cNvSpPr>
            <a:spLocks noGrp="1"/>
          </p:cNvSpPr>
          <p:nvPr>
            <p:ph type="subTitle" idx="1" hasCustomPrompt="1"/>
          </p:nvPr>
        </p:nvSpPr>
        <p:spPr>
          <a:xfrm>
            <a:off x="536494" y="428119"/>
            <a:ext cx="6400354" cy="218800"/>
          </a:xfrm>
          <a:prstGeom prst="rect">
            <a:avLst/>
          </a:prstGeom>
        </p:spPr>
        <p:txBody>
          <a:bodyPr lIns="64284" tIns="32142" rIns="64284" bIns="32142">
            <a:spAutoFit/>
          </a:bodyPr>
          <a:lstStyle>
            <a:lvl1pPr marL="0" marR="0" indent="0" algn="l" defTabSz="642915" rtl="0" eaLnBrk="1" fontAlgn="base" latinLnBrk="0" hangingPunct="1">
              <a:lnSpc>
                <a:spcPct val="100000"/>
              </a:lnSpc>
              <a:spcBef>
                <a:spcPts val="2109"/>
              </a:spcBef>
              <a:spcAft>
                <a:spcPct val="0"/>
              </a:spcAft>
              <a:buClr>
                <a:schemeClr val="tx2"/>
              </a:buClr>
              <a:buSzPct val="100000"/>
              <a:buFont typeface="Wingdings" charset="2"/>
              <a:buNone/>
              <a:tabLst/>
              <a:defRPr sz="1000" b="1" cap="none" baseline="0">
                <a:solidFill>
                  <a:srgbClr val="FFFFFF"/>
                </a:solidFill>
                <a:latin typeface="Arial"/>
                <a:cs typeface="Arial"/>
              </a:defRPr>
            </a:lvl1pPr>
            <a:lvl2pPr marL="321424" indent="0" algn="ctr">
              <a:buNone/>
              <a:defRPr>
                <a:solidFill>
                  <a:schemeClr val="tx1">
                    <a:tint val="75000"/>
                  </a:schemeClr>
                </a:solidFill>
              </a:defRPr>
            </a:lvl2pPr>
            <a:lvl3pPr marL="642849" indent="0" algn="ctr">
              <a:buNone/>
              <a:defRPr>
                <a:solidFill>
                  <a:schemeClr val="tx1">
                    <a:tint val="75000"/>
                  </a:schemeClr>
                </a:solidFill>
              </a:defRPr>
            </a:lvl3pPr>
            <a:lvl4pPr marL="964274" indent="0" algn="ctr">
              <a:buNone/>
              <a:defRPr>
                <a:solidFill>
                  <a:schemeClr val="tx1">
                    <a:tint val="75000"/>
                  </a:schemeClr>
                </a:solidFill>
              </a:defRPr>
            </a:lvl4pPr>
            <a:lvl5pPr marL="1285697" indent="0" algn="ctr">
              <a:buNone/>
              <a:defRPr>
                <a:solidFill>
                  <a:schemeClr val="tx1">
                    <a:tint val="75000"/>
                  </a:schemeClr>
                </a:solidFill>
              </a:defRPr>
            </a:lvl5pPr>
            <a:lvl6pPr marL="1607123" indent="0" algn="ctr">
              <a:buNone/>
              <a:defRPr>
                <a:solidFill>
                  <a:schemeClr val="tx1">
                    <a:tint val="75000"/>
                  </a:schemeClr>
                </a:solidFill>
              </a:defRPr>
            </a:lvl6pPr>
            <a:lvl7pPr marL="1928546" indent="0" algn="ctr">
              <a:buNone/>
              <a:defRPr>
                <a:solidFill>
                  <a:schemeClr val="tx1">
                    <a:tint val="75000"/>
                  </a:schemeClr>
                </a:solidFill>
              </a:defRPr>
            </a:lvl7pPr>
            <a:lvl8pPr marL="2249971" indent="0" algn="ctr">
              <a:buNone/>
              <a:defRPr>
                <a:solidFill>
                  <a:schemeClr val="tx1">
                    <a:tint val="75000"/>
                  </a:schemeClr>
                </a:solidFill>
              </a:defRPr>
            </a:lvl8pPr>
            <a:lvl9pPr marL="2571396" indent="0" algn="ctr">
              <a:buNone/>
              <a:defRPr>
                <a:solidFill>
                  <a:schemeClr val="tx1">
                    <a:tint val="75000"/>
                  </a:schemeClr>
                </a:solidFill>
              </a:defRPr>
            </a:lvl9pPr>
          </a:lstStyle>
          <a:p>
            <a:r>
              <a:rPr lang="en-US" dirty="0" smtClean="0"/>
              <a:t>MONTH, DAY YEAR</a:t>
            </a:r>
          </a:p>
        </p:txBody>
      </p:sp>
      <p:sp>
        <p:nvSpPr>
          <p:cNvPr id="11" name="Footer Placeholder 4"/>
          <p:cNvSpPr>
            <a:spLocks noGrp="1"/>
          </p:cNvSpPr>
          <p:nvPr>
            <p:ph type="ftr" sz="quarter" idx="11"/>
          </p:nvPr>
        </p:nvSpPr>
        <p:spPr>
          <a:xfrm>
            <a:off x="5034536" y="6041569"/>
            <a:ext cx="3599877" cy="545508"/>
          </a:xfrm>
          <a:prstGeom prst="rect">
            <a:avLst/>
          </a:prstGeom>
        </p:spPr>
        <p:txBody>
          <a:bodyPr/>
          <a:lstStyle>
            <a:lvl1pPr algn="l">
              <a:defRPr sz="1200" b="1" i="0">
                <a:ln>
                  <a:noFill/>
                </a:ln>
                <a:solidFill>
                  <a:schemeClr val="accent3"/>
                </a:solidFill>
                <a:latin typeface="Arial"/>
                <a:cs typeface="Arial"/>
              </a:defRPr>
            </a:lvl1pPr>
          </a:lstStyle>
          <a:p>
            <a:r>
              <a:rPr lang="en-US" dirty="0" smtClean="0"/>
              <a:t>CONFIDENTIAL SUPERVISORY INFORMATION</a:t>
            </a:r>
          </a:p>
          <a:p>
            <a:r>
              <a:rPr lang="en-US" dirty="0" smtClean="0"/>
              <a:t>NOT FOR PUBLIC DISTRIBUTION</a:t>
            </a:r>
            <a:endParaRPr lang="en-US" dirty="0"/>
          </a:p>
        </p:txBody>
      </p:sp>
    </p:spTree>
    <p:extLst>
      <p:ext uri="{BB962C8B-B14F-4D97-AF65-F5344CB8AC3E}">
        <p14:creationId xmlns:p14="http://schemas.microsoft.com/office/powerpoint/2010/main" val="2850409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8F9663-2977-014D-97D8-94C4EB3DBC31}" type="datetimeFigureOut">
              <a:rPr lang="en-US" smtClean="0"/>
              <a:t>6/16/15</a:t>
            </a:fld>
            <a:endParaRPr lang="en-US"/>
          </a:p>
        </p:txBody>
      </p:sp>
      <p:sp>
        <p:nvSpPr>
          <p:cNvPr id="5" name="Footer Placeholder 4"/>
          <p:cNvSpPr>
            <a:spLocks noGrp="1"/>
          </p:cNvSpPr>
          <p:nvPr>
            <p:ph type="ftr" sz="quarter" idx="11"/>
          </p:nvPr>
        </p:nvSpPr>
        <p:spPr/>
        <p:txBody>
          <a:bodyPr/>
          <a:lstStyle/>
          <a:p>
            <a:fld id="{022636EB-ADE8-A646-A11D-FED0A955D1AA}" type="slidenum">
              <a:rPr lang="en-US" smtClean="0"/>
              <a:pPr/>
              <a:t>‹#›</a:t>
            </a:fld>
            <a:endParaRPr lang="en-US" dirty="0"/>
          </a:p>
        </p:txBody>
      </p:sp>
      <p:sp>
        <p:nvSpPr>
          <p:cNvPr id="6" name="Slide Number Placeholder 5"/>
          <p:cNvSpPr>
            <a:spLocks noGrp="1"/>
          </p:cNvSpPr>
          <p:nvPr>
            <p:ph type="sldNum" sz="quarter" idx="12"/>
          </p:nvPr>
        </p:nvSpPr>
        <p:spPr/>
        <p:txBody>
          <a:bodyPr/>
          <a:lstStyle/>
          <a:p>
            <a:fld id="{E50254AD-BA15-584C-96FF-EA3EA3FD7CEA}" type="slidenum">
              <a:rPr lang="en-US" smtClean="0"/>
              <a:t>‹#›</a:t>
            </a:fld>
            <a:endParaRPr lang="en-US"/>
          </a:p>
        </p:txBody>
      </p:sp>
      <p:sp>
        <p:nvSpPr>
          <p:cNvPr id="7" name="Rectangle 6"/>
          <p:cNvSpPr/>
          <p:nvPr userDrawn="1"/>
        </p:nvSpPr>
        <p:spPr bwMode="auto">
          <a:xfrm>
            <a:off x="0" y="0"/>
            <a:ext cx="9144000" cy="6858000"/>
          </a:xfrm>
          <a:prstGeom prst="rect">
            <a:avLst/>
          </a:prstGeom>
          <a:solidFill>
            <a:schemeClr val="bg1"/>
          </a:solidFill>
          <a:ln w="25400" cap="flat" cmpd="sng" algn="ctr">
            <a:noFill/>
            <a:prstDash val="solid"/>
            <a:round/>
            <a:headEnd type="none" w="med" len="med"/>
            <a:tailEnd type="none" w="med" len="med"/>
          </a:ln>
          <a:effectLst/>
        </p:spPr>
        <p:txBody>
          <a:bodyPr vert="horz" wrap="square" lIns="64291" tIns="32146" rIns="64291" bIns="32146" numCol="1" rtlCol="0" anchor="t" anchorCtr="0" compatLnSpc="1">
            <a:prstTxWarp prst="textNoShape">
              <a:avLst/>
            </a:prstTxWarp>
          </a:bodyPr>
          <a:lstStyle/>
          <a:p>
            <a:pPr marL="0" marR="0" indent="0" algn="l" defTabSz="642915"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ヒラギノ角ゴ ProN W3" charset="-128"/>
              <a:cs typeface="ヒラギノ角ゴ ProN W3" charset="-128"/>
              <a:sym typeface="Arial"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553934" y="6173787"/>
            <a:ext cx="1608989" cy="3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6952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fld id="{022636EB-ADE8-A646-A11D-FED0A955D1AA}" type="slidenum">
              <a:rPr lang="en-US" smtClean="0"/>
              <a:pPr/>
              <a:t>‹#›</a:t>
            </a:fld>
            <a:endParaRPr lang="en-US" dirty="0"/>
          </a:p>
        </p:txBody>
      </p:sp>
      <p:sp>
        <p:nvSpPr>
          <p:cNvPr id="7" name="Slide Number Placeholder 6"/>
          <p:cNvSpPr>
            <a:spLocks noGrp="1"/>
          </p:cNvSpPr>
          <p:nvPr>
            <p:ph type="sldNum" sz="quarter" idx="12"/>
          </p:nvPr>
        </p:nvSpPr>
        <p:spPr/>
        <p:txBody>
          <a:bodyPr/>
          <a:lstStyle/>
          <a:p>
            <a:fld id="{E50254AD-BA15-584C-96FF-EA3EA3FD7CEA}" type="slidenum">
              <a:rPr lang="en-US" smtClean="0"/>
              <a:t>‹#›</a:t>
            </a:fld>
            <a:endParaRPr lang="en-US"/>
          </a:p>
        </p:txBody>
      </p:sp>
    </p:spTree>
    <p:extLst>
      <p:ext uri="{BB962C8B-B14F-4D97-AF65-F5344CB8AC3E}">
        <p14:creationId xmlns:p14="http://schemas.microsoft.com/office/powerpoint/2010/main" val="122614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fld id="{022636EB-ADE8-A646-A11D-FED0A955D1AA}" type="slidenum">
              <a:rPr lang="en-US" smtClean="0"/>
              <a:pPr/>
              <a:t>‹#›</a:t>
            </a:fld>
            <a:endParaRPr lang="en-US" dirty="0"/>
          </a:p>
        </p:txBody>
      </p:sp>
      <p:sp>
        <p:nvSpPr>
          <p:cNvPr id="9" name="Slide Number Placeholder 8"/>
          <p:cNvSpPr>
            <a:spLocks noGrp="1"/>
          </p:cNvSpPr>
          <p:nvPr>
            <p:ph type="sldNum" sz="quarter" idx="12"/>
          </p:nvPr>
        </p:nvSpPr>
        <p:spPr/>
        <p:txBody>
          <a:bodyPr/>
          <a:lstStyle/>
          <a:p>
            <a:fld id="{E50254AD-BA15-584C-96FF-EA3EA3FD7CEA}" type="slidenum">
              <a:rPr lang="en-US" smtClean="0"/>
              <a:t>‹#›</a:t>
            </a:fld>
            <a:endParaRPr lang="en-US"/>
          </a:p>
        </p:txBody>
      </p:sp>
    </p:spTree>
    <p:extLst>
      <p:ext uri="{BB962C8B-B14F-4D97-AF65-F5344CB8AC3E}">
        <p14:creationId xmlns:p14="http://schemas.microsoft.com/office/powerpoint/2010/main" val="1915483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fld id="{022636EB-ADE8-A646-A11D-FED0A955D1AA}" type="slidenum">
              <a:rPr lang="en-US" smtClean="0"/>
              <a:pPr/>
              <a:t>‹#›</a:t>
            </a:fld>
            <a:endParaRPr lang="en-US" dirty="0"/>
          </a:p>
        </p:txBody>
      </p:sp>
      <p:sp>
        <p:nvSpPr>
          <p:cNvPr id="5" name="Slide Number Placeholder 4"/>
          <p:cNvSpPr>
            <a:spLocks noGrp="1"/>
          </p:cNvSpPr>
          <p:nvPr>
            <p:ph type="sldNum" sz="quarter" idx="12"/>
          </p:nvPr>
        </p:nvSpPr>
        <p:spPr/>
        <p:txBody>
          <a:bodyPr/>
          <a:lstStyle/>
          <a:p>
            <a:fld id="{E50254AD-BA15-584C-96FF-EA3EA3FD7CEA}" type="slidenum">
              <a:rPr lang="en-US" smtClean="0"/>
              <a:t>‹#›</a:t>
            </a:fld>
            <a:endParaRPr lang="en-US"/>
          </a:p>
        </p:txBody>
      </p:sp>
    </p:spTree>
    <p:extLst>
      <p:ext uri="{BB962C8B-B14F-4D97-AF65-F5344CB8AC3E}">
        <p14:creationId xmlns:p14="http://schemas.microsoft.com/office/powerpoint/2010/main" val="197463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This is the footer</a:t>
            </a:r>
            <a:endParaRPr lang="en-US"/>
          </a:p>
        </p:txBody>
      </p:sp>
      <p:sp>
        <p:nvSpPr>
          <p:cNvPr id="4" name="Slide Number Placeholder 3"/>
          <p:cNvSpPr>
            <a:spLocks noGrp="1"/>
          </p:cNvSpPr>
          <p:nvPr>
            <p:ph type="sldNum" sz="quarter" idx="12"/>
          </p:nvPr>
        </p:nvSpPr>
        <p:spPr/>
        <p:txBody>
          <a:bodyPr/>
          <a:lstStyle/>
          <a:p>
            <a:fld id="{E50254AD-BA15-584C-96FF-EA3EA3FD7CEA}" type="slidenum">
              <a:rPr lang="en-US" smtClean="0"/>
              <a:t>‹#›</a:t>
            </a:fld>
            <a:endParaRPr lang="en-US"/>
          </a:p>
        </p:txBody>
      </p:sp>
      <p:sp>
        <p:nvSpPr>
          <p:cNvPr id="5" name="Rectangle 4"/>
          <p:cNvSpPr/>
          <p:nvPr userDrawn="1"/>
        </p:nvSpPr>
        <p:spPr bwMode="auto">
          <a:xfrm>
            <a:off x="1" y="0"/>
            <a:ext cx="9144000" cy="6858000"/>
          </a:xfrm>
          <a:prstGeom prst="rect">
            <a:avLst/>
          </a:prstGeom>
          <a:solidFill>
            <a:schemeClr val="bg1"/>
          </a:solidFill>
          <a:ln w="25400" cap="flat" cmpd="sng" algn="ctr">
            <a:noFill/>
            <a:prstDash val="solid"/>
            <a:round/>
            <a:headEnd type="none" w="med" len="med"/>
            <a:tailEnd type="none" w="med" len="med"/>
          </a:ln>
          <a:effectLst/>
        </p:spPr>
        <p:txBody>
          <a:bodyPr vert="horz" wrap="square" lIns="64291" tIns="32146" rIns="64291" bIns="32146" numCol="1" rtlCol="0" anchor="t" anchorCtr="0" compatLnSpc="1">
            <a:prstTxWarp prst="textNoShape">
              <a:avLst/>
            </a:prstTxWarp>
          </a:bodyPr>
          <a:lstStyle/>
          <a:p>
            <a:pPr marL="0" marR="0" indent="0" algn="l" defTabSz="642915"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ヒラギノ角ゴ ProN W3" charset="-128"/>
              <a:cs typeface="ヒラギノ角ゴ ProN W3" charset="-128"/>
              <a:sym typeface="Arial" charset="0"/>
            </a:endParaRPr>
          </a:p>
        </p:txBody>
      </p:sp>
      <p:sp>
        <p:nvSpPr>
          <p:cNvPr id="6" name="Footer Placeholder 4"/>
          <p:cNvSpPr txBox="1">
            <a:spLocks/>
          </p:cNvSpPr>
          <p:nvPr userDrawn="1"/>
        </p:nvSpPr>
        <p:spPr>
          <a:xfrm>
            <a:off x="5847160" y="6326188"/>
            <a:ext cx="2895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2636EB-ADE8-A646-A11D-FED0A955D1AA}" type="slidenum">
              <a:rPr lang="en-US" smtClean="0"/>
              <a:pPr/>
              <a:t>‹#›</a:t>
            </a:fld>
            <a:endParaRPr lang="en-US" dirty="0"/>
          </a:p>
        </p:txBody>
      </p:sp>
    </p:spTree>
    <p:extLst>
      <p:ext uri="{BB962C8B-B14F-4D97-AF65-F5344CB8AC3E}">
        <p14:creationId xmlns:p14="http://schemas.microsoft.com/office/powerpoint/2010/main" val="297289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fld id="{022636EB-ADE8-A646-A11D-FED0A955D1AA}" type="slidenum">
              <a:rPr lang="en-US" smtClean="0"/>
              <a:pPr/>
              <a:t>‹#›</a:t>
            </a:fld>
            <a:endParaRPr lang="en-US" dirty="0"/>
          </a:p>
        </p:txBody>
      </p:sp>
      <p:sp>
        <p:nvSpPr>
          <p:cNvPr id="7" name="Slide Number Placeholder 6"/>
          <p:cNvSpPr>
            <a:spLocks noGrp="1"/>
          </p:cNvSpPr>
          <p:nvPr>
            <p:ph type="sldNum" sz="quarter" idx="12"/>
          </p:nvPr>
        </p:nvSpPr>
        <p:spPr/>
        <p:txBody>
          <a:bodyPr/>
          <a:lstStyle/>
          <a:p>
            <a:fld id="{E50254AD-BA15-584C-96FF-EA3EA3FD7CEA}" type="slidenum">
              <a:rPr lang="en-US" smtClean="0"/>
              <a:t>‹#›</a:t>
            </a:fld>
            <a:endParaRPr lang="en-US"/>
          </a:p>
        </p:txBody>
      </p:sp>
    </p:spTree>
    <p:extLst>
      <p:ext uri="{BB962C8B-B14F-4D97-AF65-F5344CB8AC3E}">
        <p14:creationId xmlns:p14="http://schemas.microsoft.com/office/powerpoint/2010/main" val="1842354037"/>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fld id="{022636EB-ADE8-A646-A11D-FED0A955D1AA}" type="slidenum">
              <a:rPr lang="en-US" smtClean="0"/>
              <a:pPr/>
              <a:t>‹#›</a:t>
            </a:fld>
            <a:endParaRPr lang="en-US" dirty="0"/>
          </a:p>
        </p:txBody>
      </p:sp>
      <p:sp>
        <p:nvSpPr>
          <p:cNvPr id="7" name="Slide Number Placeholder 6"/>
          <p:cNvSpPr>
            <a:spLocks noGrp="1"/>
          </p:cNvSpPr>
          <p:nvPr>
            <p:ph type="sldNum" sz="quarter" idx="12"/>
          </p:nvPr>
        </p:nvSpPr>
        <p:spPr/>
        <p:txBody>
          <a:bodyPr/>
          <a:lstStyle/>
          <a:p>
            <a:fld id="{E50254AD-BA15-584C-96FF-EA3EA3FD7CEA}" type="slidenum">
              <a:rPr lang="en-US" smtClean="0"/>
              <a:t>‹#›</a:t>
            </a:fld>
            <a:endParaRPr lang="en-US"/>
          </a:p>
        </p:txBody>
      </p:sp>
    </p:spTree>
    <p:extLst>
      <p:ext uri="{BB962C8B-B14F-4D97-AF65-F5344CB8AC3E}">
        <p14:creationId xmlns:p14="http://schemas.microsoft.com/office/powerpoint/2010/main" val="3737801557"/>
      </p:ext>
    </p:extLst>
  </p:cSld>
  <p:clrMapOvr>
    <a:masterClrMapping/>
  </p:clrMapOvr>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22636EB-ADE8-A646-A11D-FED0A955D1AA}" type="slidenum">
              <a:rPr lang="en-US" smtClean="0"/>
              <a:pPr/>
              <a:t>‹#›</a:t>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254AD-BA15-584C-96FF-EA3EA3FD7CEA}" type="slidenum">
              <a:rPr lang="en-US" smtClean="0"/>
              <a:t>‹#›</a:t>
            </a:fld>
            <a:endParaRPr lang="en-US"/>
          </a:p>
        </p:txBody>
      </p:sp>
    </p:spTree>
    <p:extLst>
      <p:ext uri="{BB962C8B-B14F-4D97-AF65-F5344CB8AC3E}">
        <p14:creationId xmlns:p14="http://schemas.microsoft.com/office/powerpoint/2010/main" val="108497433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650" r:id="rId14"/>
    <p:sldLayoutId id="2147483651" r:id="rId15"/>
    <p:sldLayoutId id="2147483652" r:id="rId16"/>
    <p:sldLayoutId id="2147483653" r:id="rId17"/>
    <p:sldLayoutId id="2147483654" r:id="rId18"/>
    <p:sldLayoutId id="2147483659" r:id="rId19"/>
    <p:sldLayoutId id="2147483658" r:id="rId20"/>
    <p:sldLayoutId id="2147483657" r:id="rId21"/>
    <p:sldLayoutId id="2147483661" r:id="rId22"/>
    <p:sldLayoutId id="2147483662" r:id="rId23"/>
    <p:sldLayoutId id="2147483660" r:id="rId24"/>
    <p:sldLayoutId id="2147483666" r:id="rId25"/>
    <p:sldLayoutId id="2147483667" r:id="rId26"/>
    <p:sldLayoutId id="2147483669" r:id="rId27"/>
    <p:sldLayoutId id="2147483670" r:id="rId28"/>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2.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4.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886" y="1731245"/>
            <a:ext cx="8773622" cy="1956280"/>
          </a:xfrm>
        </p:spPr>
        <p:txBody>
          <a:bodyPr/>
          <a:lstStyle/>
          <a:p>
            <a:r>
              <a:rPr lang="en-US" i="1" dirty="0" smtClean="0"/>
              <a:t>Lean Enterprise, </a:t>
            </a:r>
            <a:r>
              <a:rPr lang="en-US" dirty="0" smtClean="0"/>
              <a:t>Principles in Practice</a:t>
            </a:r>
            <a:endParaRPr lang="en-US" dirty="0"/>
          </a:p>
        </p:txBody>
      </p:sp>
      <p:sp>
        <p:nvSpPr>
          <p:cNvPr id="3" name="Text Placeholder 2"/>
          <p:cNvSpPr>
            <a:spLocks noGrp="1"/>
          </p:cNvSpPr>
          <p:nvPr>
            <p:ph type="body" sz="quarter" idx="13"/>
          </p:nvPr>
        </p:nvSpPr>
        <p:spPr>
          <a:xfrm>
            <a:off x="536222" y="3598974"/>
            <a:ext cx="5409062" cy="2058696"/>
          </a:xfrm>
        </p:spPr>
        <p:txBody>
          <a:bodyPr>
            <a:normAutofit/>
          </a:bodyPr>
          <a:lstStyle/>
          <a:p>
            <a:r>
              <a:rPr lang="en-US" sz="3200" dirty="0" smtClean="0"/>
              <a:t>Marc Esher</a:t>
            </a:r>
          </a:p>
          <a:p>
            <a:endParaRPr lang="en-US" sz="3200" dirty="0" smtClean="0"/>
          </a:p>
          <a:p>
            <a:endParaRPr lang="en-US" sz="3200" dirty="0" smtClean="0"/>
          </a:p>
          <a:p>
            <a:r>
              <a:rPr lang="en-US" sz="3200" dirty="0" smtClean="0"/>
              <a:t>@</a:t>
            </a:r>
            <a:r>
              <a:rPr lang="en-US" sz="3200" dirty="0" err="1" smtClean="0"/>
              <a:t>marcesher</a:t>
            </a:r>
            <a:endParaRPr lang="en-US" sz="3200" dirty="0"/>
          </a:p>
        </p:txBody>
      </p:sp>
      <p:sp>
        <p:nvSpPr>
          <p:cNvPr id="4" name="Subtitle 3"/>
          <p:cNvSpPr>
            <a:spLocks noGrp="1"/>
          </p:cNvSpPr>
          <p:nvPr>
            <p:ph type="subTitle" idx="1"/>
          </p:nvPr>
        </p:nvSpPr>
        <p:spPr/>
        <p:txBody>
          <a:bodyPr/>
          <a:lstStyle/>
          <a:p>
            <a:r>
              <a:rPr lang="en-US" dirty="0" smtClean="0"/>
              <a:t>June, 2015</a:t>
            </a:r>
            <a:endParaRPr lang="en-US" dirty="0"/>
          </a:p>
        </p:txBody>
      </p:sp>
    </p:spTree>
    <p:extLst>
      <p:ext uri="{BB962C8B-B14F-4D97-AF65-F5344CB8AC3E}">
        <p14:creationId xmlns:p14="http://schemas.microsoft.com/office/powerpoint/2010/main" val="25012386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t>“When can we get more people?”</a:t>
            </a:r>
            <a:endParaRPr lang="en-US" dirty="0"/>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10</a:t>
            </a:fld>
            <a:endParaRPr lang="en-US" dirty="0"/>
          </a:p>
        </p:txBody>
      </p:sp>
    </p:spTree>
    <p:extLst>
      <p:ext uri="{BB962C8B-B14F-4D97-AF65-F5344CB8AC3E}">
        <p14:creationId xmlns:p14="http://schemas.microsoft.com/office/powerpoint/2010/main" val="59315996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a:xfrm>
            <a:off x="536222" y="2081276"/>
            <a:ext cx="8607778" cy="1956280"/>
          </a:xfrm>
        </p:spPr>
        <p:txBody>
          <a:bodyPr>
            <a:normAutofit/>
          </a:bodyPr>
          <a:lstStyle/>
          <a:p>
            <a:r>
              <a:rPr lang="en-US" sz="3600" dirty="0" smtClean="0"/>
              <a:t>“When can we start the customizations?”</a:t>
            </a:r>
            <a:endParaRPr lang="en-US" sz="3600" dirty="0"/>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11</a:t>
            </a:fld>
            <a:endParaRPr lang="en-US" dirty="0"/>
          </a:p>
        </p:txBody>
      </p:sp>
    </p:spTree>
    <p:extLst>
      <p:ext uri="{BB962C8B-B14F-4D97-AF65-F5344CB8AC3E}">
        <p14:creationId xmlns:p14="http://schemas.microsoft.com/office/powerpoint/2010/main" val="302078636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t>“… isn’t all that valuable”</a:t>
            </a:r>
            <a:endParaRPr lang="en-US" dirty="0"/>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12</a:t>
            </a:fld>
            <a:endParaRPr lang="en-US" dirty="0"/>
          </a:p>
        </p:txBody>
      </p:sp>
    </p:spTree>
    <p:extLst>
      <p:ext uri="{BB962C8B-B14F-4D97-AF65-F5344CB8AC3E}">
        <p14:creationId xmlns:p14="http://schemas.microsoft.com/office/powerpoint/2010/main" val="17980923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t>“… Valuable”</a:t>
            </a:r>
            <a:endParaRPr lang="en-US" dirty="0"/>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13</a:t>
            </a:fld>
            <a:endParaRPr lang="en-US" dirty="0"/>
          </a:p>
        </p:txBody>
      </p:sp>
    </p:spTree>
    <p:extLst>
      <p:ext uri="{BB962C8B-B14F-4D97-AF65-F5344CB8AC3E}">
        <p14:creationId xmlns:p14="http://schemas.microsoft.com/office/powerpoint/2010/main" val="26288127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14</a:t>
            </a:fld>
            <a:endParaRPr lang="en-US" dirty="0"/>
          </a:p>
        </p:txBody>
      </p:sp>
      <p:sp>
        <p:nvSpPr>
          <p:cNvPr id="6" name="Title 5"/>
          <p:cNvSpPr>
            <a:spLocks noGrp="1"/>
          </p:cNvSpPr>
          <p:nvPr>
            <p:ph type="title"/>
          </p:nvPr>
        </p:nvSpPr>
        <p:spPr/>
        <p:txBody>
          <a:bodyPr/>
          <a:lstStyle/>
          <a:p>
            <a:endParaRPr lang="en-US"/>
          </a:p>
        </p:txBody>
      </p:sp>
      <p:sp>
        <p:nvSpPr>
          <p:cNvPr id="7" name="TextBox 6"/>
          <p:cNvSpPr txBox="1"/>
          <p:nvPr/>
        </p:nvSpPr>
        <p:spPr>
          <a:xfrm>
            <a:off x="340189" y="6214442"/>
            <a:ext cx="3597635" cy="276999"/>
          </a:xfrm>
          <a:prstGeom prst="rect">
            <a:avLst/>
          </a:prstGeom>
          <a:noFill/>
        </p:spPr>
        <p:txBody>
          <a:bodyPr wrap="none" rtlCol="0">
            <a:spAutoFit/>
          </a:bodyPr>
          <a:lstStyle/>
          <a:p>
            <a:r>
              <a:rPr lang="en-US" sz="1200" dirty="0"/>
              <a:t>http://</a:t>
            </a:r>
            <a:r>
              <a:rPr lang="en-US" sz="1200" dirty="0" err="1"/>
              <a:t>wifflegif.com</a:t>
            </a:r>
            <a:r>
              <a:rPr lang="en-US" sz="1200" dirty="0"/>
              <a:t>/tags/69297-sarcastic-clapping-gifs</a:t>
            </a:r>
          </a:p>
        </p:txBody>
      </p:sp>
      <p:pic>
        <p:nvPicPr>
          <p:cNvPr id="8" name="Picture 7" descr="zoolander_clap.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22" y="1026363"/>
            <a:ext cx="7633898" cy="4285393"/>
          </a:xfrm>
          <a:prstGeom prst="rect">
            <a:avLst/>
          </a:prstGeom>
        </p:spPr>
      </p:pic>
    </p:spTree>
    <p:extLst>
      <p:ext uri="{BB962C8B-B14F-4D97-AF65-F5344CB8AC3E}">
        <p14:creationId xmlns:p14="http://schemas.microsoft.com/office/powerpoint/2010/main" val="3795946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15</a:t>
            </a:fld>
            <a:endParaRPr lang="en-US" dirty="0"/>
          </a:p>
        </p:txBody>
      </p:sp>
      <p:sp>
        <p:nvSpPr>
          <p:cNvPr id="6" name="Title 5"/>
          <p:cNvSpPr>
            <a:spLocks noGrp="1"/>
          </p:cNvSpPr>
          <p:nvPr>
            <p:ph type="title"/>
          </p:nvPr>
        </p:nvSpPr>
        <p:spPr/>
        <p:txBody>
          <a:bodyPr/>
          <a:lstStyle/>
          <a:p>
            <a:endParaRPr lang="en-US"/>
          </a:p>
        </p:txBody>
      </p:sp>
      <p:sp>
        <p:nvSpPr>
          <p:cNvPr id="7" name="TextBox 6"/>
          <p:cNvSpPr txBox="1"/>
          <p:nvPr/>
        </p:nvSpPr>
        <p:spPr>
          <a:xfrm>
            <a:off x="340189" y="6214442"/>
            <a:ext cx="3597635" cy="276999"/>
          </a:xfrm>
          <a:prstGeom prst="rect">
            <a:avLst/>
          </a:prstGeom>
          <a:noFill/>
        </p:spPr>
        <p:txBody>
          <a:bodyPr wrap="none" rtlCol="0">
            <a:spAutoFit/>
          </a:bodyPr>
          <a:lstStyle/>
          <a:p>
            <a:r>
              <a:rPr lang="en-US" sz="1200" dirty="0"/>
              <a:t>http://</a:t>
            </a:r>
            <a:r>
              <a:rPr lang="en-US" sz="1200" dirty="0" err="1"/>
              <a:t>wifflegif.com</a:t>
            </a:r>
            <a:r>
              <a:rPr lang="en-US" sz="1200" dirty="0"/>
              <a:t>/tags/69297-sarcastic-clapping-gifs</a:t>
            </a:r>
          </a:p>
        </p:txBody>
      </p:sp>
      <p:pic>
        <p:nvPicPr>
          <p:cNvPr id="3" name="Picture 2" descr="zoolander_cla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94" y="1015023"/>
            <a:ext cx="7769974" cy="4361781"/>
          </a:xfrm>
          <a:prstGeom prst="rect">
            <a:avLst/>
          </a:prstGeom>
        </p:spPr>
      </p:pic>
    </p:spTree>
    <p:extLst>
      <p:ext uri="{BB962C8B-B14F-4D97-AF65-F5344CB8AC3E}">
        <p14:creationId xmlns:p14="http://schemas.microsoft.com/office/powerpoint/2010/main" val="5649774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16</a:t>
            </a:fld>
            <a:endParaRPr lang="en-US" dirty="0"/>
          </a:p>
        </p:txBody>
      </p:sp>
      <p:pic>
        <p:nvPicPr>
          <p:cNvPr id="6" name="Picture 5" descr="TPP_Front-Cover-400x59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300" y="0"/>
            <a:ext cx="4065557" cy="6078008"/>
          </a:xfrm>
          <a:prstGeom prst="rect">
            <a:avLst/>
          </a:prstGeom>
        </p:spPr>
      </p:pic>
      <p:sp>
        <p:nvSpPr>
          <p:cNvPr id="7" name="TextBox 6"/>
          <p:cNvSpPr txBox="1"/>
          <p:nvPr/>
        </p:nvSpPr>
        <p:spPr>
          <a:xfrm>
            <a:off x="238132" y="6450170"/>
            <a:ext cx="4057521" cy="276999"/>
          </a:xfrm>
          <a:prstGeom prst="rect">
            <a:avLst/>
          </a:prstGeom>
          <a:noFill/>
        </p:spPr>
        <p:txBody>
          <a:bodyPr wrap="none" rtlCol="0">
            <a:spAutoFit/>
          </a:bodyPr>
          <a:lstStyle/>
          <a:p>
            <a:r>
              <a:rPr lang="en-US" sz="1200" dirty="0"/>
              <a:t>http://</a:t>
            </a:r>
            <a:r>
              <a:rPr lang="en-US" sz="1200" dirty="0" err="1"/>
              <a:t>itrevolution.com</a:t>
            </a:r>
            <a:r>
              <a:rPr lang="en-US" sz="1200" dirty="0"/>
              <a:t>/books/phoenix-project-</a:t>
            </a:r>
            <a:r>
              <a:rPr lang="en-US" sz="1200" dirty="0" err="1"/>
              <a:t>devops</a:t>
            </a:r>
            <a:r>
              <a:rPr lang="en-US" sz="1200" dirty="0"/>
              <a:t>-book/</a:t>
            </a:r>
          </a:p>
        </p:txBody>
      </p:sp>
    </p:spTree>
    <p:extLst>
      <p:ext uri="{BB962C8B-B14F-4D97-AF65-F5344CB8AC3E}">
        <p14:creationId xmlns:p14="http://schemas.microsoft.com/office/powerpoint/2010/main" val="329220290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17</a:t>
            </a:fld>
            <a:endParaRPr lang="en-US" dirty="0"/>
          </a:p>
        </p:txBody>
      </p:sp>
      <p:sp>
        <p:nvSpPr>
          <p:cNvPr id="6" name="Title 5"/>
          <p:cNvSpPr>
            <a:spLocks noGrp="1"/>
          </p:cNvSpPr>
          <p:nvPr>
            <p:ph type="title"/>
          </p:nvPr>
        </p:nvSpPr>
        <p:spPr/>
        <p:txBody>
          <a:bodyPr/>
          <a:lstStyle/>
          <a:p>
            <a:endParaRPr lang="en-US"/>
          </a:p>
        </p:txBody>
      </p:sp>
      <p:sp>
        <p:nvSpPr>
          <p:cNvPr id="7" name="TextBox 6"/>
          <p:cNvSpPr txBox="1"/>
          <p:nvPr/>
        </p:nvSpPr>
        <p:spPr>
          <a:xfrm>
            <a:off x="351529" y="6452587"/>
            <a:ext cx="4367226" cy="276999"/>
          </a:xfrm>
          <a:prstGeom prst="rect">
            <a:avLst/>
          </a:prstGeom>
          <a:noFill/>
        </p:spPr>
        <p:txBody>
          <a:bodyPr wrap="none" rtlCol="0">
            <a:spAutoFit/>
          </a:bodyPr>
          <a:lstStyle/>
          <a:p>
            <a:r>
              <a:rPr lang="en-US" sz="1200" dirty="0"/>
              <a:t>https://</a:t>
            </a:r>
            <a:r>
              <a:rPr lang="en-US" sz="1200" dirty="0" err="1"/>
              <a:t>markmeynell.files.wordpress.com</a:t>
            </a:r>
            <a:r>
              <a:rPr lang="en-US" sz="1200" dirty="0"/>
              <a:t>/2007/04/big-</a:t>
            </a:r>
            <a:r>
              <a:rPr lang="en-US" sz="1200" dirty="0" err="1"/>
              <a:t>brother.jpg</a:t>
            </a:r>
            <a:endParaRPr lang="en-US" sz="1200" dirty="0"/>
          </a:p>
        </p:txBody>
      </p:sp>
      <p:pic>
        <p:nvPicPr>
          <p:cNvPr id="8" name="Picture 7" descr="big-broth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4891" y="180030"/>
            <a:ext cx="4274218" cy="6268171"/>
          </a:xfrm>
          <a:prstGeom prst="rect">
            <a:avLst/>
          </a:prstGeom>
        </p:spPr>
      </p:pic>
    </p:spTree>
    <p:extLst>
      <p:ext uri="{BB962C8B-B14F-4D97-AF65-F5344CB8AC3E}">
        <p14:creationId xmlns:p14="http://schemas.microsoft.com/office/powerpoint/2010/main" val="344806633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18</a:t>
            </a:fld>
            <a:endParaRPr lang="en-US" dirty="0"/>
          </a:p>
        </p:txBody>
      </p:sp>
      <p:sp>
        <p:nvSpPr>
          <p:cNvPr id="6" name="Title 5"/>
          <p:cNvSpPr>
            <a:spLocks noGrp="1"/>
          </p:cNvSpPr>
          <p:nvPr>
            <p:ph type="title"/>
          </p:nvPr>
        </p:nvSpPr>
        <p:spPr/>
        <p:txBody>
          <a:bodyPr/>
          <a:lstStyle/>
          <a:p>
            <a:endParaRPr lang="en-US"/>
          </a:p>
        </p:txBody>
      </p:sp>
      <p:sp>
        <p:nvSpPr>
          <p:cNvPr id="7" name="TextBox 6"/>
          <p:cNvSpPr txBox="1"/>
          <p:nvPr/>
        </p:nvSpPr>
        <p:spPr>
          <a:xfrm>
            <a:off x="351529" y="6452587"/>
            <a:ext cx="2659652" cy="276999"/>
          </a:xfrm>
          <a:prstGeom prst="rect">
            <a:avLst/>
          </a:prstGeom>
          <a:noFill/>
        </p:spPr>
        <p:txBody>
          <a:bodyPr wrap="none" rtlCol="0">
            <a:spAutoFit/>
          </a:bodyPr>
          <a:lstStyle/>
          <a:p>
            <a:r>
              <a:rPr lang="en-US" sz="1200" dirty="0"/>
              <a:t>http://</a:t>
            </a:r>
            <a:r>
              <a:rPr lang="en-US" sz="1200" dirty="0" err="1"/>
              <a:t>en.wikipedia.org</a:t>
            </a:r>
            <a:r>
              <a:rPr lang="en-US" sz="1200" dirty="0"/>
              <a:t>/wiki/</a:t>
            </a:r>
            <a:r>
              <a:rPr lang="en-US" sz="1200" dirty="0" err="1"/>
              <a:t>Gene_Kim</a:t>
            </a:r>
            <a:endParaRPr lang="en-US" sz="1200" dirty="0"/>
          </a:p>
        </p:txBody>
      </p:sp>
      <p:pic>
        <p:nvPicPr>
          <p:cNvPr id="8" name="Picture 7" descr="big-brother.jpg"/>
          <p:cNvPicPr>
            <a:picLocks noChangeAspect="1"/>
          </p:cNvPicPr>
          <p:nvPr/>
        </p:nvPicPr>
        <p:blipFill rotWithShape="1">
          <a:blip r:embed="rId3">
            <a:extLst>
              <a:ext uri="{28A0092B-C50C-407E-A947-70E740481C1C}">
                <a14:useLocalDpi xmlns:a14="http://schemas.microsoft.com/office/drawing/2010/main" val="0"/>
              </a:ext>
            </a:extLst>
          </a:blip>
          <a:srcRect t="17593"/>
          <a:stretch/>
        </p:blipFill>
        <p:spPr>
          <a:xfrm>
            <a:off x="2765245" y="2081276"/>
            <a:ext cx="3613511" cy="4366925"/>
          </a:xfrm>
          <a:prstGeom prst="rect">
            <a:avLst/>
          </a:prstGeom>
        </p:spPr>
      </p:pic>
      <p:pic>
        <p:nvPicPr>
          <p:cNvPr id="3" name="Picture 2" descr="220px-Gene_Ki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306" y="2081276"/>
            <a:ext cx="1734965" cy="2042527"/>
          </a:xfrm>
          <a:prstGeom prst="rect">
            <a:avLst/>
          </a:prstGeom>
        </p:spPr>
      </p:pic>
      <p:sp>
        <p:nvSpPr>
          <p:cNvPr id="9" name="TextBox 8"/>
          <p:cNvSpPr txBox="1"/>
          <p:nvPr/>
        </p:nvSpPr>
        <p:spPr>
          <a:xfrm>
            <a:off x="1889791" y="903627"/>
            <a:ext cx="5364419" cy="1200329"/>
          </a:xfrm>
          <a:prstGeom prst="rect">
            <a:avLst/>
          </a:prstGeom>
          <a:noFill/>
        </p:spPr>
        <p:txBody>
          <a:bodyPr wrap="none" rtlCol="0">
            <a:spAutoFit/>
          </a:bodyPr>
          <a:lstStyle/>
          <a:p>
            <a:r>
              <a:rPr lang="en-US" sz="7200" dirty="0" smtClean="0">
                <a:latin typeface="Arial Black"/>
                <a:cs typeface="Arial Black"/>
              </a:rPr>
              <a:t>GENE KIM</a:t>
            </a:r>
            <a:endParaRPr lang="en-US" sz="7200" dirty="0">
              <a:latin typeface="Arial Black"/>
              <a:cs typeface="Arial Black"/>
            </a:endParaRPr>
          </a:p>
        </p:txBody>
      </p:sp>
    </p:spTree>
    <p:extLst>
      <p:ext uri="{BB962C8B-B14F-4D97-AF65-F5344CB8AC3E}">
        <p14:creationId xmlns:p14="http://schemas.microsoft.com/office/powerpoint/2010/main" val="48890425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19</a:t>
            </a:fld>
            <a:endParaRPr lang="en-US" dirty="0"/>
          </a:p>
        </p:txBody>
      </p:sp>
      <p:sp>
        <p:nvSpPr>
          <p:cNvPr id="6" name="Title 5"/>
          <p:cNvSpPr>
            <a:spLocks noGrp="1"/>
          </p:cNvSpPr>
          <p:nvPr>
            <p:ph type="title"/>
          </p:nvPr>
        </p:nvSpPr>
        <p:spPr/>
        <p:txBody>
          <a:bodyPr/>
          <a:lstStyle/>
          <a:p>
            <a:endParaRPr lang="en-US" dirty="0"/>
          </a:p>
        </p:txBody>
      </p:sp>
      <p:sp>
        <p:nvSpPr>
          <p:cNvPr id="7" name="TextBox 6"/>
          <p:cNvSpPr txBox="1"/>
          <p:nvPr/>
        </p:nvSpPr>
        <p:spPr>
          <a:xfrm>
            <a:off x="487604" y="6486608"/>
            <a:ext cx="3468543" cy="276999"/>
          </a:xfrm>
          <a:prstGeom prst="rect">
            <a:avLst/>
          </a:prstGeom>
          <a:noFill/>
        </p:spPr>
        <p:txBody>
          <a:bodyPr wrap="none" rtlCol="0">
            <a:spAutoFit/>
          </a:bodyPr>
          <a:lstStyle/>
          <a:p>
            <a:r>
              <a:rPr lang="en-US" sz="1200" dirty="0"/>
              <a:t>http://</a:t>
            </a:r>
            <a:r>
              <a:rPr lang="en-US" sz="1200" dirty="0" err="1"/>
              <a:t>shop.oreilly.com</a:t>
            </a:r>
            <a:r>
              <a:rPr lang="en-US" sz="1200" dirty="0"/>
              <a:t>/product/0636920030355.do</a:t>
            </a:r>
          </a:p>
        </p:txBody>
      </p:sp>
      <p:pic>
        <p:nvPicPr>
          <p:cNvPr id="8" name="Picture 7" descr="lean_enterprise_book.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3602" y="712480"/>
            <a:ext cx="3771670" cy="5783227"/>
          </a:xfrm>
          <a:prstGeom prst="rect">
            <a:avLst/>
          </a:prstGeom>
        </p:spPr>
      </p:pic>
    </p:spTree>
    <p:extLst>
      <p:ext uri="{BB962C8B-B14F-4D97-AF65-F5344CB8AC3E}">
        <p14:creationId xmlns:p14="http://schemas.microsoft.com/office/powerpoint/2010/main" val="19249351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2</a:t>
            </a:fld>
            <a:endParaRPr lang="en-US" dirty="0"/>
          </a:p>
        </p:txBody>
      </p:sp>
      <p:sp>
        <p:nvSpPr>
          <p:cNvPr id="6" name="Title 5"/>
          <p:cNvSpPr>
            <a:spLocks noGrp="1"/>
          </p:cNvSpPr>
          <p:nvPr>
            <p:ph type="title"/>
          </p:nvPr>
        </p:nvSpPr>
        <p:spPr/>
        <p:txBody>
          <a:bodyPr/>
          <a:lstStyle/>
          <a:p>
            <a:endParaRPr lang="en-US" dirty="0"/>
          </a:p>
        </p:txBody>
      </p:sp>
      <p:sp>
        <p:nvSpPr>
          <p:cNvPr id="7" name="TextBox 6"/>
          <p:cNvSpPr txBox="1"/>
          <p:nvPr/>
        </p:nvSpPr>
        <p:spPr>
          <a:xfrm>
            <a:off x="487604" y="6486608"/>
            <a:ext cx="3468543" cy="276999"/>
          </a:xfrm>
          <a:prstGeom prst="rect">
            <a:avLst/>
          </a:prstGeom>
          <a:noFill/>
        </p:spPr>
        <p:txBody>
          <a:bodyPr wrap="none" rtlCol="0">
            <a:spAutoFit/>
          </a:bodyPr>
          <a:lstStyle/>
          <a:p>
            <a:r>
              <a:rPr lang="en-US" sz="1200" dirty="0"/>
              <a:t>http://</a:t>
            </a:r>
            <a:r>
              <a:rPr lang="en-US" sz="1200" dirty="0" err="1"/>
              <a:t>shop.oreilly.com</a:t>
            </a:r>
            <a:r>
              <a:rPr lang="en-US" sz="1200" dirty="0"/>
              <a:t>/product/0636920030355.do</a:t>
            </a:r>
          </a:p>
        </p:txBody>
      </p:sp>
      <p:pic>
        <p:nvPicPr>
          <p:cNvPr id="8" name="Picture 7" descr="lean_enterprise_book.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3602" y="712480"/>
            <a:ext cx="3771670" cy="5783227"/>
          </a:xfrm>
          <a:prstGeom prst="rect">
            <a:avLst/>
          </a:prstGeom>
        </p:spPr>
      </p:pic>
    </p:spTree>
    <p:extLst>
      <p:ext uri="{BB962C8B-B14F-4D97-AF65-F5344CB8AC3E}">
        <p14:creationId xmlns:p14="http://schemas.microsoft.com/office/powerpoint/2010/main" val="10992133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20</a:t>
            </a:fld>
            <a:endParaRPr lang="en-US" dirty="0"/>
          </a:p>
        </p:txBody>
      </p:sp>
      <p:sp>
        <p:nvSpPr>
          <p:cNvPr id="6" name="Title 5"/>
          <p:cNvSpPr>
            <a:spLocks noGrp="1"/>
          </p:cNvSpPr>
          <p:nvPr>
            <p:ph type="title"/>
          </p:nvPr>
        </p:nvSpPr>
        <p:spPr/>
        <p:txBody>
          <a:bodyPr/>
          <a:lstStyle/>
          <a:p>
            <a:endParaRPr lang="en-US"/>
          </a:p>
        </p:txBody>
      </p:sp>
      <p:sp>
        <p:nvSpPr>
          <p:cNvPr id="7" name="TextBox 6"/>
          <p:cNvSpPr txBox="1"/>
          <p:nvPr/>
        </p:nvSpPr>
        <p:spPr>
          <a:xfrm>
            <a:off x="239420" y="6354247"/>
            <a:ext cx="3698448" cy="276999"/>
          </a:xfrm>
          <a:prstGeom prst="rect">
            <a:avLst/>
          </a:prstGeom>
          <a:noFill/>
        </p:spPr>
        <p:txBody>
          <a:bodyPr wrap="none" rtlCol="0">
            <a:spAutoFit/>
          </a:bodyPr>
          <a:lstStyle/>
          <a:p>
            <a:r>
              <a:rPr lang="en-US" sz="1200" dirty="0"/>
              <a:t>http://media3.giphy.com/media/</a:t>
            </a:r>
            <a:r>
              <a:rPr lang="en-US" sz="1200" dirty="0" err="1"/>
              <a:t>feqkVgjJpYtjy</a:t>
            </a:r>
            <a:r>
              <a:rPr lang="en-US" sz="1200" dirty="0"/>
              <a:t>/</a:t>
            </a:r>
            <a:r>
              <a:rPr lang="en-US" sz="1200" dirty="0" err="1"/>
              <a:t>giphy.gif</a:t>
            </a:r>
            <a:endParaRPr lang="en-US" sz="1200" dirty="0"/>
          </a:p>
        </p:txBody>
      </p:sp>
      <p:pic>
        <p:nvPicPr>
          <p:cNvPr id="8" name="Picture 7" descr="omgbird.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19" y="1156703"/>
            <a:ext cx="8358047" cy="3753614"/>
          </a:xfrm>
          <a:prstGeom prst="rect">
            <a:avLst/>
          </a:prstGeom>
        </p:spPr>
      </p:pic>
    </p:spTree>
    <p:extLst>
      <p:ext uri="{BB962C8B-B14F-4D97-AF65-F5344CB8AC3E}">
        <p14:creationId xmlns:p14="http://schemas.microsoft.com/office/powerpoint/2010/main" val="15336754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21</a:t>
            </a:fld>
            <a:endParaRPr lang="en-US" dirty="0"/>
          </a:p>
        </p:txBody>
      </p:sp>
      <p:sp>
        <p:nvSpPr>
          <p:cNvPr id="6" name="Title 5"/>
          <p:cNvSpPr>
            <a:spLocks noGrp="1"/>
          </p:cNvSpPr>
          <p:nvPr>
            <p:ph type="title"/>
          </p:nvPr>
        </p:nvSpPr>
        <p:spPr/>
        <p:txBody>
          <a:bodyPr/>
          <a:lstStyle/>
          <a:p>
            <a:endParaRPr lang="en-US"/>
          </a:p>
        </p:txBody>
      </p:sp>
      <p:sp>
        <p:nvSpPr>
          <p:cNvPr id="7" name="TextBox 6"/>
          <p:cNvSpPr txBox="1"/>
          <p:nvPr/>
        </p:nvSpPr>
        <p:spPr>
          <a:xfrm>
            <a:off x="239420" y="6354247"/>
            <a:ext cx="3698448" cy="276999"/>
          </a:xfrm>
          <a:prstGeom prst="rect">
            <a:avLst/>
          </a:prstGeom>
          <a:noFill/>
        </p:spPr>
        <p:txBody>
          <a:bodyPr wrap="none" rtlCol="0">
            <a:spAutoFit/>
          </a:bodyPr>
          <a:lstStyle/>
          <a:p>
            <a:r>
              <a:rPr lang="en-US" sz="1200" dirty="0"/>
              <a:t>http://media3.giphy.com/media/</a:t>
            </a:r>
            <a:r>
              <a:rPr lang="en-US" sz="1200" dirty="0" err="1"/>
              <a:t>feqkVgjJpYtjy</a:t>
            </a:r>
            <a:r>
              <a:rPr lang="en-US" sz="1200" dirty="0"/>
              <a:t>/</a:t>
            </a:r>
            <a:r>
              <a:rPr lang="en-US" sz="1200" dirty="0" err="1"/>
              <a:t>giphy.gif</a:t>
            </a:r>
            <a:endParaRPr lang="en-US" sz="1200" dirty="0"/>
          </a:p>
        </p:txBody>
      </p:sp>
      <p:pic>
        <p:nvPicPr>
          <p:cNvPr id="3" name="Picture 2" descr="omgbir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19" y="1128775"/>
            <a:ext cx="8594157" cy="3859651"/>
          </a:xfrm>
          <a:prstGeom prst="rect">
            <a:avLst/>
          </a:prstGeom>
        </p:spPr>
      </p:pic>
    </p:spTree>
    <p:extLst>
      <p:ext uri="{BB962C8B-B14F-4D97-AF65-F5344CB8AC3E}">
        <p14:creationId xmlns:p14="http://schemas.microsoft.com/office/powerpoint/2010/main" val="136323229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22</a:t>
            </a:fld>
            <a:endParaRPr lang="en-US" dirty="0"/>
          </a:p>
        </p:txBody>
      </p:sp>
      <p:sp>
        <p:nvSpPr>
          <p:cNvPr id="6" name="Title 5"/>
          <p:cNvSpPr>
            <a:spLocks noGrp="1"/>
          </p:cNvSpPr>
          <p:nvPr>
            <p:ph type="title"/>
          </p:nvPr>
        </p:nvSpPr>
        <p:spPr/>
        <p:txBody>
          <a:bodyPr/>
          <a:lstStyle/>
          <a:p>
            <a:endParaRPr lang="en-US" dirty="0"/>
          </a:p>
        </p:txBody>
      </p:sp>
      <p:sp>
        <p:nvSpPr>
          <p:cNvPr id="7" name="TextBox 6"/>
          <p:cNvSpPr txBox="1"/>
          <p:nvPr/>
        </p:nvSpPr>
        <p:spPr>
          <a:xfrm>
            <a:off x="362868" y="6527155"/>
            <a:ext cx="3365024" cy="276999"/>
          </a:xfrm>
          <a:prstGeom prst="rect">
            <a:avLst/>
          </a:prstGeom>
          <a:noFill/>
        </p:spPr>
        <p:txBody>
          <a:bodyPr wrap="none" rtlCol="0">
            <a:spAutoFit/>
          </a:bodyPr>
          <a:lstStyle/>
          <a:p>
            <a:r>
              <a:rPr lang="en-US" sz="1200" dirty="0"/>
              <a:t>http://</a:t>
            </a:r>
            <a:r>
              <a:rPr lang="en-US" sz="1200" dirty="0" err="1"/>
              <a:t>www.roysivan.com</a:t>
            </a:r>
            <a:r>
              <a:rPr lang="en-US" sz="1200" dirty="0"/>
              <a:t>/best-way-develop-</a:t>
            </a:r>
            <a:r>
              <a:rPr lang="en-US" sz="1200" dirty="0" err="1"/>
              <a:t>mvp</a:t>
            </a:r>
            <a:r>
              <a:rPr lang="en-US" sz="1200" dirty="0"/>
              <a:t>/</a:t>
            </a:r>
          </a:p>
        </p:txBody>
      </p:sp>
      <p:pic>
        <p:nvPicPr>
          <p:cNvPr id="8" name="Picture 7" descr="build-mvp.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17" y="35040"/>
            <a:ext cx="8514160" cy="6503873"/>
          </a:xfrm>
          <a:prstGeom prst="rect">
            <a:avLst/>
          </a:prstGeom>
        </p:spPr>
      </p:pic>
    </p:spTree>
    <p:extLst>
      <p:ext uri="{BB962C8B-B14F-4D97-AF65-F5344CB8AC3E}">
        <p14:creationId xmlns:p14="http://schemas.microsoft.com/office/powerpoint/2010/main" val="1169129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t>Key Principle: Focus on Learning</a:t>
            </a:r>
            <a:endParaRPr lang="en-US" dirty="0"/>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23</a:t>
            </a:fld>
            <a:endParaRPr lang="en-US" dirty="0"/>
          </a:p>
        </p:txBody>
      </p:sp>
    </p:spTree>
    <p:extLst>
      <p:ext uri="{BB962C8B-B14F-4D97-AF65-F5344CB8AC3E}">
        <p14:creationId xmlns:p14="http://schemas.microsoft.com/office/powerpoint/2010/main" val="40002968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t>1. Are we building the right thing?</a:t>
            </a:r>
            <a:endParaRPr lang="en-US" dirty="0"/>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24</a:t>
            </a:fld>
            <a:endParaRPr lang="en-US" dirty="0"/>
          </a:p>
        </p:txBody>
      </p:sp>
    </p:spTree>
    <p:extLst>
      <p:ext uri="{BB962C8B-B14F-4D97-AF65-F5344CB8AC3E}">
        <p14:creationId xmlns:p14="http://schemas.microsoft.com/office/powerpoint/2010/main" val="3850256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t>2. How do we know that?</a:t>
            </a:r>
            <a:endParaRPr lang="en-US" dirty="0"/>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25</a:t>
            </a:fld>
            <a:endParaRPr lang="en-US" dirty="0"/>
          </a:p>
        </p:txBody>
      </p:sp>
    </p:spTree>
    <p:extLst>
      <p:ext uri="{BB962C8B-B14F-4D97-AF65-F5344CB8AC3E}">
        <p14:creationId xmlns:p14="http://schemas.microsoft.com/office/powerpoint/2010/main" val="220000085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t>3. We need to use the software</a:t>
            </a:r>
            <a:endParaRPr lang="en-US" dirty="0"/>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26</a:t>
            </a:fld>
            <a:endParaRPr lang="en-US" dirty="0"/>
          </a:p>
        </p:txBody>
      </p:sp>
    </p:spTree>
    <p:extLst>
      <p:ext uri="{BB962C8B-B14F-4D97-AF65-F5344CB8AC3E}">
        <p14:creationId xmlns:p14="http://schemas.microsoft.com/office/powerpoint/2010/main" val="61653264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t>4. What’s the least we can do to enable that?</a:t>
            </a:r>
            <a:endParaRPr lang="en-US" dirty="0"/>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27</a:t>
            </a:fld>
            <a:endParaRPr lang="en-US" dirty="0"/>
          </a:p>
        </p:txBody>
      </p:sp>
    </p:spTree>
    <p:extLst>
      <p:ext uri="{BB962C8B-B14F-4D97-AF65-F5344CB8AC3E}">
        <p14:creationId xmlns:p14="http://schemas.microsoft.com/office/powerpoint/2010/main" val="171548823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t>Pivot proposal</a:t>
            </a:r>
            <a:endParaRPr lang="en-US" dirty="0"/>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28</a:t>
            </a:fld>
            <a:endParaRPr lang="en-US" dirty="0"/>
          </a:p>
        </p:txBody>
      </p:sp>
    </p:spTree>
    <p:extLst>
      <p:ext uri="{BB962C8B-B14F-4D97-AF65-F5344CB8AC3E}">
        <p14:creationId xmlns:p14="http://schemas.microsoft.com/office/powerpoint/2010/main" val="74185907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6494" y="587544"/>
            <a:ext cx="8489856" cy="1049797"/>
          </a:xfrm>
        </p:spPr>
        <p:txBody>
          <a:bodyPr/>
          <a:lstStyle/>
          <a:p>
            <a:r>
              <a:rPr lang="en-US" sz="3200" dirty="0" smtClean="0"/>
              <a:t>Pivot proposal: Development Approach</a:t>
            </a:r>
            <a:endParaRPr lang="en-US" sz="3200" dirty="0"/>
          </a:p>
        </p:txBody>
      </p:sp>
      <p:sp>
        <p:nvSpPr>
          <p:cNvPr id="5" name="Footer Placeholder 4"/>
          <p:cNvSpPr>
            <a:spLocks noGrp="1"/>
          </p:cNvSpPr>
          <p:nvPr>
            <p:ph type="ftr" sz="quarter" idx="3"/>
          </p:nvPr>
        </p:nvSpPr>
        <p:spPr/>
        <p:txBody>
          <a:bodyPr/>
          <a:lstStyle/>
          <a:p>
            <a:fld id="{022636EB-ADE8-A646-A11D-FED0A955D1AA}" type="slidenum">
              <a:rPr lang="en-US" smtClean="0"/>
              <a:pPr/>
              <a:t>29</a:t>
            </a:fld>
            <a:endParaRPr lang="en-US" dirty="0"/>
          </a:p>
        </p:txBody>
      </p:sp>
      <p:sp>
        <p:nvSpPr>
          <p:cNvPr id="7" name="TextBox 6"/>
          <p:cNvSpPr txBox="1"/>
          <p:nvPr/>
        </p:nvSpPr>
        <p:spPr>
          <a:xfrm>
            <a:off x="536221" y="1508250"/>
            <a:ext cx="8490129" cy="4201150"/>
          </a:xfrm>
          <a:prstGeom prst="rect">
            <a:avLst/>
          </a:prstGeom>
          <a:noFill/>
        </p:spPr>
        <p:txBody>
          <a:bodyPr wrap="square" rtlCol="0">
            <a:spAutoFit/>
          </a:bodyPr>
          <a:lstStyle/>
          <a:p>
            <a:pPr marL="285750" indent="-285750">
              <a:spcBef>
                <a:spcPts val="1800"/>
              </a:spcBef>
              <a:buFont typeface="Arial"/>
              <a:buChar char="•"/>
            </a:pPr>
            <a:r>
              <a:rPr lang="en-US" sz="3200" dirty="0" smtClean="0"/>
              <a:t>4-6 week discovery phase w/ small team</a:t>
            </a:r>
          </a:p>
          <a:p>
            <a:pPr marL="285750" indent="-285750">
              <a:spcBef>
                <a:spcPts val="1800"/>
              </a:spcBef>
              <a:buFont typeface="Arial"/>
              <a:buChar char="•"/>
            </a:pPr>
            <a:r>
              <a:rPr lang="en-US" sz="3200" dirty="0" smtClean="0"/>
              <a:t>No production…</a:t>
            </a:r>
            <a:r>
              <a:rPr lang="en-US" sz="3200" i="1" dirty="0" smtClean="0"/>
              <a:t> yet</a:t>
            </a:r>
          </a:p>
          <a:p>
            <a:pPr marL="285750" indent="-285750">
              <a:spcBef>
                <a:spcPts val="1800"/>
              </a:spcBef>
              <a:buFont typeface="Arial"/>
              <a:buChar char="•"/>
            </a:pPr>
            <a:r>
              <a:rPr lang="en-US" sz="3200" dirty="0" smtClean="0"/>
              <a:t>Focus on uncertainties</a:t>
            </a:r>
          </a:p>
          <a:p>
            <a:pPr marL="285750" indent="-285750">
              <a:spcBef>
                <a:spcPts val="1800"/>
              </a:spcBef>
              <a:buFont typeface="Arial"/>
              <a:buChar char="•"/>
            </a:pPr>
            <a:r>
              <a:rPr lang="en-US" sz="3200" dirty="0" smtClean="0"/>
              <a:t>Leave parts of each requirement </a:t>
            </a:r>
            <a:r>
              <a:rPr lang="en-US" sz="3200" b="1" dirty="0" smtClean="0"/>
              <a:t>undone</a:t>
            </a:r>
          </a:p>
          <a:p>
            <a:pPr marL="285750" indent="-285750">
              <a:spcBef>
                <a:spcPts val="1800"/>
              </a:spcBef>
              <a:buFont typeface="Arial"/>
              <a:buChar char="•"/>
            </a:pPr>
            <a:r>
              <a:rPr lang="en-US" sz="3200" dirty="0" smtClean="0"/>
              <a:t>Build “Just enough to use and learn”</a:t>
            </a:r>
          </a:p>
          <a:p>
            <a:pPr marL="285750" indent="-285750">
              <a:spcBef>
                <a:spcPts val="1800"/>
              </a:spcBef>
              <a:buFont typeface="Arial"/>
              <a:buChar char="•"/>
            </a:pPr>
            <a:r>
              <a:rPr lang="en-US" sz="3200" dirty="0" smtClean="0"/>
              <a:t>Real users, ASAP</a:t>
            </a:r>
          </a:p>
        </p:txBody>
      </p:sp>
    </p:spTree>
    <p:extLst>
      <p:ext uri="{BB962C8B-B14F-4D97-AF65-F5344CB8AC3E}">
        <p14:creationId xmlns:p14="http://schemas.microsoft.com/office/powerpoint/2010/main" val="32106264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t>Standard operating procedure</a:t>
            </a:r>
            <a:endParaRPr lang="en-US" dirty="0"/>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3</a:t>
            </a:fld>
            <a:endParaRPr lang="en-US" dirty="0"/>
          </a:p>
        </p:txBody>
      </p:sp>
    </p:spTree>
    <p:extLst>
      <p:ext uri="{BB962C8B-B14F-4D97-AF65-F5344CB8AC3E}">
        <p14:creationId xmlns:p14="http://schemas.microsoft.com/office/powerpoint/2010/main" val="66610194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6494" y="587544"/>
            <a:ext cx="6400354" cy="557354"/>
          </a:xfrm>
        </p:spPr>
        <p:txBody>
          <a:bodyPr/>
          <a:lstStyle/>
          <a:p>
            <a:r>
              <a:rPr lang="en-US" sz="3200" dirty="0" smtClean="0"/>
              <a:t>Pivot proposal: Delivery</a:t>
            </a:r>
            <a:endParaRPr lang="en-US" sz="3200" dirty="0"/>
          </a:p>
        </p:txBody>
      </p:sp>
      <p:sp>
        <p:nvSpPr>
          <p:cNvPr id="5" name="Footer Placeholder 4"/>
          <p:cNvSpPr>
            <a:spLocks noGrp="1"/>
          </p:cNvSpPr>
          <p:nvPr>
            <p:ph type="ftr" sz="quarter" idx="3"/>
          </p:nvPr>
        </p:nvSpPr>
        <p:spPr/>
        <p:txBody>
          <a:bodyPr/>
          <a:lstStyle/>
          <a:p>
            <a:fld id="{022636EB-ADE8-A646-A11D-FED0A955D1AA}" type="slidenum">
              <a:rPr lang="en-US" smtClean="0"/>
              <a:pPr/>
              <a:t>30</a:t>
            </a:fld>
            <a:endParaRPr lang="en-US" dirty="0"/>
          </a:p>
        </p:txBody>
      </p:sp>
      <p:sp>
        <p:nvSpPr>
          <p:cNvPr id="7" name="TextBox 6"/>
          <p:cNvSpPr txBox="1"/>
          <p:nvPr/>
        </p:nvSpPr>
        <p:spPr>
          <a:xfrm>
            <a:off x="536222" y="1508250"/>
            <a:ext cx="8054138" cy="2031325"/>
          </a:xfrm>
          <a:prstGeom prst="rect">
            <a:avLst/>
          </a:prstGeom>
          <a:noFill/>
        </p:spPr>
        <p:txBody>
          <a:bodyPr wrap="square" rtlCol="0">
            <a:spAutoFit/>
          </a:bodyPr>
          <a:lstStyle/>
          <a:p>
            <a:pPr marL="285750" indent="-285750">
              <a:spcBef>
                <a:spcPts val="1800"/>
              </a:spcBef>
              <a:buFont typeface="Arial"/>
              <a:buChar char="•"/>
            </a:pPr>
            <a:r>
              <a:rPr lang="en-US" sz="3200" dirty="0" smtClean="0"/>
              <a:t>Deliver a mix of software and documentation</a:t>
            </a:r>
          </a:p>
          <a:p>
            <a:pPr marL="285750" indent="-285750">
              <a:spcBef>
                <a:spcPts val="1800"/>
              </a:spcBef>
              <a:buFont typeface="Arial"/>
              <a:buChar char="•"/>
            </a:pPr>
            <a:r>
              <a:rPr lang="en-US" sz="3200" dirty="0" smtClean="0"/>
              <a:t>Staffing proposal based on discovery phase</a:t>
            </a:r>
          </a:p>
          <a:p>
            <a:pPr marL="285750" indent="-285750">
              <a:spcBef>
                <a:spcPts val="1800"/>
              </a:spcBef>
              <a:buFont typeface="Arial"/>
              <a:buChar char="•"/>
            </a:pPr>
            <a:r>
              <a:rPr lang="en-US" sz="3200" dirty="0" smtClean="0"/>
              <a:t>Transition responsibility to customer team</a:t>
            </a:r>
          </a:p>
        </p:txBody>
      </p:sp>
    </p:spTree>
    <p:extLst>
      <p:ext uri="{BB962C8B-B14F-4D97-AF65-F5344CB8AC3E}">
        <p14:creationId xmlns:p14="http://schemas.microsoft.com/office/powerpoint/2010/main" val="16894398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t>Key Principle: Reduce waste</a:t>
            </a:r>
            <a:endParaRPr lang="en-US" dirty="0"/>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31</a:t>
            </a:fld>
            <a:endParaRPr lang="en-US" dirty="0"/>
          </a:p>
        </p:txBody>
      </p:sp>
    </p:spTree>
    <p:extLst>
      <p:ext uri="{BB962C8B-B14F-4D97-AF65-F5344CB8AC3E}">
        <p14:creationId xmlns:p14="http://schemas.microsoft.com/office/powerpoint/2010/main" val="206998805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normAutofit/>
          </a:bodyPr>
          <a:lstStyle/>
          <a:p>
            <a:r>
              <a:rPr lang="en-US" sz="3600" dirty="0" smtClean="0"/>
              <a:t>1. Small, X-functional Explore Team</a:t>
            </a:r>
            <a:endParaRPr lang="en-US" sz="3600" dirty="0"/>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32</a:t>
            </a:fld>
            <a:endParaRPr lang="en-US" dirty="0"/>
          </a:p>
        </p:txBody>
      </p:sp>
    </p:spTree>
    <p:extLst>
      <p:ext uri="{BB962C8B-B14F-4D97-AF65-F5344CB8AC3E}">
        <p14:creationId xmlns:p14="http://schemas.microsoft.com/office/powerpoint/2010/main" val="7585499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a:xfrm>
            <a:off x="536222" y="2081276"/>
            <a:ext cx="8607778" cy="1956280"/>
          </a:xfrm>
        </p:spPr>
        <p:txBody>
          <a:bodyPr>
            <a:normAutofit/>
          </a:bodyPr>
          <a:lstStyle/>
          <a:p>
            <a:r>
              <a:rPr lang="en-US" sz="3400" dirty="0" smtClean="0"/>
              <a:t>2. Runway = hypotheses, not requirements</a:t>
            </a:r>
            <a:endParaRPr lang="en-US" sz="3400" dirty="0"/>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33</a:t>
            </a:fld>
            <a:endParaRPr lang="en-US" dirty="0"/>
          </a:p>
        </p:txBody>
      </p:sp>
    </p:spTree>
    <p:extLst>
      <p:ext uri="{BB962C8B-B14F-4D97-AF65-F5344CB8AC3E}">
        <p14:creationId xmlns:p14="http://schemas.microsoft.com/office/powerpoint/2010/main" val="386032067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a:xfrm>
            <a:off x="536222" y="2081276"/>
            <a:ext cx="8607778" cy="1956280"/>
          </a:xfrm>
        </p:spPr>
        <p:txBody>
          <a:bodyPr>
            <a:normAutofit/>
          </a:bodyPr>
          <a:lstStyle/>
          <a:p>
            <a:r>
              <a:rPr lang="en-US" sz="3400" dirty="0" smtClean="0"/>
              <a:t>3. “Principle of Optionality”</a:t>
            </a:r>
            <a:endParaRPr lang="en-US" sz="3400" dirty="0"/>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34</a:t>
            </a:fld>
            <a:endParaRPr lang="en-US" dirty="0"/>
          </a:p>
        </p:txBody>
      </p:sp>
    </p:spTree>
    <p:extLst>
      <p:ext uri="{BB962C8B-B14F-4D97-AF65-F5344CB8AC3E}">
        <p14:creationId xmlns:p14="http://schemas.microsoft.com/office/powerpoint/2010/main" val="129414271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t>Enabling the transformation</a:t>
            </a:r>
            <a:endParaRPr lang="en-US" dirty="0"/>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35</a:t>
            </a:fld>
            <a:endParaRPr lang="en-US" dirty="0"/>
          </a:p>
        </p:txBody>
      </p:sp>
    </p:spTree>
    <p:extLst>
      <p:ext uri="{BB962C8B-B14F-4D97-AF65-F5344CB8AC3E}">
        <p14:creationId xmlns:p14="http://schemas.microsoft.com/office/powerpoint/2010/main" val="72334948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6494" y="587544"/>
            <a:ext cx="6400354" cy="557354"/>
          </a:xfrm>
        </p:spPr>
        <p:txBody>
          <a:bodyPr/>
          <a:lstStyle/>
          <a:p>
            <a:r>
              <a:rPr lang="en-US" sz="3200" dirty="0" smtClean="0"/>
              <a:t>Enabling this transformation</a:t>
            </a:r>
            <a:endParaRPr lang="en-US" sz="3200" dirty="0"/>
          </a:p>
        </p:txBody>
      </p:sp>
      <p:sp>
        <p:nvSpPr>
          <p:cNvPr id="5" name="Footer Placeholder 4"/>
          <p:cNvSpPr>
            <a:spLocks noGrp="1"/>
          </p:cNvSpPr>
          <p:nvPr>
            <p:ph type="ftr" sz="quarter" idx="3"/>
          </p:nvPr>
        </p:nvSpPr>
        <p:spPr/>
        <p:txBody>
          <a:bodyPr/>
          <a:lstStyle/>
          <a:p>
            <a:fld id="{022636EB-ADE8-A646-A11D-FED0A955D1AA}" type="slidenum">
              <a:rPr lang="en-US" smtClean="0"/>
              <a:pPr/>
              <a:t>36</a:t>
            </a:fld>
            <a:endParaRPr lang="en-US" dirty="0"/>
          </a:p>
        </p:txBody>
      </p:sp>
      <p:sp>
        <p:nvSpPr>
          <p:cNvPr id="7" name="TextBox 6"/>
          <p:cNvSpPr txBox="1"/>
          <p:nvPr/>
        </p:nvSpPr>
        <p:spPr>
          <a:xfrm>
            <a:off x="536222" y="1508250"/>
            <a:ext cx="8054138" cy="3477875"/>
          </a:xfrm>
          <a:prstGeom prst="rect">
            <a:avLst/>
          </a:prstGeom>
          <a:noFill/>
        </p:spPr>
        <p:txBody>
          <a:bodyPr wrap="square" rtlCol="0">
            <a:spAutoFit/>
          </a:bodyPr>
          <a:lstStyle/>
          <a:p>
            <a:pPr marL="285750" indent="-285750">
              <a:spcBef>
                <a:spcPts val="1800"/>
              </a:spcBef>
              <a:buFont typeface="Arial"/>
              <a:buChar char="•"/>
            </a:pPr>
            <a:r>
              <a:rPr lang="en-US" sz="3200" dirty="0" smtClean="0"/>
              <a:t>Customer was a fantastic partner</a:t>
            </a:r>
          </a:p>
          <a:p>
            <a:pPr marL="285750" indent="-285750">
              <a:spcBef>
                <a:spcPts val="1800"/>
              </a:spcBef>
              <a:buFont typeface="Arial"/>
              <a:buChar char="•"/>
            </a:pPr>
            <a:r>
              <a:rPr lang="en-US" sz="3200" dirty="0" smtClean="0"/>
              <a:t>Real users early</a:t>
            </a:r>
          </a:p>
          <a:p>
            <a:pPr marL="285750" indent="-285750">
              <a:spcBef>
                <a:spcPts val="1800"/>
              </a:spcBef>
              <a:buFont typeface="Arial"/>
              <a:buChar char="•"/>
            </a:pPr>
            <a:r>
              <a:rPr lang="en-US" sz="3200" dirty="0" smtClean="0"/>
              <a:t>Frequent project check-ins</a:t>
            </a:r>
          </a:p>
          <a:p>
            <a:pPr marL="285750" indent="-285750">
              <a:spcBef>
                <a:spcPts val="1800"/>
              </a:spcBef>
              <a:buFont typeface="Arial"/>
              <a:buChar char="•"/>
            </a:pPr>
            <a:r>
              <a:rPr lang="en-US" sz="3200" dirty="0" smtClean="0"/>
              <a:t>Unit tests and continuous integration early</a:t>
            </a:r>
          </a:p>
          <a:p>
            <a:pPr marL="285750" indent="-285750">
              <a:spcBef>
                <a:spcPts val="1800"/>
              </a:spcBef>
              <a:buFont typeface="Arial"/>
              <a:buChar char="•"/>
            </a:pPr>
            <a:r>
              <a:rPr lang="en-US" sz="3200" dirty="0" smtClean="0"/>
              <a:t>Eye toward future staff</a:t>
            </a:r>
          </a:p>
        </p:txBody>
      </p:sp>
    </p:spTree>
    <p:extLst>
      <p:ext uri="{BB962C8B-B14F-4D97-AF65-F5344CB8AC3E}">
        <p14:creationId xmlns:p14="http://schemas.microsoft.com/office/powerpoint/2010/main" val="5929247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t>What didn’t go well</a:t>
            </a:r>
            <a:endParaRPr lang="en-US" dirty="0"/>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37</a:t>
            </a:fld>
            <a:endParaRPr lang="en-US" dirty="0"/>
          </a:p>
        </p:txBody>
      </p:sp>
    </p:spTree>
    <p:extLst>
      <p:ext uri="{BB962C8B-B14F-4D97-AF65-F5344CB8AC3E}">
        <p14:creationId xmlns:p14="http://schemas.microsoft.com/office/powerpoint/2010/main" val="382164100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6494" y="587544"/>
            <a:ext cx="6400354" cy="557354"/>
          </a:xfrm>
        </p:spPr>
        <p:txBody>
          <a:bodyPr/>
          <a:lstStyle/>
          <a:p>
            <a:r>
              <a:rPr lang="en-US" sz="3200" dirty="0" smtClean="0"/>
              <a:t>What didn’t go well</a:t>
            </a:r>
            <a:endParaRPr lang="en-US" sz="3200" dirty="0"/>
          </a:p>
        </p:txBody>
      </p:sp>
      <p:sp>
        <p:nvSpPr>
          <p:cNvPr id="5" name="Footer Placeholder 4"/>
          <p:cNvSpPr>
            <a:spLocks noGrp="1"/>
          </p:cNvSpPr>
          <p:nvPr>
            <p:ph type="ftr" sz="quarter" idx="3"/>
          </p:nvPr>
        </p:nvSpPr>
        <p:spPr/>
        <p:txBody>
          <a:bodyPr/>
          <a:lstStyle/>
          <a:p>
            <a:fld id="{022636EB-ADE8-A646-A11D-FED0A955D1AA}" type="slidenum">
              <a:rPr lang="en-US" smtClean="0"/>
              <a:pPr/>
              <a:t>38</a:t>
            </a:fld>
            <a:endParaRPr lang="en-US" dirty="0"/>
          </a:p>
        </p:txBody>
      </p:sp>
      <p:sp>
        <p:nvSpPr>
          <p:cNvPr id="7" name="TextBox 6"/>
          <p:cNvSpPr txBox="1"/>
          <p:nvPr/>
        </p:nvSpPr>
        <p:spPr>
          <a:xfrm>
            <a:off x="536222" y="1508250"/>
            <a:ext cx="8054138" cy="2031325"/>
          </a:xfrm>
          <a:prstGeom prst="rect">
            <a:avLst/>
          </a:prstGeom>
          <a:noFill/>
        </p:spPr>
        <p:txBody>
          <a:bodyPr wrap="square" rtlCol="0">
            <a:spAutoFit/>
          </a:bodyPr>
          <a:lstStyle/>
          <a:p>
            <a:pPr marL="285750" indent="-285750">
              <a:spcBef>
                <a:spcPts val="1800"/>
              </a:spcBef>
              <a:buFont typeface="Arial"/>
              <a:buChar char="•"/>
            </a:pPr>
            <a:r>
              <a:rPr lang="en-US" sz="3200" dirty="0" smtClean="0"/>
              <a:t>Took a while for customer to use the app</a:t>
            </a:r>
          </a:p>
          <a:p>
            <a:pPr marL="285750" indent="-285750">
              <a:spcBef>
                <a:spcPts val="1800"/>
              </a:spcBef>
              <a:buFont typeface="Arial"/>
              <a:buChar char="•"/>
            </a:pPr>
            <a:r>
              <a:rPr lang="en-US" sz="3200" dirty="0" smtClean="0"/>
              <a:t>Not everyone on board with “Optionality”</a:t>
            </a:r>
          </a:p>
          <a:p>
            <a:pPr marL="285750" indent="-285750">
              <a:spcBef>
                <a:spcPts val="1800"/>
              </a:spcBef>
              <a:buFont typeface="Arial"/>
              <a:buChar char="•"/>
            </a:pPr>
            <a:r>
              <a:rPr lang="en-US" sz="3200" dirty="0" smtClean="0"/>
              <a:t>Bottlenecks</a:t>
            </a:r>
          </a:p>
        </p:txBody>
      </p:sp>
    </p:spTree>
    <p:extLst>
      <p:ext uri="{BB962C8B-B14F-4D97-AF65-F5344CB8AC3E}">
        <p14:creationId xmlns:p14="http://schemas.microsoft.com/office/powerpoint/2010/main" val="3407370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a:xfrm>
            <a:off x="324577" y="2677819"/>
            <a:ext cx="8607778" cy="3287751"/>
          </a:xfrm>
        </p:spPr>
        <p:txBody>
          <a:bodyPr>
            <a:noAutofit/>
          </a:bodyPr>
          <a:lstStyle/>
          <a:p>
            <a:r>
              <a:rPr lang="en-US" sz="2400" dirty="0" smtClean="0"/>
              <a:t>“Whenever </a:t>
            </a:r>
            <a:r>
              <a:rPr lang="en-US" sz="2400" dirty="0"/>
              <a:t>you hear of a new IT project starting up with a large budget, teams of tens or hundreds of people, and a timeline of many months before something actually gets shipped, you can expect the project will go over time and budget and not deliver the expected value</a:t>
            </a:r>
            <a:r>
              <a:rPr lang="en-US" sz="2400" dirty="0" smtClean="0"/>
              <a:t>.”</a:t>
            </a:r>
            <a:br>
              <a:rPr lang="en-US" sz="2400" dirty="0" smtClean="0"/>
            </a:br>
            <a:r>
              <a:rPr lang="en-US" sz="2400" dirty="0" smtClean="0"/>
              <a:t/>
            </a:r>
            <a:br>
              <a:rPr lang="en-US" sz="2400" dirty="0" smtClean="0"/>
            </a:br>
            <a:r>
              <a:rPr lang="en-US" sz="2400" dirty="0" smtClean="0"/>
              <a:t>- </a:t>
            </a:r>
            <a:r>
              <a:rPr lang="en-US" sz="2400" i="1" dirty="0" smtClean="0"/>
              <a:t>Lean Enterprise</a:t>
            </a:r>
            <a:endParaRPr lang="en-US" sz="2400" dirty="0"/>
          </a:p>
        </p:txBody>
      </p:sp>
      <p:sp>
        <p:nvSpPr>
          <p:cNvPr id="5" name="Footer Placeholder 4"/>
          <p:cNvSpPr>
            <a:spLocks noGrp="1"/>
          </p:cNvSpPr>
          <p:nvPr>
            <p:ph type="ftr" sz="quarter" idx="3"/>
          </p:nvPr>
        </p:nvSpPr>
        <p:spPr/>
        <p:txBody>
          <a:bodyPr/>
          <a:lstStyle/>
          <a:p>
            <a:fld id="{022636EB-ADE8-A646-A11D-FED0A955D1AA}" type="slidenum">
              <a:rPr lang="en-US" smtClean="0"/>
              <a:pPr/>
              <a:t>39</a:t>
            </a:fld>
            <a:endParaRPr lang="en-US" dirty="0"/>
          </a:p>
        </p:txBody>
      </p:sp>
      <p:sp>
        <p:nvSpPr>
          <p:cNvPr id="7" name="Title 2"/>
          <p:cNvSpPr txBox="1">
            <a:spLocks/>
          </p:cNvSpPr>
          <p:nvPr/>
        </p:nvSpPr>
        <p:spPr>
          <a:xfrm>
            <a:off x="536222" y="1375153"/>
            <a:ext cx="8102635" cy="728315"/>
          </a:xfrm>
          <a:prstGeom prst="rect">
            <a:avLst/>
          </a:prstGeom>
        </p:spPr>
        <p:txBody>
          <a:bodyPr vert="horz" lIns="64291" tIns="32146" rIns="64291" bIns="32146" rtlCol="0" anchor="ctr">
            <a:normAutofit/>
          </a:bodyPr>
          <a:lstStyle>
            <a:lvl1pPr algn="l" defTabSz="457200" rtl="0" eaLnBrk="1" latinLnBrk="0" hangingPunct="1">
              <a:spcBef>
                <a:spcPct val="0"/>
              </a:spcBef>
              <a:buNone/>
              <a:defRPr sz="4000" kern="1200" baseline="0">
                <a:solidFill>
                  <a:schemeClr val="tx2"/>
                </a:solidFill>
                <a:latin typeface="Arial"/>
                <a:ea typeface="+mj-ea"/>
                <a:cs typeface="Arial"/>
              </a:defRPr>
            </a:lvl1pPr>
          </a:lstStyle>
          <a:p>
            <a:r>
              <a:rPr lang="en-US" dirty="0" smtClean="0"/>
              <a:t>My plea: enable experimentation</a:t>
            </a:r>
            <a:endParaRPr lang="en-US" dirty="0"/>
          </a:p>
        </p:txBody>
      </p:sp>
    </p:spTree>
    <p:extLst>
      <p:ext uri="{BB962C8B-B14F-4D97-AF65-F5344CB8AC3E}">
        <p14:creationId xmlns:p14="http://schemas.microsoft.com/office/powerpoint/2010/main" val="20263061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4</a:t>
            </a:fld>
            <a:endParaRPr lang="en-US" dirty="0"/>
          </a:p>
        </p:txBody>
      </p:sp>
      <p:sp>
        <p:nvSpPr>
          <p:cNvPr id="6" name="Title 5"/>
          <p:cNvSpPr>
            <a:spLocks noGrp="1"/>
          </p:cNvSpPr>
          <p:nvPr>
            <p:ph type="title"/>
          </p:nvPr>
        </p:nvSpPr>
        <p:spPr/>
        <p:txBody>
          <a:bodyPr/>
          <a:lstStyle/>
          <a:p>
            <a:endParaRPr lang="en-US"/>
          </a:p>
        </p:txBody>
      </p:sp>
      <p:sp>
        <p:nvSpPr>
          <p:cNvPr id="7" name="TextBox 6"/>
          <p:cNvSpPr txBox="1"/>
          <p:nvPr/>
        </p:nvSpPr>
        <p:spPr>
          <a:xfrm>
            <a:off x="147415" y="6384546"/>
            <a:ext cx="3545111" cy="276999"/>
          </a:xfrm>
          <a:prstGeom prst="rect">
            <a:avLst/>
          </a:prstGeom>
          <a:noFill/>
        </p:spPr>
        <p:txBody>
          <a:bodyPr wrap="none" rtlCol="0">
            <a:spAutoFit/>
          </a:bodyPr>
          <a:lstStyle/>
          <a:p>
            <a:r>
              <a:rPr lang="en-US" sz="1200" dirty="0"/>
              <a:t>http://</a:t>
            </a:r>
            <a:r>
              <a:rPr lang="en-US" sz="1200" dirty="0" err="1"/>
              <a:t>giphy.com</a:t>
            </a:r>
            <a:r>
              <a:rPr lang="en-US" sz="1200" dirty="0"/>
              <a:t>/gifs/happy-excited-M7gtacN7aPNsc</a:t>
            </a:r>
          </a:p>
        </p:txBody>
      </p:sp>
      <p:pic>
        <p:nvPicPr>
          <p:cNvPr id="8" name="Picture 7" descr="heman_rockin_out.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000" y="1041400"/>
            <a:ext cx="6350000" cy="4762500"/>
          </a:xfrm>
          <a:prstGeom prst="rect">
            <a:avLst/>
          </a:prstGeom>
        </p:spPr>
      </p:pic>
    </p:spTree>
    <p:extLst>
      <p:ext uri="{BB962C8B-B14F-4D97-AF65-F5344CB8AC3E}">
        <p14:creationId xmlns:p14="http://schemas.microsoft.com/office/powerpoint/2010/main" val="993311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Text Placeholder 2"/>
          <p:cNvSpPr>
            <a:spLocks noGrp="1"/>
          </p:cNvSpPr>
          <p:nvPr>
            <p:ph type="body" sz="quarter" idx="13"/>
          </p:nvPr>
        </p:nvSpPr>
        <p:spPr>
          <a:xfrm>
            <a:off x="536222" y="4003098"/>
            <a:ext cx="4373841" cy="1156703"/>
          </a:xfrm>
        </p:spPr>
        <p:txBody>
          <a:bodyPr>
            <a:normAutofit/>
          </a:bodyPr>
          <a:lstStyle/>
          <a:p>
            <a:r>
              <a:rPr lang="en-US" sz="3200" dirty="0" smtClean="0"/>
              <a:t>Marc Esher</a:t>
            </a:r>
          </a:p>
          <a:p>
            <a:endParaRPr lang="en-US" sz="3200" dirty="0" smtClean="0"/>
          </a:p>
          <a:p>
            <a:r>
              <a:rPr lang="en-US" sz="3200" dirty="0" smtClean="0"/>
              <a:t>@</a:t>
            </a:r>
            <a:r>
              <a:rPr lang="en-US" sz="3200" dirty="0" err="1" smtClean="0"/>
              <a:t>marcesher</a:t>
            </a:r>
            <a:endParaRPr lang="en-US" sz="3200" dirty="0"/>
          </a:p>
        </p:txBody>
      </p:sp>
      <p:sp>
        <p:nvSpPr>
          <p:cNvPr id="4" name="Subtitle 3"/>
          <p:cNvSpPr>
            <a:spLocks noGrp="1"/>
          </p:cNvSpPr>
          <p:nvPr>
            <p:ph type="subTitle" idx="1"/>
          </p:nvPr>
        </p:nvSpPr>
        <p:spPr/>
        <p:txBody>
          <a:bodyPr/>
          <a:lstStyle/>
          <a:p>
            <a:r>
              <a:rPr lang="en-US" dirty="0" smtClean="0"/>
              <a:t>June, 2015</a:t>
            </a:r>
            <a:endParaRPr lang="en-US" dirty="0"/>
          </a:p>
        </p:txBody>
      </p:sp>
    </p:spTree>
    <p:extLst>
      <p:ext uri="{BB962C8B-B14F-4D97-AF65-F5344CB8AC3E}">
        <p14:creationId xmlns:p14="http://schemas.microsoft.com/office/powerpoint/2010/main" val="174273431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5</a:t>
            </a:fld>
            <a:endParaRPr lang="en-US" dirty="0"/>
          </a:p>
        </p:txBody>
      </p:sp>
      <p:sp>
        <p:nvSpPr>
          <p:cNvPr id="6" name="Title 5"/>
          <p:cNvSpPr>
            <a:spLocks noGrp="1"/>
          </p:cNvSpPr>
          <p:nvPr>
            <p:ph type="title"/>
          </p:nvPr>
        </p:nvSpPr>
        <p:spPr/>
        <p:txBody>
          <a:bodyPr/>
          <a:lstStyle/>
          <a:p>
            <a:endParaRPr lang="en-US" dirty="0"/>
          </a:p>
        </p:txBody>
      </p:sp>
      <p:sp>
        <p:nvSpPr>
          <p:cNvPr id="7" name="TextBox 6"/>
          <p:cNvSpPr txBox="1"/>
          <p:nvPr/>
        </p:nvSpPr>
        <p:spPr>
          <a:xfrm>
            <a:off x="147415" y="6384546"/>
            <a:ext cx="3545111" cy="276999"/>
          </a:xfrm>
          <a:prstGeom prst="rect">
            <a:avLst/>
          </a:prstGeom>
          <a:noFill/>
        </p:spPr>
        <p:txBody>
          <a:bodyPr wrap="none" rtlCol="0">
            <a:spAutoFit/>
          </a:bodyPr>
          <a:lstStyle/>
          <a:p>
            <a:r>
              <a:rPr lang="en-US" sz="1200" dirty="0"/>
              <a:t>http://</a:t>
            </a:r>
            <a:r>
              <a:rPr lang="en-US" sz="1200" dirty="0" err="1"/>
              <a:t>giphy.com</a:t>
            </a:r>
            <a:r>
              <a:rPr lang="en-US" sz="1200" dirty="0"/>
              <a:t>/gifs/happy-excited-M7gtacN7aPNsc</a:t>
            </a:r>
          </a:p>
        </p:txBody>
      </p:sp>
      <p:pic>
        <p:nvPicPr>
          <p:cNvPr id="9" name="Picture 8" descr="heman_rockin_ou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000" y="1041400"/>
            <a:ext cx="6350000" cy="4762500"/>
          </a:xfrm>
          <a:prstGeom prst="rect">
            <a:avLst/>
          </a:prstGeom>
        </p:spPr>
      </p:pic>
    </p:spTree>
    <p:extLst>
      <p:ext uri="{BB962C8B-B14F-4D97-AF65-F5344CB8AC3E}">
        <p14:creationId xmlns:p14="http://schemas.microsoft.com/office/powerpoint/2010/main" val="7896620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6" name="Title 5"/>
          <p:cNvSpPr>
            <a:spLocks noGrp="1"/>
          </p:cNvSpPr>
          <p:nvPr>
            <p:ph type="title"/>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6</a:t>
            </a:fld>
            <a:endParaRPr lang="en-US" dirty="0"/>
          </a:p>
        </p:txBody>
      </p:sp>
      <p:pic>
        <p:nvPicPr>
          <p:cNvPr id="8" name="Picture 7" descr="nala_simba.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678" y="110089"/>
            <a:ext cx="8633504" cy="4800228"/>
          </a:xfrm>
          <a:prstGeom prst="rect">
            <a:avLst/>
          </a:prstGeom>
        </p:spPr>
      </p:pic>
      <p:sp>
        <p:nvSpPr>
          <p:cNvPr id="9" name="TextBox 8"/>
          <p:cNvSpPr txBox="1"/>
          <p:nvPr/>
        </p:nvSpPr>
        <p:spPr>
          <a:xfrm>
            <a:off x="-22683" y="6373208"/>
            <a:ext cx="5771945" cy="246221"/>
          </a:xfrm>
          <a:prstGeom prst="rect">
            <a:avLst/>
          </a:prstGeom>
          <a:noFill/>
        </p:spPr>
        <p:txBody>
          <a:bodyPr wrap="none" rtlCol="0">
            <a:spAutoFit/>
          </a:bodyPr>
          <a:lstStyle/>
          <a:p>
            <a:r>
              <a:rPr lang="en-US" sz="1000" dirty="0"/>
              <a:t>http://</a:t>
            </a:r>
            <a:r>
              <a:rPr lang="en-US" sz="1000" dirty="0" err="1"/>
              <a:t>rebloggy.com</a:t>
            </a:r>
            <a:r>
              <a:rPr lang="en-US" sz="1000" dirty="0"/>
              <a:t>/post/disney-the-lion-king-disney-gif-1000-simba-emma-nala-disneyedit/78136810417</a:t>
            </a:r>
          </a:p>
        </p:txBody>
      </p:sp>
    </p:spTree>
    <p:extLst>
      <p:ext uri="{BB962C8B-B14F-4D97-AF65-F5344CB8AC3E}">
        <p14:creationId xmlns:p14="http://schemas.microsoft.com/office/powerpoint/2010/main" val="22460352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6" name="Title 5"/>
          <p:cNvSpPr>
            <a:spLocks noGrp="1"/>
          </p:cNvSpPr>
          <p:nvPr>
            <p:ph type="title"/>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3"/>
          </p:nvPr>
        </p:nvSpPr>
        <p:spPr/>
        <p:txBody>
          <a:bodyPr/>
          <a:lstStyle/>
          <a:p>
            <a:fld id="{022636EB-ADE8-A646-A11D-FED0A955D1AA}" type="slidenum">
              <a:rPr lang="en-US" smtClean="0"/>
              <a:pPr/>
              <a:t>7</a:t>
            </a:fld>
            <a:endParaRPr lang="en-US" dirty="0"/>
          </a:p>
        </p:txBody>
      </p:sp>
      <p:sp>
        <p:nvSpPr>
          <p:cNvPr id="9" name="TextBox 8"/>
          <p:cNvSpPr txBox="1"/>
          <p:nvPr/>
        </p:nvSpPr>
        <p:spPr>
          <a:xfrm>
            <a:off x="-22683" y="6373208"/>
            <a:ext cx="5771945" cy="246221"/>
          </a:xfrm>
          <a:prstGeom prst="rect">
            <a:avLst/>
          </a:prstGeom>
          <a:noFill/>
        </p:spPr>
        <p:txBody>
          <a:bodyPr wrap="none" rtlCol="0">
            <a:spAutoFit/>
          </a:bodyPr>
          <a:lstStyle/>
          <a:p>
            <a:r>
              <a:rPr lang="en-US" sz="1000" dirty="0"/>
              <a:t>http://</a:t>
            </a:r>
            <a:r>
              <a:rPr lang="en-US" sz="1000" dirty="0" err="1"/>
              <a:t>rebloggy.com</a:t>
            </a:r>
            <a:r>
              <a:rPr lang="en-US" sz="1000" dirty="0"/>
              <a:t>/post/disney-the-lion-king-disney-gif-1000-simba-emma-nala-disneyedit/78136810417</a:t>
            </a:r>
          </a:p>
        </p:txBody>
      </p:sp>
      <p:pic>
        <p:nvPicPr>
          <p:cNvPr id="3" name="Picture 2" descr="nala_simb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988" y="306187"/>
            <a:ext cx="8688730" cy="4830934"/>
          </a:xfrm>
          <a:prstGeom prst="rect">
            <a:avLst/>
          </a:prstGeom>
        </p:spPr>
      </p:pic>
    </p:spTree>
    <p:extLst>
      <p:ext uri="{BB962C8B-B14F-4D97-AF65-F5344CB8AC3E}">
        <p14:creationId xmlns:p14="http://schemas.microsoft.com/office/powerpoint/2010/main" val="10582929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6494" y="587544"/>
            <a:ext cx="6400354" cy="557354"/>
          </a:xfrm>
        </p:spPr>
        <p:txBody>
          <a:bodyPr/>
          <a:lstStyle/>
          <a:p>
            <a:r>
              <a:rPr lang="en-US" sz="3200" dirty="0" smtClean="0"/>
              <a:t>Uncertainties</a:t>
            </a:r>
            <a:endParaRPr lang="en-US" sz="3200" dirty="0"/>
          </a:p>
        </p:txBody>
      </p:sp>
      <p:sp>
        <p:nvSpPr>
          <p:cNvPr id="5" name="Footer Placeholder 4"/>
          <p:cNvSpPr>
            <a:spLocks noGrp="1"/>
          </p:cNvSpPr>
          <p:nvPr>
            <p:ph type="ftr" sz="quarter" idx="3"/>
          </p:nvPr>
        </p:nvSpPr>
        <p:spPr/>
        <p:txBody>
          <a:bodyPr/>
          <a:lstStyle/>
          <a:p>
            <a:fld id="{022636EB-ADE8-A646-A11D-FED0A955D1AA}" type="slidenum">
              <a:rPr lang="en-US" smtClean="0"/>
              <a:pPr/>
              <a:t>8</a:t>
            </a:fld>
            <a:endParaRPr lang="en-US" dirty="0"/>
          </a:p>
        </p:txBody>
      </p:sp>
      <p:sp>
        <p:nvSpPr>
          <p:cNvPr id="7" name="TextBox 6"/>
          <p:cNvSpPr txBox="1"/>
          <p:nvPr/>
        </p:nvSpPr>
        <p:spPr>
          <a:xfrm>
            <a:off x="536222" y="1508250"/>
            <a:ext cx="8054138" cy="4201150"/>
          </a:xfrm>
          <a:prstGeom prst="rect">
            <a:avLst/>
          </a:prstGeom>
          <a:noFill/>
        </p:spPr>
        <p:txBody>
          <a:bodyPr wrap="square" rtlCol="0">
            <a:spAutoFit/>
          </a:bodyPr>
          <a:lstStyle/>
          <a:p>
            <a:pPr marL="285750" indent="-285750">
              <a:spcBef>
                <a:spcPts val="1800"/>
              </a:spcBef>
              <a:buFont typeface="Arial"/>
              <a:buChar char="•"/>
            </a:pPr>
            <a:r>
              <a:rPr lang="en-US" sz="3200" dirty="0" smtClean="0"/>
              <a:t>Installation and configuration</a:t>
            </a:r>
          </a:p>
          <a:p>
            <a:pPr marL="285750" indent="-285750">
              <a:spcBef>
                <a:spcPts val="1800"/>
              </a:spcBef>
              <a:buFont typeface="Arial"/>
              <a:buChar char="•"/>
            </a:pPr>
            <a:r>
              <a:rPr lang="en-US" sz="3200" dirty="0"/>
              <a:t>Security requirements</a:t>
            </a:r>
          </a:p>
          <a:p>
            <a:pPr marL="285750" indent="-285750">
              <a:spcBef>
                <a:spcPts val="1800"/>
              </a:spcBef>
              <a:buFont typeface="Arial"/>
              <a:buChar char="•"/>
            </a:pPr>
            <a:endParaRPr lang="en-US" sz="3200" dirty="0" smtClean="0"/>
          </a:p>
          <a:p>
            <a:pPr marL="285750" indent="-285750">
              <a:spcBef>
                <a:spcPts val="1800"/>
              </a:spcBef>
              <a:buFont typeface="Arial"/>
              <a:buChar char="•"/>
            </a:pPr>
            <a:endParaRPr lang="en-US" sz="3200" dirty="0" smtClean="0"/>
          </a:p>
          <a:p>
            <a:pPr marL="285750" indent="-285750">
              <a:spcBef>
                <a:spcPts val="1800"/>
              </a:spcBef>
              <a:buFont typeface="Arial"/>
              <a:buChar char="•"/>
            </a:pPr>
            <a:r>
              <a:rPr lang="en-US" sz="3200" dirty="0"/>
              <a:t>Authentication and </a:t>
            </a:r>
            <a:r>
              <a:rPr lang="en-US" sz="3200" dirty="0" smtClean="0"/>
              <a:t>authorization</a:t>
            </a:r>
          </a:p>
          <a:p>
            <a:pPr marL="285750" indent="-285750">
              <a:spcBef>
                <a:spcPts val="1800"/>
              </a:spcBef>
              <a:buFont typeface="Arial"/>
              <a:buChar char="•"/>
            </a:pPr>
            <a:r>
              <a:rPr lang="en-US" sz="3200" dirty="0" smtClean="0"/>
              <a:t>Customization</a:t>
            </a:r>
          </a:p>
        </p:txBody>
      </p:sp>
    </p:spTree>
    <p:extLst>
      <p:ext uri="{BB962C8B-B14F-4D97-AF65-F5344CB8AC3E}">
        <p14:creationId xmlns:p14="http://schemas.microsoft.com/office/powerpoint/2010/main" val="9375727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6493" y="587544"/>
            <a:ext cx="8448773" cy="1049797"/>
          </a:xfrm>
        </p:spPr>
        <p:txBody>
          <a:bodyPr/>
          <a:lstStyle/>
          <a:p>
            <a:r>
              <a:rPr lang="en-US" sz="3200" strike="sngStrike" dirty="0" smtClean="0">
                <a:solidFill>
                  <a:schemeClr val="accent1">
                    <a:lumMod val="60000"/>
                    <a:lumOff val="40000"/>
                  </a:schemeClr>
                </a:solidFill>
              </a:rPr>
              <a:t>Confronting</a:t>
            </a:r>
            <a:r>
              <a:rPr lang="en-US" sz="3200" dirty="0" smtClean="0"/>
              <a:t> Ignoring Uncertainty</a:t>
            </a:r>
            <a:endParaRPr lang="en-US" sz="3200" dirty="0"/>
          </a:p>
        </p:txBody>
      </p:sp>
      <p:sp>
        <p:nvSpPr>
          <p:cNvPr id="5" name="Footer Placeholder 4"/>
          <p:cNvSpPr>
            <a:spLocks noGrp="1"/>
          </p:cNvSpPr>
          <p:nvPr>
            <p:ph type="ftr" sz="quarter" idx="3"/>
          </p:nvPr>
        </p:nvSpPr>
        <p:spPr/>
        <p:txBody>
          <a:bodyPr/>
          <a:lstStyle/>
          <a:p>
            <a:fld id="{022636EB-ADE8-A646-A11D-FED0A955D1AA}" type="slidenum">
              <a:rPr lang="en-US" smtClean="0"/>
              <a:pPr/>
              <a:t>9</a:t>
            </a:fld>
            <a:endParaRPr lang="en-US" dirty="0"/>
          </a:p>
        </p:txBody>
      </p:sp>
      <p:sp>
        <p:nvSpPr>
          <p:cNvPr id="7" name="TextBox 6"/>
          <p:cNvSpPr txBox="1"/>
          <p:nvPr/>
        </p:nvSpPr>
        <p:spPr>
          <a:xfrm>
            <a:off x="536222" y="1508250"/>
            <a:ext cx="8054138" cy="4693593"/>
          </a:xfrm>
          <a:prstGeom prst="rect">
            <a:avLst/>
          </a:prstGeom>
          <a:noFill/>
        </p:spPr>
        <p:txBody>
          <a:bodyPr wrap="square" rtlCol="0">
            <a:spAutoFit/>
          </a:bodyPr>
          <a:lstStyle/>
          <a:p>
            <a:pPr marL="285750" indent="-285750">
              <a:spcBef>
                <a:spcPts val="1800"/>
              </a:spcBef>
              <a:buFont typeface="Arial"/>
              <a:buChar char="•"/>
            </a:pPr>
            <a:r>
              <a:rPr lang="en-US" sz="3200" dirty="0" smtClean="0"/>
              <a:t>Repeatable installation of </a:t>
            </a:r>
            <a:r>
              <a:rPr lang="en-US" sz="3200" dirty="0" err="1" smtClean="0"/>
              <a:t>uncustomized</a:t>
            </a:r>
            <a:r>
              <a:rPr lang="en-US" sz="3200" dirty="0" smtClean="0"/>
              <a:t> software </a:t>
            </a:r>
            <a:r>
              <a:rPr lang="en-US" sz="3200" b="1" dirty="0" smtClean="0"/>
              <a:t>in production</a:t>
            </a:r>
          </a:p>
          <a:p>
            <a:pPr marL="285750" indent="-285750">
              <a:spcBef>
                <a:spcPts val="1800"/>
              </a:spcBef>
              <a:buFont typeface="Arial"/>
              <a:buChar char="•"/>
            </a:pPr>
            <a:r>
              <a:rPr lang="en-US" sz="3200" dirty="0"/>
              <a:t>Implement all security controls</a:t>
            </a:r>
          </a:p>
          <a:p>
            <a:pPr marL="285750" indent="-285750">
              <a:spcBef>
                <a:spcPts val="1800"/>
              </a:spcBef>
              <a:buFont typeface="Arial"/>
              <a:buChar char="•"/>
            </a:pPr>
            <a:endParaRPr lang="en-US" sz="3200" b="1" dirty="0" smtClean="0"/>
          </a:p>
          <a:p>
            <a:pPr marL="285750" indent="-285750">
              <a:spcBef>
                <a:spcPts val="1800"/>
              </a:spcBef>
              <a:buFont typeface="Arial"/>
              <a:buChar char="•"/>
            </a:pPr>
            <a:endParaRPr lang="en-US" sz="3200" b="1" dirty="0" smtClean="0"/>
          </a:p>
          <a:p>
            <a:pPr marL="285750" indent="-285750">
              <a:spcBef>
                <a:spcPts val="1800"/>
              </a:spcBef>
              <a:buFont typeface="Arial"/>
              <a:buChar char="•"/>
            </a:pPr>
            <a:r>
              <a:rPr lang="en-US" sz="3200" strike="sngStrike" dirty="0" err="1">
                <a:solidFill>
                  <a:srgbClr val="BFBFBF"/>
                </a:solidFill>
              </a:rPr>
              <a:t>Auth</a:t>
            </a:r>
            <a:r>
              <a:rPr lang="en-US" sz="3200" strike="sngStrike" dirty="0">
                <a:solidFill>
                  <a:srgbClr val="BFBFBF"/>
                </a:solidFill>
              </a:rPr>
              <a:t>… </a:t>
            </a:r>
            <a:r>
              <a:rPr lang="en-US" sz="3200" dirty="0"/>
              <a:t>No </a:t>
            </a:r>
            <a:r>
              <a:rPr lang="en-US" sz="3200" dirty="0" smtClean="0"/>
              <a:t>Promises</a:t>
            </a:r>
            <a:endParaRPr lang="en-US" sz="3200" strike="sngStrike" dirty="0" smtClean="0">
              <a:solidFill>
                <a:schemeClr val="bg1">
                  <a:lumMod val="75000"/>
                </a:schemeClr>
              </a:solidFill>
            </a:endParaRPr>
          </a:p>
          <a:p>
            <a:pPr marL="285750" indent="-285750">
              <a:spcBef>
                <a:spcPts val="1800"/>
              </a:spcBef>
              <a:buFont typeface="Arial"/>
              <a:buChar char="•"/>
            </a:pPr>
            <a:r>
              <a:rPr lang="en-US" sz="3200" strike="sngStrike" dirty="0" smtClean="0">
                <a:solidFill>
                  <a:schemeClr val="bg1">
                    <a:lumMod val="75000"/>
                  </a:schemeClr>
                </a:solidFill>
              </a:rPr>
              <a:t>Customization  </a:t>
            </a:r>
            <a:r>
              <a:rPr lang="en-US" sz="3200" dirty="0" smtClean="0"/>
              <a:t>Maybe later</a:t>
            </a:r>
          </a:p>
        </p:txBody>
      </p:sp>
    </p:spTree>
    <p:extLst>
      <p:ext uri="{BB962C8B-B14F-4D97-AF65-F5344CB8AC3E}">
        <p14:creationId xmlns:p14="http://schemas.microsoft.com/office/powerpoint/2010/main" val="215937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12067</TotalTime>
  <Words>3183</Words>
  <Application>Microsoft Macintosh PowerPoint</Application>
  <PresentationFormat>On-screen Show (4:3)</PresentationFormat>
  <Paragraphs>409</Paragraphs>
  <Slides>40</Slides>
  <Notes>35</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Lean Enterprise, Principles in Practice</vt:lpstr>
      <vt:lpstr>PowerPoint Presentation</vt:lpstr>
      <vt:lpstr>Standard operating procedure</vt:lpstr>
      <vt:lpstr>PowerPoint Presentation</vt:lpstr>
      <vt:lpstr>PowerPoint Presentation</vt:lpstr>
      <vt:lpstr>PowerPoint Presentation</vt:lpstr>
      <vt:lpstr>PowerPoint Presentation</vt:lpstr>
      <vt:lpstr>PowerPoint Presentation</vt:lpstr>
      <vt:lpstr>PowerPoint Presentation</vt:lpstr>
      <vt:lpstr>“When can we get more people?”</vt:lpstr>
      <vt:lpstr>“When can we start the customizations?”</vt:lpstr>
      <vt:lpstr>“… isn’t all that valuable”</vt:lpstr>
      <vt:lpstr>“… Valuable”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Principle: Focus on Learning</vt:lpstr>
      <vt:lpstr>1. Are we building the right thing?</vt:lpstr>
      <vt:lpstr>2. How do we know that?</vt:lpstr>
      <vt:lpstr>3. We need to use the software</vt:lpstr>
      <vt:lpstr>4. What’s the least we can do to enable that?</vt:lpstr>
      <vt:lpstr>Pivot proposal</vt:lpstr>
      <vt:lpstr>PowerPoint Presentation</vt:lpstr>
      <vt:lpstr>PowerPoint Presentation</vt:lpstr>
      <vt:lpstr>Key Principle: Reduce waste</vt:lpstr>
      <vt:lpstr>1. Small, X-functional Explore Team</vt:lpstr>
      <vt:lpstr>2. Runway = hypotheses, not requirements</vt:lpstr>
      <vt:lpstr>3. “Principle of Optionality”</vt:lpstr>
      <vt:lpstr>Enabling the transformation</vt:lpstr>
      <vt:lpstr>PowerPoint Presentation</vt:lpstr>
      <vt:lpstr>What didn’t go well</vt:lpstr>
      <vt:lpstr>PowerPoint Presentation</vt:lpstr>
      <vt:lpstr>“Whenever you hear of a new IT project starting up with a large budget, teams of tens or hundreds of people, and a timeline of many months before something actually gets shipped, you can expect the project will go over time and budget and not deliver the expected value.”  - Lean Enterprise</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dc:creator>
  <cp:lastModifiedBy>Marc</cp:lastModifiedBy>
  <cp:revision>114</cp:revision>
  <cp:lastPrinted>2015-06-03T23:02:49Z</cp:lastPrinted>
  <dcterms:created xsi:type="dcterms:W3CDTF">2015-06-01T23:13:39Z</dcterms:created>
  <dcterms:modified xsi:type="dcterms:W3CDTF">2015-06-16T22:37:08Z</dcterms:modified>
</cp:coreProperties>
</file>