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9" r:id="rId23"/>
    <p:sldId id="277" r:id="rId24"/>
    <p:sldId id="280" r:id="rId25"/>
    <p:sldId id="278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9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1AA3A7-703C-498A-BF23-FBC4F5178255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18D08E-DE74-4D1E-AAEF-8423551AE42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Zen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7696200" cy="2057399"/>
          </a:xfrm>
        </p:spPr>
        <p:txBody>
          <a:bodyPr>
            <a:noAutofit/>
          </a:bodyPr>
          <a:lstStyle/>
          <a:p>
            <a:r>
              <a:rPr lang="en-US" sz="2800" dirty="0" smtClean="0"/>
              <a:t>Marc </a:t>
            </a:r>
            <a:r>
              <a:rPr lang="en-US" sz="2800" dirty="0" err="1" smtClean="0"/>
              <a:t>Esher</a:t>
            </a:r>
            <a:endParaRPr lang="en-US" sz="2800" dirty="0" smtClean="0"/>
          </a:p>
          <a:p>
            <a:r>
              <a:rPr lang="en-US" sz="2800" dirty="0" err="1"/>
              <a:t>c</a:t>
            </a:r>
            <a:r>
              <a:rPr lang="en-US" sz="2800" dirty="0" err="1" smtClean="0"/>
              <a:t>f.Objective</a:t>
            </a:r>
            <a:r>
              <a:rPr lang="en-US" sz="2800" dirty="0" smtClean="0"/>
              <a:t>() 2012</a:t>
            </a:r>
          </a:p>
          <a:p>
            <a:r>
              <a:rPr lang="en-US" sz="2800" dirty="0" smtClean="0"/>
              <a:t>http://bit.ly/cfconcurrencyzen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44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of code that works well… if not used in shared scopes. Its design is just fine for its *intended* use.</a:t>
            </a:r>
          </a:p>
          <a:p>
            <a:r>
              <a:rPr lang="en-US" dirty="0" smtClean="0"/>
              <a:t>But when you use it app-scoped – contrary to what the code’s author intended – you get *weird*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Suffering #3: Code clearly not designed for thread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as few as 3 simultaneous requests can cause a single app-scoped component query to produce unexpected results, whereby you query for id 1 but you get id 2’s results.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Suffering #4: CF is *unsafe*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shared mutability wherever possible</a:t>
            </a:r>
          </a:p>
          <a:p>
            <a:r>
              <a:rPr lang="en-US" dirty="0"/>
              <a:t>When designing components, pretend they’ll be used in the app scope</a:t>
            </a:r>
          </a:p>
          <a:p>
            <a:pPr lvl="1"/>
            <a:r>
              <a:rPr lang="en-US" dirty="0" smtClean="0"/>
              <a:t>Avoid the “</a:t>
            </a:r>
            <a:r>
              <a:rPr lang="en-US" dirty="0" err="1" smtClean="0"/>
              <a:t>ColdFish</a:t>
            </a:r>
            <a:r>
              <a:rPr lang="en-US" dirty="0" smtClean="0"/>
              <a:t>” problem </a:t>
            </a:r>
            <a:r>
              <a:rPr lang="en-US" dirty="0" err="1" smtClean="0"/>
              <a:t>demo’d</a:t>
            </a:r>
            <a:r>
              <a:rPr lang="en-US" dirty="0" smtClean="0"/>
              <a:t> earlier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scope as if your life depended on it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VarScoper</a:t>
            </a:r>
            <a:r>
              <a:rPr lang="en-US" dirty="0" smtClean="0"/>
              <a:t> on all your code, make it a habit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variables used as mutable or temporary data containers by component functions</a:t>
            </a:r>
          </a:p>
          <a:p>
            <a:pPr lvl="1"/>
            <a:r>
              <a:rPr lang="en-US" dirty="0" smtClean="0"/>
              <a:t>Screenshot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App-Scoped Shared Mutability </a:t>
            </a:r>
            <a:br>
              <a:rPr lang="en-US" dirty="0" smtClean="0"/>
            </a:br>
            <a:r>
              <a:rPr lang="en-US" dirty="0" smtClean="0"/>
              <a:t>“Hot Spots”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variables that are changed at any time *other than* initialization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App-Scoped Shared Mutability </a:t>
            </a:r>
            <a:br>
              <a:rPr lang="en-US" dirty="0" smtClean="0"/>
            </a:br>
            <a:r>
              <a:rPr lang="en-US" dirty="0" smtClean="0"/>
              <a:t>“Hot Spots”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functions that fail to deal with CF’s mind-bogglingly idiotic decision to make the “variables” scope the default scope</a:t>
            </a:r>
          </a:p>
          <a:p>
            <a:pPr lvl="1"/>
            <a:r>
              <a:rPr lang="en-US" dirty="0" err="1" smtClean="0"/>
              <a:t>CFQuery</a:t>
            </a:r>
            <a:r>
              <a:rPr lang="en-US" dirty="0" smtClean="0"/>
              <a:t> inside a function</a:t>
            </a:r>
          </a:p>
          <a:p>
            <a:pPr lvl="1"/>
            <a:r>
              <a:rPr lang="en-US" dirty="0" err="1" smtClean="0"/>
              <a:t>Cfsearch</a:t>
            </a:r>
            <a:endParaRPr lang="en-US" dirty="0" smtClean="0"/>
          </a:p>
          <a:p>
            <a:pPr lvl="1"/>
            <a:r>
              <a:rPr lang="en-US" dirty="0" err="1" smtClean="0"/>
              <a:t>Cfhttp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Anything where a tag creates a named result!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App-Scoped Shared Mutability </a:t>
            </a:r>
            <a:br>
              <a:rPr lang="en-US" dirty="0" smtClean="0"/>
            </a:br>
            <a:r>
              <a:rPr lang="en-US" dirty="0" smtClean="0"/>
              <a:t>“Hot Spots”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3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Enlightenment == Cessation of Suffering</a:t>
            </a:r>
          </a:p>
          <a:p>
            <a:r>
              <a:rPr lang="en-US" dirty="0" smtClean="0"/>
              <a:t>Part II: Enlightenment == A Truer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Ommmmmmmm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1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tasks</a:t>
            </a:r>
          </a:p>
          <a:p>
            <a:pPr lvl="1"/>
            <a:r>
              <a:rPr lang="en-US" dirty="0" smtClean="0"/>
              <a:t>Farming Example</a:t>
            </a:r>
          </a:p>
          <a:p>
            <a:pPr lvl="1"/>
            <a:r>
              <a:rPr lang="en-US" dirty="0" smtClean="0"/>
              <a:t>Computing Examples</a:t>
            </a:r>
          </a:p>
          <a:p>
            <a:pPr lvl="1"/>
            <a:r>
              <a:rPr lang="en-US" dirty="0" smtClean="0"/>
              <a:t>Tradeoff: Complexity vs. Performance</a:t>
            </a:r>
          </a:p>
          <a:p>
            <a:pPr lvl="1"/>
            <a:r>
              <a:rPr lang="en-US" dirty="0" smtClean="0"/>
              <a:t>Measure. Measure. Measure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II : Modern ColdFusion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7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CFThread</a:t>
            </a:r>
            <a:r>
              <a:rPr lang="en-US" dirty="0" smtClean="0"/>
              <a:t> has its uses, and they are few</a:t>
            </a:r>
          </a:p>
          <a:p>
            <a:pPr lvl="1"/>
            <a:r>
              <a:rPr lang="en-US" dirty="0" smtClean="0"/>
              <a:t>It deals with shared mutable scope by deep-copying everything! (Need to verify this)</a:t>
            </a:r>
          </a:p>
          <a:p>
            <a:pPr lvl="1"/>
            <a:r>
              <a:rPr lang="en-US" dirty="0" smtClean="0"/>
              <a:t>WTF?!</a:t>
            </a:r>
          </a:p>
          <a:p>
            <a:pPr lvl="1"/>
            <a:r>
              <a:rPr lang="en-US" dirty="0" smtClean="0"/>
              <a:t>It was the only reasonably safe way to do it… don’t hate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CFThread</a:t>
            </a:r>
            <a:r>
              <a:rPr lang="en-US" dirty="0" smtClean="0"/>
              <a:t>… low-level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4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monitor</a:t>
            </a:r>
          </a:p>
          <a:p>
            <a:r>
              <a:rPr lang="en-US" dirty="0" smtClean="0"/>
              <a:t>Hard to test</a:t>
            </a:r>
          </a:p>
          <a:p>
            <a:r>
              <a:rPr lang="en-US" dirty="0" smtClean="0"/>
              <a:t>Hard to debug</a:t>
            </a:r>
          </a:p>
          <a:p>
            <a:r>
              <a:rPr lang="en-US" dirty="0" smtClean="0"/>
              <a:t>Impossible to sanely post-process</a:t>
            </a:r>
          </a:p>
          <a:p>
            <a:r>
              <a:rPr lang="en-US" dirty="0" smtClean="0"/>
              <a:t>Keyword: “sane”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CFThread</a:t>
            </a:r>
            <a:r>
              <a:rPr lang="en-US" dirty="0" smtClean="0"/>
              <a:t> 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8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Suffering and the Application Scope</a:t>
            </a:r>
          </a:p>
          <a:p>
            <a:r>
              <a:rPr lang="en-US" dirty="0" smtClean="0"/>
              <a:t>Suffering and </a:t>
            </a:r>
            <a:r>
              <a:rPr lang="en-US" dirty="0" err="1" smtClean="0"/>
              <a:t>cfthread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Topics in 1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8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to demonstrate the problems I described in the previous slide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CFThread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8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Concurrency Framework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 : A Truer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5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*nearly* a DECADE old!</a:t>
            </a:r>
          </a:p>
          <a:p>
            <a:r>
              <a:rPr lang="en-US" dirty="0" smtClean="0"/>
              <a:t>Before ColdFusion had </a:t>
            </a:r>
            <a:r>
              <a:rPr lang="en-US" dirty="0" err="1" smtClean="0"/>
              <a:t>cfthread</a:t>
            </a:r>
            <a:r>
              <a:rPr lang="en-US" dirty="0" smtClean="0"/>
              <a:t>, Sun added a SUPERIOR Concurrency framework to the JVM</a:t>
            </a:r>
          </a:p>
          <a:p>
            <a:r>
              <a:rPr lang="en-US" dirty="0" smtClean="0"/>
              <a:t>Before ColdFusion had </a:t>
            </a:r>
            <a:r>
              <a:rPr lang="en-US" dirty="0" err="1" smtClean="0"/>
              <a:t>cfthread</a:t>
            </a:r>
            <a:r>
              <a:rPr lang="en-US" dirty="0" smtClean="0"/>
              <a:t>, the Java world knew that working with threads was a miserable, difficult, bug-prone affair</a:t>
            </a:r>
          </a:p>
          <a:p>
            <a:r>
              <a:rPr lang="en-US" dirty="0" smtClean="0"/>
              <a:t>By the time ColdFusion had </a:t>
            </a:r>
            <a:r>
              <a:rPr lang="en-US" dirty="0" err="1" smtClean="0"/>
              <a:t>cfthread</a:t>
            </a:r>
            <a:r>
              <a:rPr lang="en-US" dirty="0" smtClean="0"/>
              <a:t>, *sane* Java developers were running from it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JCF is based on the concept of “Tasks”</a:t>
            </a:r>
          </a:p>
          <a:p>
            <a:pPr lvl="1"/>
            <a:r>
              <a:rPr lang="en-US" dirty="0" smtClean="0"/>
              <a:t>Tasks don’t share data (i.e. no shared mutability)</a:t>
            </a:r>
          </a:p>
          <a:p>
            <a:pPr lvl="1"/>
            <a:r>
              <a:rPr lang="en-US" dirty="0" smtClean="0"/>
              <a:t>Tasks do one thing and return a result</a:t>
            </a:r>
          </a:p>
          <a:p>
            <a:pPr lvl="1"/>
            <a:r>
              <a:rPr lang="en-US" dirty="0" smtClean="0"/>
              <a:t>Tasks know nothing about concurrency – they know nothing about *how* they will be called</a:t>
            </a:r>
          </a:p>
          <a:p>
            <a:pPr lvl="1"/>
            <a:r>
              <a:rPr lang="en-US" dirty="0" smtClean="0"/>
              <a:t>An “executor” runs the tasks and stores their results for later retrieval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3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JCF introduces several data types designed for thread-safe concurrent access</a:t>
            </a:r>
          </a:p>
          <a:p>
            <a:r>
              <a:rPr lang="en-US" dirty="0" smtClean="0"/>
              <a:t>Concurrent collections</a:t>
            </a:r>
          </a:p>
          <a:p>
            <a:r>
              <a:rPr lang="en-US" dirty="0" smtClean="0"/>
              <a:t>Concurrent primitive wrappers (</a:t>
            </a:r>
            <a:r>
              <a:rPr lang="en-US" dirty="0" err="1" smtClean="0"/>
              <a:t>AtomicInteger</a:t>
            </a:r>
            <a:r>
              <a:rPr lang="en-US" dirty="0" smtClean="0"/>
              <a:t>, </a:t>
            </a:r>
            <a:r>
              <a:rPr lang="en-US" dirty="0" err="1" smtClean="0"/>
              <a:t>AtomicLong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5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JCF </a:t>
            </a:r>
            <a:r>
              <a:rPr lang="en-US" dirty="0" err="1" smtClean="0"/>
              <a:t>CompletionService</a:t>
            </a:r>
            <a:r>
              <a:rPr lang="en-US" dirty="0" smtClean="0"/>
              <a:t> and configure it (very easy!)</a:t>
            </a:r>
          </a:p>
          <a:p>
            <a:r>
              <a:rPr lang="en-US" dirty="0" smtClean="0"/>
              <a:t>Create and initialize multiple “Task” CFCs</a:t>
            </a:r>
          </a:p>
          <a:p>
            <a:r>
              <a:rPr lang="en-US" dirty="0" smtClean="0"/>
              <a:t>“submit” tasks to the </a:t>
            </a:r>
            <a:r>
              <a:rPr lang="en-US" dirty="0" err="1" smtClean="0"/>
              <a:t>CompletionService</a:t>
            </a:r>
            <a:endParaRPr lang="en-US" dirty="0" smtClean="0"/>
          </a:p>
          <a:p>
            <a:r>
              <a:rPr lang="en-US" dirty="0" smtClean="0"/>
              <a:t>Periodically poll for completed tasks, where you can then post-process the results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Enough examples to nail home</a:t>
            </a:r>
          </a:p>
          <a:p>
            <a:pPr lvl="1"/>
            <a:r>
              <a:rPr lang="en-US" dirty="0" smtClean="0"/>
              <a:t>How to use the JCF in ColdFusion</a:t>
            </a:r>
          </a:p>
          <a:p>
            <a:pPr lvl="1"/>
            <a:r>
              <a:rPr lang="en-US" dirty="0" smtClean="0"/>
              <a:t>Why it’s so </a:t>
            </a:r>
            <a:r>
              <a:rPr lang="en-US" dirty="0" err="1" smtClean="0"/>
              <a:t>freakin</a:t>
            </a:r>
            <a:r>
              <a:rPr lang="en-US" dirty="0" smtClean="0"/>
              <a:t>’ awesome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JCF Example Extravaganza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4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to everything I need to link to will go here</a:t>
            </a:r>
          </a:p>
          <a:p>
            <a:pPr lvl="1"/>
            <a:r>
              <a:rPr lang="en-US" dirty="0" smtClean="0"/>
              <a:t>Most helpful java concurrency framework links,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Mutable State == Suffering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Theme binds these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2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Changeable</a:t>
            </a:r>
          </a:p>
          <a:p>
            <a:r>
              <a:rPr lang="en-US" dirty="0" smtClean="0"/>
              <a:t>Intended to be changed</a:t>
            </a:r>
          </a:p>
          <a:p>
            <a:r>
              <a:rPr lang="en-US" dirty="0" smtClean="0"/>
              <a:t>Not final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here… simple example using component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one process interacts with the “thing” at any one time</a:t>
            </a:r>
          </a:p>
          <a:p>
            <a:r>
              <a:rPr lang="en-US" dirty="0" smtClean="0"/>
              <a:t>What is “shared” in ColdFusion?</a:t>
            </a:r>
          </a:p>
          <a:p>
            <a:pPr lvl="1"/>
            <a:r>
              <a:rPr lang="en-US" dirty="0" smtClean="0"/>
              <a:t>Application scope</a:t>
            </a:r>
          </a:p>
          <a:p>
            <a:pPr lvl="1"/>
            <a:r>
              <a:rPr lang="en-US" dirty="0" smtClean="0"/>
              <a:t>Server scope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9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slides showing simple examples of both application-scoped data and application-scoped components will go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scope,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8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demo of a race condition where an app-scoped component has a class variable, and multiple threads (i.e. requests) act on it at the same time, causing unexpected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Suffering #1: Simple Race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shows a slightly more insidious example based on the preceding race condition, where the timing for error is mind-bogglingly small, yet still possible to exploit with only a few number of simultaneous requests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Suffering #2: An AYKM? 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90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</TotalTime>
  <Words>777</Words>
  <Application>Microsoft Office PowerPoint</Application>
  <PresentationFormat>On-screen Show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Concurrency Zen </vt:lpstr>
      <vt:lpstr>2 Topics in 1 Hour</vt:lpstr>
      <vt:lpstr>1 Theme binds these Topics</vt:lpstr>
      <vt:lpstr>Mutable</vt:lpstr>
      <vt:lpstr>Mutability in code</vt:lpstr>
      <vt:lpstr>Shared</vt:lpstr>
      <vt:lpstr>Shared scope, in Code</vt:lpstr>
      <vt:lpstr>Suffering #1: Simple Race Conditions</vt:lpstr>
      <vt:lpstr>Suffering #2: An AYKM? Race Condition</vt:lpstr>
      <vt:lpstr>Suffering #3: Code clearly not designed for thread safety</vt:lpstr>
      <vt:lpstr>Suffering #4: CF is *unsafe* by default</vt:lpstr>
      <vt:lpstr>Enlightenment</vt:lpstr>
      <vt:lpstr>App-Scoped Shared Mutability  “Hot Spots”</vt:lpstr>
      <vt:lpstr>App-Scoped Shared Mutability  “Hot Spots”</vt:lpstr>
      <vt:lpstr>App-Scoped Shared Mutability  “Hot Spots”</vt:lpstr>
      <vt:lpstr>Ommmmmmmm</vt:lpstr>
      <vt:lpstr>Part II : Modern ColdFusion Concurrency</vt:lpstr>
      <vt:lpstr>CFThread… low-level concurrency</vt:lpstr>
      <vt:lpstr>CFThread is…</vt:lpstr>
      <vt:lpstr>CFThread example</vt:lpstr>
      <vt:lpstr>Enlightenment : A Truer Path</vt:lpstr>
      <vt:lpstr>This is not New</vt:lpstr>
      <vt:lpstr>Tasks</vt:lpstr>
      <vt:lpstr>Thread-Safe Data Types</vt:lpstr>
      <vt:lpstr>Lifecycle of a Task</vt:lpstr>
      <vt:lpstr>JCF Example Extravaganza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23</cp:revision>
  <dcterms:created xsi:type="dcterms:W3CDTF">2012-03-02T01:44:48Z</dcterms:created>
  <dcterms:modified xsi:type="dcterms:W3CDTF">2012-03-02T03:02:14Z</dcterms:modified>
</cp:coreProperties>
</file>