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61" r:id="rId4"/>
    <p:sldId id="257" r:id="rId5"/>
    <p:sldId id="258" r:id="rId6"/>
    <p:sldId id="260" r:id="rId7"/>
    <p:sldId id="259" r:id="rId8"/>
    <p:sldId id="265" r:id="rId9"/>
    <p:sldId id="264" r:id="rId10"/>
    <p:sldId id="262" r:id="rId11"/>
    <p:sldId id="263" r:id="rId12"/>
    <p:sldId id="266" r:id="rId13"/>
    <p:sldId id="267" r:id="rId14"/>
    <p:sldId id="268" r:id="rId15"/>
    <p:sldId id="285" r:id="rId16"/>
    <p:sldId id="281" r:id="rId17"/>
    <p:sldId id="314" r:id="rId18"/>
    <p:sldId id="294" r:id="rId19"/>
    <p:sldId id="269" r:id="rId20"/>
    <p:sldId id="273" r:id="rId21"/>
    <p:sldId id="274" r:id="rId22"/>
    <p:sldId id="279" r:id="rId23"/>
    <p:sldId id="298" r:id="rId24"/>
    <p:sldId id="282" r:id="rId25"/>
    <p:sldId id="283" r:id="rId26"/>
    <p:sldId id="299" r:id="rId27"/>
    <p:sldId id="328" r:id="rId28"/>
    <p:sldId id="284" r:id="rId29"/>
    <p:sldId id="300" r:id="rId30"/>
    <p:sldId id="287" r:id="rId31"/>
    <p:sldId id="290" r:id="rId32"/>
    <p:sldId id="289" r:id="rId33"/>
    <p:sldId id="316" r:id="rId34"/>
    <p:sldId id="317" r:id="rId35"/>
    <p:sldId id="318" r:id="rId36"/>
    <p:sldId id="319" r:id="rId37"/>
    <p:sldId id="330" r:id="rId38"/>
    <p:sldId id="331" r:id="rId39"/>
    <p:sldId id="291" r:id="rId40"/>
    <p:sldId id="301" r:id="rId41"/>
    <p:sldId id="302" r:id="rId42"/>
    <p:sldId id="303" r:id="rId43"/>
    <p:sldId id="320" r:id="rId44"/>
    <p:sldId id="321" r:id="rId45"/>
    <p:sldId id="322" r:id="rId46"/>
    <p:sldId id="323" r:id="rId47"/>
    <p:sldId id="332" r:id="rId48"/>
    <p:sldId id="325" r:id="rId49"/>
    <p:sldId id="326" r:id="rId50"/>
    <p:sldId id="327" r:id="rId51"/>
    <p:sldId id="329" r:id="rId52"/>
    <p:sldId id="315" r:id="rId53"/>
    <p:sldId id="312" r:id="rId54"/>
    <p:sldId id="324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wareconsulting.com/index.cfm/CF-ORM-Integration" TargetMode="External"/><Relationship Id="rId7" Type="http://schemas.openxmlformats.org/officeDocument/2006/relationships/hyperlink" Target="http://www.aliaspooryorik.com/blog/index.cfm/category/hibernate-25" TargetMode="External"/><Relationship Id="rId2" Type="http://schemas.openxmlformats.org/officeDocument/2006/relationships/hyperlink" Target="http://www.barneyb.com/barneyblog/category/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hibernate/inverse-true-example-and-explanation/" TargetMode="External"/><Relationship Id="rId5" Type="http://schemas.openxmlformats.org/officeDocument/2006/relationships/hyperlink" Target="http://www.briankotek.com/blog/index.cfm/ObjectRelational-Mapping" TargetMode="External"/><Relationship Id="rId4" Type="http://schemas.openxmlformats.org/officeDocument/2006/relationships/hyperlink" Target="http://www.compoundtheory.com/?action=displayPost&amp;ID=419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An </a:t>
            </a:r>
            <a:r>
              <a:rPr lang="en-US" sz="3200" dirty="0" smtClean="0"/>
              <a:t>‘Event </a:t>
            </a:r>
            <a:r>
              <a:rPr lang="en-US" sz="3200" dirty="0"/>
              <a:t>R</a:t>
            </a:r>
            <a:r>
              <a:rPr lang="en-US" sz="3200" dirty="0" smtClean="0"/>
              <a:t>egistration</a:t>
            </a:r>
            <a:r>
              <a:rPr lang="en-US" sz="3200" dirty="0"/>
              <a:t>' </a:t>
            </a:r>
            <a:r>
              <a:rPr lang="en-US" sz="3200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create and modify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can comment </a:t>
            </a:r>
            <a:r>
              <a:rPr lang="en-US" dirty="0"/>
              <a:t>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and all code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Consequence:         use     </a:t>
            </a:r>
            <a:r>
              <a:rPr lang="en-US" b="1" dirty="0" smtClean="0"/>
              <a:t>transaction{}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ormFlush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1800" dirty="0" smtClean="0"/>
              <a:t>(Some would say you should wrap </a:t>
            </a:r>
            <a:r>
              <a:rPr lang="en-US" sz="1800" b="1" dirty="0" smtClean="0"/>
              <a:t>ALL</a:t>
            </a:r>
            <a:r>
              <a:rPr lang="en-US" sz="1800" dirty="0" smtClean="0"/>
              <a:t> state mutation in a transaction)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Use Transactions to flush</a:t>
            </a:r>
            <a:endParaRPr lang="en-US" dirty="0"/>
          </a:p>
        </p:txBody>
      </p:sp>
      <p:pic>
        <p:nvPicPr>
          <p:cNvPr id="1027" name="Picture 3" descr="C:\Users\mar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3" y="2590800"/>
            <a:ext cx="5317627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0637"/>
            <a:ext cx="7408333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</a:t>
            </a:r>
            <a:r>
              <a:rPr lang="en-US" dirty="0"/>
              <a:t>”, “”) 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908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</a:p>
          <a:p>
            <a:pPr lvl="1"/>
            <a:endParaRPr lang="en-US" dirty="0"/>
          </a:p>
          <a:p>
            <a:r>
              <a:rPr lang="en-US" dirty="0" smtClean="0"/>
              <a:t>Wait… is it really doing a separate query for EVERY row? WTF?!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Four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</a:p>
          <a:p>
            <a:pPr lvl="1"/>
            <a:r>
              <a:rPr lang="en-US" b="1" dirty="0" err="1" smtClean="0"/>
              <a:t>singularName</a:t>
            </a:r>
            <a:r>
              <a:rPr lang="en-US" dirty="0" smtClean="0"/>
              <a:t> = how to refer to single members of this collection</a:t>
            </a:r>
            <a:endParaRPr lang="en-US" b="1" dirty="0" smtClean="0"/>
          </a:p>
          <a:p>
            <a:r>
              <a:rPr lang="en-US" dirty="0" smtClean="0"/>
              <a:t>And one </a:t>
            </a:r>
            <a:r>
              <a:rPr lang="en-US" b="1" dirty="0" smtClean="0"/>
              <a:t>devil knob named ‘inverse’ </a:t>
            </a:r>
            <a:r>
              <a:rPr lang="en-US" dirty="0" smtClean="0"/>
              <a:t>to be discussed later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438400"/>
            <a:ext cx="7924800" cy="3687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me, most useful when saving relationships through them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endParaRPr lang="en-US" dirty="0" smtClean="0"/>
          </a:p>
          <a:p>
            <a:r>
              <a:rPr lang="en-US" dirty="0" smtClean="0"/>
              <a:t>Discourage use for “listing things”</a:t>
            </a:r>
          </a:p>
          <a:p>
            <a:pPr lvl="1"/>
            <a:r>
              <a:rPr lang="en-US" dirty="0" smtClean="0"/>
              <a:t>Do you really </a:t>
            </a:r>
            <a:r>
              <a:rPr lang="en-US" b="1" i="1" dirty="0" smtClean="0"/>
              <a:t>need</a:t>
            </a:r>
            <a:r>
              <a:rPr lang="en-US" dirty="0" smtClean="0"/>
              <a:t>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pPr lvl="1"/>
            <a:r>
              <a:rPr lang="en-US" dirty="0" smtClean="0"/>
              <a:t>Prefer </a:t>
            </a:r>
            <a:r>
              <a:rPr lang="en-US" b="1" dirty="0" smtClean="0"/>
              <a:t>HQL or SQL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Read up on </a:t>
            </a:r>
            <a:r>
              <a:rPr lang="en-US" dirty="0"/>
              <a:t>the </a:t>
            </a:r>
            <a:r>
              <a:rPr lang="en-US" b="1" dirty="0"/>
              <a:t>N+1 Selects </a:t>
            </a:r>
            <a:r>
              <a:rPr lang="en-US" dirty="0"/>
              <a:t>problem</a:t>
            </a:r>
          </a:p>
          <a:p>
            <a:pPr lvl="1"/>
            <a:r>
              <a:rPr lang="en-US" dirty="0" smtClean="0"/>
              <a:t>Learn about </a:t>
            </a:r>
            <a:r>
              <a:rPr lang="en-US" b="1" dirty="0" smtClean="0"/>
              <a:t>lazy=“extra”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One-to-Many…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When I call </a:t>
            </a:r>
            <a:r>
              <a:rPr lang="en-US" dirty="0" smtClean="0"/>
              <a:t>object1.addObject2</a:t>
            </a:r>
            <a:r>
              <a:rPr lang="en-US" dirty="0"/>
              <a:t>( object2 ), I get </a:t>
            </a:r>
            <a:r>
              <a:rPr lang="en-US" dirty="0" smtClean="0"/>
              <a:t>“Object references an unsaved transient instance”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Bi-Directional: many-to-one on one side, and one-to-many on the other (they link back and forth)</a:t>
            </a:r>
          </a:p>
          <a:p>
            <a:r>
              <a:rPr lang="en-US" dirty="0" smtClean="0"/>
              <a:t>In bi-directional relationships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pPr lvl="1"/>
            <a:r>
              <a:rPr lang="en-US" b="1" dirty="0" smtClean="0"/>
              <a:t>Always</a:t>
            </a:r>
          </a:p>
          <a:p>
            <a:pPr lvl="1"/>
            <a:r>
              <a:rPr lang="en-US" b="1" dirty="0" smtClean="0"/>
              <a:t>No Exceptions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set </a:t>
            </a:r>
            <a:r>
              <a:rPr lang="en-US" b="1" dirty="0" smtClean="0"/>
              <a:t>both</a:t>
            </a:r>
            <a:r>
              <a:rPr lang="en-US" dirty="0" smtClean="0"/>
              <a:t> sides of the relationships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comment.setEvent</a:t>
            </a:r>
            <a:r>
              <a:rPr lang="en-US" dirty="0" smtClean="0"/>
              <a:t>( event );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event.addComment</a:t>
            </a:r>
            <a:r>
              <a:rPr lang="en-US" dirty="0" smtClean="0"/>
              <a:t>( comment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Preferably encapsulate this in One of the objects: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component name=“Event” {</a:t>
            </a:r>
          </a:p>
          <a:p>
            <a:pPr marL="301943" lvl="1" indent="0"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addComment</a:t>
            </a:r>
            <a:r>
              <a:rPr lang="en-US" dirty="0" smtClean="0"/>
              <a:t>( comment ){</a:t>
            </a:r>
          </a:p>
          <a:p>
            <a:pPr marL="301943" lvl="1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arrayAppend</a:t>
            </a:r>
            <a:r>
              <a:rPr lang="en-US" dirty="0" smtClean="0"/>
              <a:t>( comments, comment );</a:t>
            </a:r>
          </a:p>
          <a:p>
            <a:pPr marL="301943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event.addComment</a:t>
            </a:r>
            <a:r>
              <a:rPr lang="en-US" dirty="0" smtClean="0"/>
              <a:t>( this );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789237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I add a </a:t>
            </a:r>
            <a:r>
              <a:rPr lang="en-US" b="1" dirty="0" smtClean="0"/>
              <a:t>new</a:t>
            </a:r>
            <a:r>
              <a:rPr lang="en-US" dirty="0" smtClean="0"/>
              <a:t> object to a one-to-many collection, </a:t>
            </a:r>
          </a:p>
          <a:p>
            <a:pPr marL="301943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301943" lvl="1" indent="0">
              <a:buNone/>
            </a:pPr>
            <a:r>
              <a:rPr lang="en-US" dirty="0"/>
              <a:t>	</a:t>
            </a:r>
            <a:r>
              <a:rPr lang="en-US" dirty="0" smtClean="0"/>
              <a:t>			it </a:t>
            </a:r>
            <a:r>
              <a:rPr lang="en-US" dirty="0" smtClean="0">
                <a:solidFill>
                  <a:srgbClr val="FF0000"/>
                </a:solidFill>
              </a:rPr>
              <a:t>won’t save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560637"/>
            <a:ext cx="8534401" cy="3763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I add an object to a one-to-many collection, it won’t save the relationship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Enlightenment: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When I delete an object from a one-to-many collection, I get “null” errors</a:t>
            </a:r>
          </a:p>
          <a:p>
            <a:endParaRPr lang="en-US" dirty="0" smtClean="0"/>
          </a:p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1 is an ORM error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1 is not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cascade=“all-delete-orphan” on the one-to-many property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get “entity would be resaved” Errors</a:t>
            </a:r>
          </a:p>
          <a:p>
            <a:pPr lvl="1"/>
            <a:r>
              <a:rPr lang="en-US" b="1" dirty="0" smtClean="0"/>
              <a:t>You need to un-set BOTH sides of the relationship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Don’t use for( item in Array ) syntax when deleting</a:t>
            </a:r>
          </a:p>
          <a:p>
            <a:endParaRPr lang="en-US" dirty="0"/>
          </a:p>
          <a:p>
            <a:r>
              <a:rPr lang="en-US" dirty="0" smtClean="0"/>
              <a:t>Use plain old index loops</a:t>
            </a:r>
          </a:p>
          <a:p>
            <a:endParaRPr lang="en-US" dirty="0"/>
          </a:p>
          <a:p>
            <a:r>
              <a:rPr lang="en-US" dirty="0" smtClean="0"/>
              <a:t>I loop backwards!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I store my user object in the </a:t>
            </a:r>
            <a:r>
              <a:rPr lang="en-US" b="1" dirty="0" smtClean="0"/>
              <a:t>ColdFusion session scope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and then change it and save,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/>
              <a:t>Not setting “cascade” on one-to-many relationships will cause collection members not to save 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Inverse=true is mandatory on bi-di relationships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http://www.barneyb.com/barneyblog/category/orm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-- transactions, inverse, one-to-many, domain model integrity,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www.silverwareconsulting.com/index.cfm/CF-ORM-Integration</a:t>
            </a:r>
            <a:r>
              <a:rPr lang="en-US" sz="1400" dirty="0" smtClean="0"/>
              <a:t> -- every darn thing</a:t>
            </a:r>
          </a:p>
          <a:p>
            <a:r>
              <a:rPr lang="en-US" sz="1400" dirty="0">
                <a:hlinkClick r:id="rId4"/>
              </a:rPr>
              <a:t>http://www.compoundtheory.com/?</a:t>
            </a:r>
            <a:r>
              <a:rPr lang="en-US" sz="1400" dirty="0" smtClean="0">
                <a:hlinkClick r:id="rId4"/>
              </a:rPr>
              <a:t>action=displayPost&amp;ID=419</a:t>
            </a:r>
            <a:r>
              <a:rPr lang="en-US" sz="1400" dirty="0" smtClean="0"/>
              <a:t> – Hibernate Sessions and Object State</a:t>
            </a:r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www.briankotek.com/blog/index.cfm/ObjectRelational-Mapping</a:t>
            </a:r>
            <a:r>
              <a:rPr lang="en-US" sz="1400" dirty="0" smtClean="0"/>
              <a:t> -- </a:t>
            </a:r>
            <a:r>
              <a:rPr lang="en-US" sz="1400" dirty="0" err="1" smtClean="0"/>
              <a:t>Bidi</a:t>
            </a:r>
            <a:r>
              <a:rPr lang="en-US" sz="1400" dirty="0" smtClean="0"/>
              <a:t> relationships, HQL</a:t>
            </a:r>
          </a:p>
          <a:p>
            <a:r>
              <a:rPr lang="en-US" sz="1400" dirty="0">
                <a:hlinkClick r:id="rId6"/>
              </a:rPr>
              <a:t>http://www.mkyong.com/hibernate/inverse-true-example-and-explanation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-- inverse=“true” and “relationship owner”</a:t>
            </a:r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www.aliaspooryorik.com/blog/index.cfm/category/hibernate-25</a:t>
            </a:r>
            <a:r>
              <a:rPr lang="en-US" sz="1400" dirty="0" smtClean="0"/>
              <a:t> -- lots of useful tips on HQL, collections, logging, nested-set model, etc.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“Why won’t you save relationships?”</a:t>
            </a:r>
          </a:p>
          <a:p>
            <a:r>
              <a:rPr lang="en-US" dirty="0" smtClean="0"/>
              <a:t>“Why won’t you delete relationships?”</a:t>
            </a:r>
          </a:p>
          <a:p>
            <a:r>
              <a:rPr lang="en-US" dirty="0" smtClean="0"/>
              <a:t>“Why DID you save anything at all?”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8569</TotalTime>
  <Words>1801</Words>
  <Application>Microsoft Office PowerPoint</Application>
  <PresentationFormat>On-screen Show (4:3)</PresentationFormat>
  <Paragraphs>321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Agenda</vt:lpstr>
      <vt:lpstr>The Application’s Concept</vt:lpstr>
      <vt:lpstr>PowerPoint Presentation</vt:lpstr>
      <vt:lpstr>Agenda</vt:lpstr>
      <vt:lpstr>Suffering – The Early Days</vt:lpstr>
      <vt:lpstr>Essential ORM Settings</vt:lpstr>
      <vt:lpstr>Essential ORM Settings:  Session Control</vt:lpstr>
      <vt:lpstr>ORM Essentials:  Use Transactions to flush</vt:lpstr>
      <vt:lpstr>Agenda</vt:lpstr>
      <vt:lpstr>Suffering</vt:lpstr>
      <vt:lpstr>Many-to-One</vt:lpstr>
      <vt:lpstr>Many-to-One Demo</vt:lpstr>
      <vt:lpstr>Enlightenment</vt:lpstr>
      <vt:lpstr>Enlightenment</vt:lpstr>
      <vt:lpstr>Agenda</vt:lpstr>
      <vt:lpstr>Suffering: one-to-many Gluttony</vt:lpstr>
      <vt:lpstr>One-to-Many Relationships</vt:lpstr>
      <vt:lpstr>One-to-Many Demo</vt:lpstr>
      <vt:lpstr>Enlightenment: One-to-Many…</vt:lpstr>
      <vt:lpstr>Agenda</vt:lpstr>
      <vt:lpstr>Suffering</vt:lpstr>
      <vt:lpstr>Demo: The Devil Knob</vt:lpstr>
      <vt:lpstr>Enlightenment: inverse=true</vt:lpstr>
      <vt:lpstr>Enlightenment: set Both sides</vt:lpstr>
      <vt:lpstr>Enlightenment: set Both sides</vt:lpstr>
      <vt:lpstr>Agenda</vt:lpstr>
      <vt:lpstr>Suffering</vt:lpstr>
      <vt:lpstr>Demo: Whither cascade?</vt:lpstr>
      <vt:lpstr>Enlightenment: Cascade</vt:lpstr>
      <vt:lpstr>Agenda</vt:lpstr>
      <vt:lpstr>Suffering</vt:lpstr>
      <vt:lpstr>Demo: Deleting from a Collection</vt:lpstr>
      <vt:lpstr>Enlightenment: 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Enlightenment, In One Slide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162</cp:revision>
  <dcterms:created xsi:type="dcterms:W3CDTF">2011-03-07T01:55:11Z</dcterms:created>
  <dcterms:modified xsi:type="dcterms:W3CDTF">2011-05-10T01:38:11Z</dcterms:modified>
</cp:coreProperties>
</file>