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4" r:id="rId9"/>
    <p:sldId id="262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D079CED-E0C8-4B3D-AB1E-914A2D354D81}" type="datetimeFigureOut">
              <a:rPr lang="en-US" smtClean="0"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50235987@N00/3386446442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780108"/>
          </a:xfrm>
        </p:spPr>
        <p:txBody>
          <a:bodyPr/>
          <a:lstStyle/>
          <a:p>
            <a:r>
              <a:rPr lang="en-US" dirty="0" smtClean="0"/>
              <a:t>ORM Zen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 </a:t>
            </a:r>
            <a:r>
              <a:rPr lang="en-US" dirty="0" err="1" smtClean="0"/>
              <a:t>Esher</a:t>
            </a:r>
            <a:endParaRPr lang="en-US" dirty="0" smtClean="0"/>
          </a:p>
          <a:p>
            <a:r>
              <a:rPr lang="en-US" dirty="0" err="1" smtClean="0"/>
              <a:t>cf.Objective</a:t>
            </a:r>
            <a:r>
              <a:rPr lang="en-US" dirty="0" smtClean="0"/>
              <a:t>()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8486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75114" y="648866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http://just-a-blip.blogspot.com/2009/07/modern-bed-warmer.html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1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my story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From </a:t>
            </a:r>
            <a:r>
              <a:rPr lang="en-US" sz="3600" b="1" dirty="0" smtClean="0"/>
              <a:t>Suffering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26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my story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From </a:t>
            </a:r>
            <a:r>
              <a:rPr lang="en-US" sz="3600" b="1" dirty="0" smtClean="0"/>
              <a:t>Suffering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3505200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Toward   </a:t>
            </a:r>
          </a:p>
          <a:p>
            <a:r>
              <a:rPr lang="en-US" sz="5000" b="1" dirty="0"/>
              <a:t> </a:t>
            </a:r>
            <a:r>
              <a:rPr lang="en-US" sz="5000" b="1" dirty="0" smtClean="0"/>
              <a:t>     Enlightenment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15668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rm4.static.flickr.com/3573/3386446442_c90f0feb67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6533" y="0"/>
            <a:ext cx="9753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43200" y="6260068"/>
            <a:ext cx="66294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http://www.flickr.com/photos/50235987@N00/338644644</a:t>
            </a:r>
            <a:r>
              <a:rPr lang="en-US" dirty="0" smtClean="0">
                <a:hlinkClick r:id="rId3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3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visualparadox.com/images/no-linking-allowed-main/z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4600" y="6412468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http://www.visualparadox.com/wallpapers/zen.htm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9827"/>
            <a:ext cx="7772400" cy="536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5867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I’m an ORM King! </a:t>
            </a:r>
            <a:r>
              <a:rPr lang="en-US" sz="3600" b="1" dirty="0" err="1" smtClean="0"/>
              <a:t>Eaassssyyy</a:t>
            </a:r>
            <a:r>
              <a:rPr lang="en-US" sz="3600" b="1" dirty="0" smtClean="0"/>
              <a:t>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4770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rength, Natural Law, Z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3393"/>
            <a:ext cx="9177417" cy="537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57400" y="5102423"/>
            <a:ext cx="838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http://severity1.wordpress.com/2009/11/01/my-first-zen-wallpaper/strength_zen_naturallaw-2/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58674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OKOKOK… W. T. F.?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454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images.wikia.com/simpsons/images/4/41/Itchy_and_Scratchy_Histor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706789"/>
            <a:ext cx="5848350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1371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64154" y="33745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13" name="Arc 12"/>
          <p:cNvSpPr/>
          <p:nvPr/>
        </p:nvSpPr>
        <p:spPr>
          <a:xfrm rot="4245087">
            <a:off x="6578165" y="118392"/>
            <a:ext cx="1502719" cy="3137861"/>
          </a:xfrm>
          <a:prstGeom prst="arc">
            <a:avLst>
              <a:gd name="adj1" fmla="val 15370964"/>
              <a:gd name="adj2" fmla="val 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21033080" flipH="1">
            <a:off x="558265" y="1298548"/>
            <a:ext cx="1888534" cy="1733752"/>
          </a:xfrm>
          <a:prstGeom prst="arc">
            <a:avLst>
              <a:gd name="adj1" fmla="val 20511254"/>
              <a:gd name="adj2" fmla="val 6055391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78612" y="6474023"/>
            <a:ext cx="49129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http://simpsons.wikia.com/wiki/The_Itchy_%26_Scratchy_Show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83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“Why won’t you delete?”</a:t>
            </a:r>
          </a:p>
          <a:p>
            <a:r>
              <a:rPr lang="en-US" dirty="0" smtClean="0"/>
              <a:t>“Why won’t you save?”</a:t>
            </a:r>
          </a:p>
          <a:p>
            <a:r>
              <a:rPr lang="en-US" dirty="0" smtClean="0"/>
              <a:t>“Why did you delete 800 records and then insert 801?”</a:t>
            </a:r>
          </a:p>
          <a:p>
            <a:r>
              <a:rPr lang="en-US" dirty="0" smtClean="0"/>
              <a:t>“Why did you insert </a:t>
            </a:r>
            <a:r>
              <a:rPr lang="en-US" dirty="0"/>
              <a:t>into </a:t>
            </a:r>
            <a:r>
              <a:rPr lang="en-US" dirty="0" err="1"/>
              <a:t>MyTable</a:t>
            </a:r>
            <a:r>
              <a:rPr lang="en-US" dirty="0"/>
              <a:t> …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smtClean="0"/>
              <a:t>And then update  </a:t>
            </a:r>
            <a:r>
              <a:rPr lang="en-US" dirty="0" err="1"/>
              <a:t>MyTable</a:t>
            </a:r>
            <a:r>
              <a:rPr lang="en-US" dirty="0"/>
              <a:t> </a:t>
            </a:r>
            <a:r>
              <a:rPr lang="en-US" dirty="0" smtClean="0"/>
              <a:t>?”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Hello to my </a:t>
            </a:r>
            <a:r>
              <a:rPr lang="en-US" dirty="0" err="1"/>
              <a:t>Leetle</a:t>
            </a:r>
            <a:r>
              <a:rPr lang="en-US" dirty="0"/>
              <a:t> Friends</a:t>
            </a:r>
          </a:p>
        </p:txBody>
      </p:sp>
    </p:spTree>
    <p:extLst>
      <p:ext uri="{BB962C8B-B14F-4D97-AF65-F5344CB8AC3E}">
        <p14:creationId xmlns:p14="http://schemas.microsoft.com/office/powerpoint/2010/main" val="190195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09800"/>
            <a:ext cx="7408333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object references an unsaved transient instance - save the transient instance before flushing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“Cannot insert null into &lt;</a:t>
            </a:r>
            <a:r>
              <a:rPr lang="en-US" dirty="0" err="1" smtClean="0"/>
              <a:t>SomePrimaryKey</a:t>
            </a:r>
            <a:r>
              <a:rPr lang="en-US" smtClean="0"/>
              <a:t>&gt;…”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java.util.ConcurrentModificationException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i="1" dirty="0"/>
              <a:t>failed to lazily initialize a collection of role: </a:t>
            </a:r>
            <a:r>
              <a:rPr lang="en-US" i="1" dirty="0" smtClean="0"/>
              <a:t>xxx, </a:t>
            </a:r>
            <a:r>
              <a:rPr lang="en-US" i="1" dirty="0"/>
              <a:t>no session or session was closed 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i="1" dirty="0"/>
              <a:t>a different object with the same identifier value was already associated with the session:</a:t>
            </a:r>
            <a:r>
              <a:rPr lang="en-US" dirty="0" smtClean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their less-attractive cousins…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6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akomic.net/cockpit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9169400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05009" y="6564868"/>
            <a:ext cx="403899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http://www.akomic.net/mechanical.html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66800" y="685800"/>
            <a:ext cx="6705600" cy="5105400"/>
            <a:chOff x="1066800" y="685800"/>
            <a:chExt cx="6705600" cy="5105400"/>
          </a:xfrm>
        </p:grpSpPr>
        <p:sp>
          <p:nvSpPr>
            <p:cNvPr id="6" name="5-Point Star 5"/>
            <p:cNvSpPr/>
            <p:nvPr/>
          </p:nvSpPr>
          <p:spPr>
            <a:xfrm rot="10800000">
              <a:off x="1066800" y="685800"/>
              <a:ext cx="6705600" cy="5105400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57498" y="2286000"/>
              <a:ext cx="3162302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 smtClean="0">
                  <a:solidFill>
                    <a:schemeClr val="bg1"/>
                  </a:solidFill>
                </a:rPr>
                <a:t>ORM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(In Marc’s “ORM is the Devil” mindset)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90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4379</TotalTime>
  <Words>159</Words>
  <Application>Microsoft Office PowerPoint</Application>
  <PresentationFormat>On-screen Show (4:3)</PresentationFormat>
  <Paragraphs>32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Waveform</vt:lpstr>
      <vt:lpstr>ORM Zen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Say Hello to my Leetle Friends</vt:lpstr>
      <vt:lpstr>And their less-attractive cousins…</vt:lpstr>
      <vt:lpstr>PowerPoint Presentation</vt:lpstr>
      <vt:lpstr>PowerPoint Presentation</vt:lpstr>
      <vt:lpstr>This is my story</vt:lpstr>
      <vt:lpstr>This is my story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</dc:creator>
  <cp:lastModifiedBy>marc</cp:lastModifiedBy>
  <cp:revision>28</cp:revision>
  <dcterms:created xsi:type="dcterms:W3CDTF">2011-03-07T01:55:11Z</dcterms:created>
  <dcterms:modified xsi:type="dcterms:W3CDTF">2011-03-10T02:54:58Z</dcterms:modified>
</cp:coreProperties>
</file>