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96" r:id="rId15"/>
    <p:sldId id="268" r:id="rId16"/>
    <p:sldId id="280" r:id="rId17"/>
    <p:sldId id="285" r:id="rId18"/>
    <p:sldId id="281" r:id="rId19"/>
    <p:sldId id="286" r:id="rId20"/>
    <p:sldId id="314" r:id="rId21"/>
    <p:sldId id="294" r:id="rId22"/>
    <p:sldId id="269" r:id="rId23"/>
    <p:sldId id="273" r:id="rId24"/>
    <p:sldId id="274" r:id="rId25"/>
    <p:sldId id="297" r:id="rId26"/>
    <p:sldId id="279" r:id="rId27"/>
    <p:sldId id="298" r:id="rId28"/>
    <p:sldId id="282" r:id="rId29"/>
    <p:sldId id="283" r:id="rId30"/>
    <p:sldId id="293" r:id="rId31"/>
    <p:sldId id="299" r:id="rId32"/>
    <p:sldId id="284" r:id="rId33"/>
    <p:sldId id="300" r:id="rId34"/>
    <p:sldId id="287" r:id="rId35"/>
    <p:sldId id="290" r:id="rId36"/>
    <p:sldId id="289" r:id="rId37"/>
    <p:sldId id="291" r:id="rId38"/>
    <p:sldId id="301" r:id="rId39"/>
    <p:sldId id="302" r:id="rId40"/>
    <p:sldId id="303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15" r:id="rId50"/>
    <p:sldId id="312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2100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 smtClean="0"/>
              <a:t>Inverse=true is essential on bi-di relationships</a:t>
            </a:r>
          </a:p>
          <a:p>
            <a:r>
              <a:rPr lang="en-US" dirty="0" smtClean="0"/>
              <a:t>Not setting “cascade” on one-to-many relationships will cause collection members not to save or delete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– Let’s meet </a:t>
            </a:r>
          </a:p>
          <a:p>
            <a:pPr lvl="1"/>
            <a:r>
              <a:rPr lang="en-US" dirty="0" smtClean="0"/>
              <a:t>The Application’s Concept</a:t>
            </a:r>
          </a:p>
          <a:p>
            <a:pPr lvl="1"/>
            <a:r>
              <a:rPr lang="en-US" dirty="0" smtClean="0"/>
              <a:t>Our Database Tables</a:t>
            </a:r>
          </a:p>
          <a:p>
            <a:pPr lvl="1"/>
            <a:r>
              <a:rPr lang="en-US" dirty="0" smtClean="0"/>
              <a:t>Our Components</a:t>
            </a:r>
          </a:p>
          <a:p>
            <a:pPr lvl="1"/>
            <a:r>
              <a:rPr lang="en-US" dirty="0" smtClean="0"/>
              <a:t>Our “workflow”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Introducing,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‘Event </a:t>
            </a:r>
            <a:r>
              <a:rPr lang="en-US" dirty="0"/>
              <a:t>R</a:t>
            </a:r>
            <a:r>
              <a:rPr lang="en-US" dirty="0" smtClean="0"/>
              <a:t>egistration</a:t>
            </a:r>
            <a:r>
              <a:rPr lang="en-US" dirty="0"/>
              <a:t>'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‘Administrator</a:t>
            </a:r>
            <a:r>
              <a:rPr lang="en-US" dirty="0"/>
              <a:t>' Can create and modify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Create </a:t>
            </a:r>
            <a:r>
              <a:rPr lang="en-US" dirty="0"/>
              <a:t>and modify </a:t>
            </a:r>
            <a:r>
              <a:rPr lang="en-US" dirty="0" smtClean="0"/>
              <a:t>attendees</a:t>
            </a:r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Eventually </a:t>
            </a:r>
            <a:r>
              <a:rPr lang="en-US" dirty="0"/>
              <a:t>Attendees will be able to comment 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Show The Intro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This is NOT an Intro to ORM presentation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/>
              <a:t>simply</a:t>
            </a:r>
            <a:r>
              <a:rPr lang="en-US" dirty="0" smtClean="0"/>
              <a:t> means that you have to 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Wrap in Transaction</a:t>
            </a:r>
            <a:endParaRPr lang="en-US" dirty="0"/>
          </a:p>
        </p:txBody>
      </p:sp>
      <p:pic>
        <p:nvPicPr>
          <p:cNvPr id="4098" name="Picture 2" descr="C:\dev\projects\wwwroot\mxunit-cfmeetups\CFObjective_ORMZen\preso\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4735"/>
            <a:ext cx="4514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67000"/>
            <a:ext cx="8534399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</a:p>
          <a:p>
            <a:pPr lvl="1"/>
            <a:r>
              <a:rPr lang="en-US" dirty="0" err="1"/>
              <a:t>this.ormSettings.autoManageSession</a:t>
            </a:r>
            <a:r>
              <a:rPr lang="en-US" dirty="0"/>
              <a:t> = false</a:t>
            </a:r>
          </a:p>
          <a:p>
            <a:pPr lvl="1"/>
            <a:r>
              <a:rPr lang="en-US" dirty="0" err="1"/>
              <a:t>this.ormSettings.flushAtRequestEnd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transaction{} to control the session flush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Enlightenment</a:t>
            </a:r>
          </a:p>
        </p:txBody>
      </p:sp>
    </p:spTree>
    <p:extLst>
      <p:ext uri="{BB962C8B-B14F-4D97-AF65-F5344CB8AC3E}">
        <p14:creationId xmlns:p14="http://schemas.microsoft.com/office/powerpoint/2010/main" val="2153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</a:t>
            </a:r>
            <a:r>
              <a:rPr lang="en-US" dirty="0" smtClean="0"/>
              <a:t>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many-to-one: Many </a:t>
            </a:r>
            <a:r>
              <a:rPr lang="en-US" dirty="0" smtClean="0"/>
              <a:t>Events </a:t>
            </a:r>
            <a:r>
              <a:rPr lang="en-US" dirty="0"/>
              <a:t>can have this one Administrator; </a:t>
            </a:r>
            <a:endParaRPr lang="en-US" dirty="0" smtClean="0"/>
          </a:p>
          <a:p>
            <a:r>
              <a:rPr lang="en-US" dirty="0"/>
              <a:t>many-to-one properties are ALWAYS a single object, not a collection. </a:t>
            </a:r>
            <a:endParaRPr lang="en-US" dirty="0" smtClean="0"/>
          </a:p>
          <a:p>
            <a:r>
              <a:rPr lang="en-US" sz="1800" dirty="0" smtClean="0"/>
              <a:t>“The </a:t>
            </a:r>
            <a:r>
              <a:rPr lang="en-US" sz="1800" dirty="0"/>
              <a:t>value for property </a:t>
            </a:r>
            <a:r>
              <a:rPr lang="en-US" sz="1800" dirty="0" err="1"/>
              <a:t>java.lang.String</a:t>
            </a:r>
            <a:r>
              <a:rPr lang="en-US" sz="1800" dirty="0"/>
              <a:t> cannot be retrieved from object of type id. Expected object type is </a:t>
            </a:r>
            <a:r>
              <a:rPr lang="en-US" sz="1800" dirty="0" smtClean="0"/>
              <a:t>XXX.” </a:t>
            </a:r>
          </a:p>
          <a:p>
            <a:pPr lvl="1"/>
            <a:r>
              <a:rPr lang="en-US" dirty="0" smtClean="0"/>
              <a:t>often indicates you have a many-to-one property but are setting a simple value into that property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(“null”,”) );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</a:t>
            </a:r>
            <a:r>
              <a:rPr lang="en-US" dirty="0" smtClean="0"/>
              <a:t>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Bi-di --- “many-to-one” on one side, and “one-to-many” on the other</a:t>
            </a:r>
          </a:p>
          <a:p>
            <a:r>
              <a:rPr lang="en-US" dirty="0" smtClean="0"/>
              <a:t>Database </a:t>
            </a:r>
            <a:r>
              <a:rPr lang="en-US" b="1" dirty="0" smtClean="0"/>
              <a:t>schemas </a:t>
            </a:r>
            <a:r>
              <a:rPr lang="en-US" dirty="0" smtClean="0"/>
              <a:t>have </a:t>
            </a:r>
            <a:r>
              <a:rPr lang="en-US" dirty="0" smtClean="0"/>
              <a:t>no concept of bi-di </a:t>
            </a:r>
          </a:p>
          <a:p>
            <a:pPr lvl="1"/>
            <a:r>
              <a:rPr lang="en-US" dirty="0" smtClean="0"/>
              <a:t>Thus, you express this in SQL (often with joins)</a:t>
            </a:r>
          </a:p>
          <a:p>
            <a:pPr lvl="1"/>
            <a:r>
              <a:rPr lang="en-US" dirty="0" smtClean="0"/>
              <a:t>“ select * from  event where </a:t>
            </a:r>
            <a:r>
              <a:rPr lang="en-US" dirty="0" err="1" smtClean="0"/>
              <a:t>ModifiedBy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? ”</a:t>
            </a:r>
          </a:p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Three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very useful</a:t>
            </a:r>
          </a:p>
          <a:p>
            <a:pPr lvl="1"/>
            <a:r>
              <a:rPr lang="en-US" dirty="0" smtClean="0"/>
              <a:t>Usually in the context of JOIN tables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DO</a:t>
            </a:r>
            <a:r>
              <a:rPr lang="en-US" dirty="0" smtClean="0"/>
              <a:t> need them… more knobs!</a:t>
            </a:r>
          </a:p>
          <a:p>
            <a:r>
              <a:rPr lang="en-US" dirty="0" smtClean="0"/>
              <a:t>Sometimes not useful and a cause of performance problems on the one-to-many side</a:t>
            </a:r>
          </a:p>
          <a:p>
            <a:pPr lvl="1"/>
            <a:r>
              <a:rPr lang="en-US" dirty="0" smtClean="0"/>
              <a:t>Do you really need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Bidirectional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Adding to Collections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save</a:t>
            </a:r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one-to-many saves </a:t>
            </a:r>
            <a:r>
              <a:rPr lang="en-US" dirty="0" smtClean="0"/>
              <a:t>with </a:t>
            </a:r>
            <a:r>
              <a:rPr lang="en-US" dirty="0" smtClean="0"/>
              <a:t>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</a:t>
            </a:r>
            <a:r>
              <a:rPr lang="en-US" b="1" dirty="0" smtClean="0"/>
              <a:t>all-delete-orphan” </a:t>
            </a:r>
            <a:r>
              <a:rPr lang="en-US" b="1" dirty="0"/>
              <a:t>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</a:p>
          <a:p>
            <a:pPr lvl="1"/>
            <a:r>
              <a:rPr lang="en-US" b="1" dirty="0" smtClean="0"/>
              <a:t>Nope. Need a “Join Entity” which comprises both of the Foreign Key entities plus the additional data you wish to store</a:t>
            </a:r>
          </a:p>
          <a:p>
            <a:pPr lvl="1"/>
            <a:r>
              <a:rPr lang="en-US" b="1" dirty="0" smtClean="0"/>
              <a:t>Then, you simply one-to-many on that Join Entity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Cascade and </a:t>
            </a:r>
            <a:r>
              <a:rPr lang="en-US" dirty="0" err="1" smtClean="0"/>
              <a:t>linktable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call object1.addObject2( object2 ), I see a SELECT, then an INSERT, then an UPDATE</a:t>
            </a:r>
          </a:p>
          <a:p>
            <a:endParaRPr lang="en-US" dirty="0"/>
          </a:p>
          <a:p>
            <a:r>
              <a:rPr lang="en-US" dirty="0" smtClean="0"/>
              <a:t>When I call object1.removeObject2( object2 ), I get “Cannot insert NULL into XXX”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bi-di relationships</a:t>
            </a:r>
          </a:p>
          <a:p>
            <a:pPr lvl="1"/>
            <a:r>
              <a:rPr lang="en-US" dirty="0" smtClean="0"/>
              <a:t> if you plan to add or delete “Collection members”</a:t>
            </a:r>
          </a:p>
          <a:p>
            <a:pPr lvl="1"/>
            <a:r>
              <a:rPr lang="en-US" dirty="0" smtClean="0"/>
              <a:t>i.e. object1.addObject2( object2 ) ;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Deleting from Collections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If 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This is not an ORM error… it’s just an error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for( item in Array ) syntax when deleting</a:t>
            </a:r>
          </a:p>
          <a:p>
            <a:r>
              <a:rPr lang="en-US" dirty="0" smtClean="0"/>
              <a:t>Use plain old index loops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  <a:endParaRPr lang="en-US" dirty="0" smtClean="0"/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save?”</a:t>
            </a:r>
          </a:p>
          <a:p>
            <a:r>
              <a:rPr lang="en-US" dirty="0" smtClean="0"/>
              <a:t>“Why DID you save?”</a:t>
            </a:r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6229</TotalTime>
  <Words>1728</Words>
  <Application>Microsoft Office PowerPoint</Application>
  <PresentationFormat>On-screen Show (4:3)</PresentationFormat>
  <Paragraphs>274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Enlightenment, In One Slide</vt:lpstr>
      <vt:lpstr>Agenda</vt:lpstr>
      <vt:lpstr>Introducing, Our App</vt:lpstr>
      <vt:lpstr>The Application’s Concept</vt:lpstr>
      <vt:lpstr>PowerPoint Presentation</vt:lpstr>
      <vt:lpstr>Intro Demo</vt:lpstr>
      <vt:lpstr>Agenda</vt:lpstr>
      <vt:lpstr>Suffering – The Early Days</vt:lpstr>
      <vt:lpstr>Essential ORM Settings</vt:lpstr>
      <vt:lpstr>Essential ORM Settings:  Session Control</vt:lpstr>
      <vt:lpstr>ORM Essentials:  Wrap in Transaction</vt:lpstr>
      <vt:lpstr>Early Enlightenment</vt:lpstr>
      <vt:lpstr>Agenda</vt:lpstr>
      <vt:lpstr>Suffering</vt:lpstr>
      <vt:lpstr>Many-to-One</vt:lpstr>
      <vt:lpstr>Many-to-One Demo</vt:lpstr>
      <vt:lpstr>Many-to-One</vt:lpstr>
      <vt:lpstr>Enlightenment</vt:lpstr>
      <vt:lpstr>Agenda</vt:lpstr>
      <vt:lpstr>Suffering: one-to-many Gluttony</vt:lpstr>
      <vt:lpstr>Bidirectional Relationships</vt:lpstr>
      <vt:lpstr>One-to-Many Demo</vt:lpstr>
      <vt:lpstr>Enlightenment: Bidirectional is…</vt:lpstr>
      <vt:lpstr>Agenda</vt:lpstr>
      <vt:lpstr>Suffering</vt:lpstr>
      <vt:lpstr>Demo: Whither cascade?</vt:lpstr>
      <vt:lpstr>Enlightenment: Cascade and linktable</vt:lpstr>
      <vt:lpstr>Agenda</vt:lpstr>
      <vt:lpstr>Suffering</vt:lpstr>
      <vt:lpstr>Demo: The Devil Knob</vt:lpstr>
      <vt:lpstr>Enlightenment: inverse=true</vt:lpstr>
      <vt:lpstr>Agenda</vt:lpstr>
      <vt:lpstr>Suffering</vt:lpstr>
      <vt:lpstr>Demo: Deleting from a Collection</vt:lpstr>
      <vt:lpstr>Enlightenment:  Deleting from a Collection</vt:lpstr>
      <vt:lpstr>Thanks to my teachers</vt:lpstr>
      <vt:lpstr>Thanks to you!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108</cp:revision>
  <dcterms:created xsi:type="dcterms:W3CDTF">2011-03-07T01:55:11Z</dcterms:created>
  <dcterms:modified xsi:type="dcterms:W3CDTF">2011-03-15T21:16:39Z</dcterms:modified>
</cp:coreProperties>
</file>