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42432AC-04D4-4D24-BE37-A4F2CE54CE6B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IDENTIFICATION NOUVEAUX CAS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4;p13" descr=""/>
          <p:cNvPicPr/>
          <p:nvPr/>
        </p:nvPicPr>
        <p:blipFill>
          <a:blip r:embed="rId1"/>
          <a:stretch/>
        </p:blipFill>
        <p:spPr>
          <a:xfrm>
            <a:off x="1346040" y="152280"/>
            <a:ext cx="645120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00280" y="71748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4064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Patient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14676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Groupe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 flipH="1">
            <a:off x="963720" y="1316880"/>
            <a:ext cx="125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2223360" y="1316880"/>
            <a:ext cx="1446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275256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0574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32860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35146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37432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40482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 flipH="1">
            <a:off x="2946600" y="2376000"/>
            <a:ext cx="7228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 flipH="1">
            <a:off x="3251520" y="2376000"/>
            <a:ext cx="4183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 flipH="1">
            <a:off x="3479400" y="2376000"/>
            <a:ext cx="1897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3669840" y="2376000"/>
            <a:ext cx="385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3669840" y="2376000"/>
            <a:ext cx="2671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3669840" y="2376000"/>
            <a:ext cx="5716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3146760" y="290232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(...)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4791600" y="609480"/>
            <a:ext cx="1872000" cy="598680"/>
            <a:chOff x="4791600" y="609480"/>
            <a:chExt cx="1872000" cy="598680"/>
          </a:xfrm>
        </p:grpSpPr>
        <p:pic>
          <p:nvPicPr>
            <p:cNvPr id="60" name="Google Shape;82;p15" descr=""/>
            <p:cNvPicPr/>
            <p:nvPr/>
          </p:nvPicPr>
          <p:blipFill>
            <a:blip r:embed="rId1"/>
            <a:srcRect l="15925" t="10616" r="16781" b="10600"/>
            <a:stretch/>
          </p:blipFill>
          <p:spPr>
            <a:xfrm>
              <a:off x="5478480" y="609480"/>
              <a:ext cx="49752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CustomShape 2"/>
            <p:cNvSpPr/>
            <p:nvPr/>
          </p:nvSpPr>
          <p:spPr>
            <a:xfrm>
              <a:off x="4791600" y="902880"/>
              <a:ext cx="1872000" cy="17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6320" rIns="256320" tIns="256320" bIns="2563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Economica"/>
                  <a:ea typeface="Economica"/>
                </a:rPr>
                <a:t>CIMO3_TOPO.txt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62" name="Group 3"/>
          <p:cNvGrpSpPr/>
          <p:nvPr/>
        </p:nvGrpSpPr>
        <p:grpSpPr>
          <a:xfrm>
            <a:off x="7201080" y="609480"/>
            <a:ext cx="2099880" cy="598680"/>
            <a:chOff x="7201080" y="609480"/>
            <a:chExt cx="2099880" cy="598680"/>
          </a:xfrm>
        </p:grpSpPr>
        <p:pic>
          <p:nvPicPr>
            <p:cNvPr id="63" name="Google Shape;85;p15" descr=""/>
            <p:cNvPicPr/>
            <p:nvPr/>
          </p:nvPicPr>
          <p:blipFill>
            <a:blip r:embed="rId2"/>
            <a:srcRect l="15925" t="10616" r="16781" b="10600"/>
            <a:stretch/>
          </p:blipFill>
          <p:spPr>
            <a:xfrm>
              <a:off x="8002440" y="609480"/>
              <a:ext cx="49752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4"/>
            <p:cNvSpPr/>
            <p:nvPr/>
          </p:nvSpPr>
          <p:spPr>
            <a:xfrm>
              <a:off x="7201080" y="902880"/>
              <a:ext cx="2099880" cy="17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6320" rIns="256320" tIns="256320" bIns="25632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0000"/>
                  </a:solidFill>
                  <a:latin typeface="Economica"/>
                  <a:ea typeface="Economica"/>
                </a:rPr>
                <a:t>CIMO3_MORPHO.txt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65" name="CustomShape 5"/>
          <p:cNvSpPr/>
          <p:nvPr/>
        </p:nvSpPr>
        <p:spPr>
          <a:xfrm>
            <a:off x="6698520" y="1350360"/>
            <a:ext cx="467640" cy="467640"/>
          </a:xfrm>
          <a:prstGeom prst="flowChartSummingJunction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5572800" y="1927080"/>
            <a:ext cx="27190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Liste de couples TopoMorpho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 rot="2700000">
            <a:off x="3672000" y="632880"/>
            <a:ext cx="1799640" cy="17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1700280" y="71748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44064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Patient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314676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Groupe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 flipH="1">
            <a:off x="963720" y="1316880"/>
            <a:ext cx="125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2223360" y="1316880"/>
            <a:ext cx="1446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3"/>
          <p:cNvSpPr/>
          <p:nvPr/>
        </p:nvSpPr>
        <p:spPr>
          <a:xfrm>
            <a:off x="275256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4"/>
          <p:cNvSpPr/>
          <p:nvPr/>
        </p:nvSpPr>
        <p:spPr>
          <a:xfrm>
            <a:off x="30574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5"/>
          <p:cNvSpPr/>
          <p:nvPr/>
        </p:nvSpPr>
        <p:spPr>
          <a:xfrm>
            <a:off x="32860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6"/>
          <p:cNvSpPr/>
          <p:nvPr/>
        </p:nvSpPr>
        <p:spPr>
          <a:xfrm>
            <a:off x="35146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7"/>
          <p:cNvSpPr/>
          <p:nvPr/>
        </p:nvSpPr>
        <p:spPr>
          <a:xfrm>
            <a:off x="37432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8"/>
          <p:cNvSpPr/>
          <p:nvPr/>
        </p:nvSpPr>
        <p:spPr>
          <a:xfrm>
            <a:off x="40482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9"/>
          <p:cNvSpPr/>
          <p:nvPr/>
        </p:nvSpPr>
        <p:spPr>
          <a:xfrm flipH="1">
            <a:off x="2946600" y="2376000"/>
            <a:ext cx="7228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0"/>
          <p:cNvSpPr/>
          <p:nvPr/>
        </p:nvSpPr>
        <p:spPr>
          <a:xfrm flipH="1">
            <a:off x="3251520" y="2376000"/>
            <a:ext cx="4183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1"/>
          <p:cNvSpPr/>
          <p:nvPr/>
        </p:nvSpPr>
        <p:spPr>
          <a:xfrm flipH="1">
            <a:off x="3479400" y="2376000"/>
            <a:ext cx="1897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2"/>
          <p:cNvSpPr/>
          <p:nvPr/>
        </p:nvSpPr>
        <p:spPr>
          <a:xfrm>
            <a:off x="3669840" y="2376000"/>
            <a:ext cx="385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3"/>
          <p:cNvSpPr/>
          <p:nvPr/>
        </p:nvSpPr>
        <p:spPr>
          <a:xfrm>
            <a:off x="3669840" y="2376000"/>
            <a:ext cx="2671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4"/>
          <p:cNvSpPr/>
          <p:nvPr/>
        </p:nvSpPr>
        <p:spPr>
          <a:xfrm>
            <a:off x="3669840" y="2376000"/>
            <a:ext cx="5716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5"/>
          <p:cNvSpPr/>
          <p:nvPr/>
        </p:nvSpPr>
        <p:spPr>
          <a:xfrm>
            <a:off x="3146760" y="290232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(...)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26"/>
          <p:cNvSpPr/>
          <p:nvPr/>
        </p:nvSpPr>
        <p:spPr>
          <a:xfrm rot="10800000">
            <a:off x="4776120" y="2679840"/>
            <a:ext cx="2078280" cy="12067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34000" y="71748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57436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Patient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280480" y="1776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Groupe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 flipH="1">
            <a:off x="3097440" y="1316880"/>
            <a:ext cx="125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4357080" y="1316880"/>
            <a:ext cx="1446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488628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51912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54198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56484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587700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6181920" y="2901960"/>
            <a:ext cx="38772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 flipH="1">
            <a:off x="5080320" y="2376000"/>
            <a:ext cx="7228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 flipH="1">
            <a:off x="5385240" y="2376000"/>
            <a:ext cx="4183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5613120" y="2376000"/>
            <a:ext cx="1897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5"/>
          <p:cNvSpPr/>
          <p:nvPr/>
        </p:nvSpPr>
        <p:spPr>
          <a:xfrm>
            <a:off x="5803560" y="2376000"/>
            <a:ext cx="385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5803560" y="2376000"/>
            <a:ext cx="26712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>
            <a:off x="5803560" y="2376000"/>
            <a:ext cx="57168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5280480" y="290232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(...)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3927240" y="180972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6aa84f"/>
                </a:solidFill>
                <a:latin typeface="Arial"/>
                <a:ea typeface="Arial"/>
              </a:rPr>
              <a:t>CP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456440" y="2901960"/>
            <a:ext cx="10461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6aa84f"/>
                </a:solidFill>
                <a:latin typeface="Arial"/>
                <a:ea typeface="Arial"/>
              </a:rPr>
              <a:t>CP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357080" y="1316880"/>
            <a:ext cx="92880" cy="49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3280" y="208800"/>
            <a:ext cx="347184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Règles 1 &amp; 2 :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Algo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33280" y="730080"/>
            <a:ext cx="754020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Règle 3 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Appliquée lors de la prise en compte des groupes IACR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33280" y="1494360"/>
            <a:ext cx="842112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Règle 4.1 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Algo, pour i topo ∈[8;15] si i non présent dans la liste cancer</a:t>
            </a:r>
            <a:endParaRPr b="0" lang="fr-FR" sz="18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primaire alors ajout.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08800" y="2334960"/>
            <a:ext cx="84211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Règle 4.2 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61440" y="2716200"/>
            <a:ext cx="84211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§2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Appliquée lors de la prise en compte des groupes IACR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361440" y="3161160"/>
            <a:ext cx="84211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§3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Tri de la liste des cancers du patient par ordre décroissant  des</a:t>
            </a:r>
            <a:endParaRPr b="0" lang="fr-FR" sz="18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codes CIMO3 morpho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411480" y="3785400"/>
            <a:ext cx="84211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§4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si morphoIACR ∈{5,14,17} ajout que si la morpho n’est pas déja présente dans la liste CP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si cancer C doit être ajouté, si topo C déjà présente dans la liste CP avec une morpho ∈{5,14,17} alors remplacement de celle-ci.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2019-12-02T10:11:20Z</dcterms:modified>
  <cp:revision>1</cp:revision>
  <dc:subject/>
  <dc:title/>
</cp:coreProperties>
</file>