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82" r:id="rId5"/>
    <p:sldId id="283" r:id="rId6"/>
    <p:sldId id="285" r:id="rId7"/>
    <p:sldId id="286" r:id="rId8"/>
    <p:sldId id="287" r:id="rId9"/>
    <p:sldId id="288" r:id="rId10"/>
    <p:sldId id="300" r:id="rId11"/>
    <p:sldId id="302" r:id="rId12"/>
    <p:sldId id="301" r:id="rId13"/>
    <p:sldId id="289" r:id="rId14"/>
    <p:sldId id="299" r:id="rId15"/>
    <p:sldId id="290" r:id="rId16"/>
    <p:sldId id="291" r:id="rId17"/>
    <p:sldId id="298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3BB9-0D4D-4748-ABF3-77BFF1947BE2}" type="datetimeFigureOut">
              <a:rPr lang="fr-FR" smtClean="0"/>
              <a:t>13/04/2021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15E8-F35D-476D-A695-C1B9CEA5F8A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49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467AD-7F81-48DE-B6C0-EAB321623DC2}" type="datetimeFigureOut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0B43-AE39-4DEA-BFF0-5E9073A3D90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71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43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4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69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282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82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2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99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8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97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56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55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20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0B43-AE39-4DEA-BFF0-5E9073A3D90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68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A8D80-6129-465C-A220-9F639ABA119F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2FBB0-B256-4432-846C-29EFB106EE87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A24006-4CAE-49E6-9BE8-64B7D8CFF9B1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AEA29-370B-4696-B78D-E97EFEFBAE6C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2BFF9-C9B0-4225-951E-CBFCF9B326AC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78DC5-9376-4D52-93EA-6FE38D16E8E2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D6E30-0D8F-447C-9F7B-1B43CE24F212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A75D9-8246-401A-9A2B-B8A2023C2B12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61812-1943-4C73-92CE-1F1380EB35CE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E26C24FA-F2C4-4604-B961-F5F7991C61A2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2E303-785E-4E5A-A624-44977C2650E9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23364D3-6DFF-4862-9964-63CD579C81E4}" type="datetime1">
              <a:rPr lang="fr-FR" noProof="0" smtClean="0"/>
              <a:t>13/04/2021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rtlCol="0" anchor="ctr"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  <a:latin typeface="Book Antiqua" panose="02040602050305030304" pitchFamily="18" charset="0"/>
              </a:rPr>
              <a:t>Super smash </a:t>
            </a:r>
            <a:r>
              <a:rPr lang="fr-FR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liver</a:t>
            </a:r>
            <a:endParaRPr lang="fr-FR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79"/>
            <a:ext cx="3511233" cy="2118219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000" dirty="0">
                <a:latin typeface="Book Antiqua" panose="02040602050305030304" pitchFamily="18" charset="0"/>
              </a:rPr>
              <a:t>Mar </a:t>
            </a:r>
            <a:r>
              <a:rPr lang="fr-FR" sz="2000" dirty="0" err="1">
                <a:latin typeface="Book Antiqua" panose="02040602050305030304" pitchFamily="18" charset="0"/>
              </a:rPr>
              <a:t>froidevaux</a:t>
            </a:r>
            <a:endParaRPr lang="fr-FR" sz="2000" dirty="0">
              <a:latin typeface="Book Antiqua" panose="02040602050305030304" pitchFamily="18" charset="0"/>
            </a:endParaRPr>
          </a:p>
          <a:p>
            <a:pPr rtl="0"/>
            <a:r>
              <a:rPr lang="fr-FR" sz="2000" dirty="0">
                <a:latin typeface="Book Antiqua" panose="02040602050305030304" pitchFamily="18" charset="0"/>
              </a:rPr>
              <a:t>SABRINA CANTATORE</a:t>
            </a:r>
          </a:p>
          <a:p>
            <a:pPr rtl="0"/>
            <a:r>
              <a:rPr lang="fr-FR" sz="2000" dirty="0">
                <a:latin typeface="Book Antiqua" panose="02040602050305030304" pitchFamily="18" charset="0"/>
              </a:rPr>
              <a:t>STÉPHANE MENDES</a:t>
            </a:r>
          </a:p>
          <a:p>
            <a:pPr rtl="0"/>
            <a:endParaRPr lang="fr-FR" sz="2000" dirty="0">
              <a:latin typeface="Book Antiqua" panose="02040602050305030304" pitchFamily="18" charset="0"/>
            </a:endParaRPr>
          </a:p>
          <a:p>
            <a:pPr rtl="0"/>
            <a:endParaRPr lang="fr-FR" sz="2000" dirty="0">
              <a:latin typeface="Book Antiqua" panose="02040602050305030304" pitchFamily="18" charset="0"/>
            </a:endParaRPr>
          </a:p>
          <a:p>
            <a:pPr rtl="0"/>
            <a:endParaRPr lang="fr-FR" sz="2000" dirty="0"/>
          </a:p>
          <a:p>
            <a:pPr rtl="0"/>
            <a:endParaRPr lang="fr-FR" sz="2000" dirty="0"/>
          </a:p>
          <a:p>
            <a:pPr rtl="0"/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La Guitare Basse Leduc BD3 - Le nuancier de couleur">
            <a:extLst>
              <a:ext uri="{FF2B5EF4-FFF2-40B4-BE49-F238E27FC236}">
                <a16:creationId xmlns:a16="http://schemas.microsoft.com/office/drawing/2014/main" id="{2D10B00F-F4A2-4C4C-977F-CAA7EC18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109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335D5B8F-9DAD-4D90-93EE-7AF44BFB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2" y="457200"/>
            <a:ext cx="6990318" cy="5992985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7BB020-888B-4F8B-837A-12107F9F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ED6E9F-6FB5-4296-B321-F02719BB918E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E97F6A-7F8F-40A7-A3E2-8FF22AEB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B0C574-5EE4-4148-B8B2-36A070B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Méthodes mises en œuvre - code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F5954-B673-4D82-986B-BF77D8B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A7E13C-949F-43BB-B729-9081967A1136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71055-37E6-4E49-A05D-9C7863E9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5D4CF-38B6-4584-A5B3-4CCB5681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10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4" y="1994918"/>
            <a:ext cx="710664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0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Méthodes mises en œuvre - classes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F5954-B673-4D82-986B-BF77D8B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A7E13C-949F-43BB-B729-9081967A1136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71055-37E6-4E49-A05D-9C7863E9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5D4CF-38B6-4584-A5B3-4CCB5681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11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381D62-4154-45C7-979F-A2F7AD43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73424"/>
            <a:ext cx="6164841" cy="3921765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264618-C254-4344-85BE-E3A5D29A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893" y="821094"/>
            <a:ext cx="2604535" cy="50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tests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5073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Tests pour valider que le programme fonctionne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Lancement de l’application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Fluidité entre les menus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Boutons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C217D-B14D-4A34-BC60-32DD1D0A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73611F-F7EC-4E50-9526-F238EB7B674A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E1B23-BC3A-431B-A087-A5340372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164FE-5925-43FF-B155-51236002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12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EDBB7F-DB29-419C-8032-7A46C402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17" y="1744386"/>
            <a:ext cx="5745463" cy="37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Démonstration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11029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Lancement de l’application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Ajout des joueurs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Questions – Réponses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Tableau du score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6DEED-95EB-4676-833A-4D796826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082D02-9163-45B6-BD0E-2BACCE8D2AE4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72A08-CC0A-4280-8F64-E9519EE4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E33E0-DDC2-4503-B045-80C57709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13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80" y="4714319"/>
            <a:ext cx="11029616" cy="1188720"/>
          </a:xfrm>
        </p:spPr>
        <p:txBody>
          <a:bodyPr rtlCol="0">
            <a:normAutofit/>
          </a:bodyPr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Questions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AC6F0-6384-49D4-9085-83D633B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C45AB2-7B12-47E7-A33B-35EB9AC81D79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2C400-D9CD-4F0F-BBA8-C5ACFA5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09F59-5002-4AEF-A6C7-69337547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14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id="{4BEC5CC7-3757-4759-98F5-2E98F3CD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47" y="1115002"/>
            <a:ext cx="5774483" cy="38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2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11029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Plan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Projet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But du projet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Objectifs voulus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Objectifs atteints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Principales fonctionnalités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Méthodes mises en œuvre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Code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Tests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Tests pour valider que le programme fonctionne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8CB67-BAB9-4A44-A597-59779CAE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F2A856-D1AA-44E1-8072-9673B992E2ED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963EA5-083A-4250-A6BA-D291E8E4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55B0-8ED1-4CB3-AD66-B9E9F9B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2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Projet – but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11029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Création d’une application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 smtClean="0">
                <a:latin typeface="Book Antiqua" panose="02040602050305030304" pitchFamily="18" charset="0"/>
              </a:rPr>
              <a:t>Développer en C#</a:t>
            </a: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 smtClean="0">
                <a:latin typeface="Book Antiqua" panose="02040602050305030304" pitchFamily="18" charset="0"/>
              </a:rPr>
              <a:t>Mini-jeux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 smtClean="0">
                <a:latin typeface="Book Antiqua" panose="02040602050305030304" pitchFamily="18" charset="0"/>
              </a:rPr>
              <a:t>Application PC</a:t>
            </a: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59D8A-BBF2-4006-A4C5-709AD588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282A01-8C70-415A-BC4C-852F51F0FAF4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6A074D-D058-4C04-B2AF-ED3749E9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80280-71C4-44D3-ACFB-44F22B6D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3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5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Projet – Objectifs voulus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11029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Jeu fonctionnel et fluide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4 mini-jeux</a:t>
            </a:r>
          </a:p>
          <a:p>
            <a:pPr marL="1200150" lvl="2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Culture Générale</a:t>
            </a:r>
          </a:p>
          <a:p>
            <a:pPr marL="1200150" lvl="2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Speed Quiz</a:t>
            </a:r>
          </a:p>
          <a:p>
            <a:pPr marL="1200150" lvl="2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Mimes</a:t>
            </a:r>
          </a:p>
          <a:p>
            <a:pPr marL="1200150" lvl="2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ABC Story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Options</a:t>
            </a:r>
          </a:p>
          <a:p>
            <a:pPr marL="1200150" lvl="2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Fonctionnalité pour ajouter des questions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Ajout de joueurs et d’équipes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Comptabilisation d’un score individuel et en équipe</a:t>
            </a:r>
          </a:p>
          <a:p>
            <a:pPr marL="1200150" lvl="2" indent="-285750">
              <a:buFont typeface="Franklin Gothic Book" panose="020B0503020102020204" pitchFamily="34" charset="0"/>
              <a:buChar char="∞"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1B727-8309-496C-B767-650B9EC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F267C3-8B78-41AF-A2EF-9137FF5D9B6F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AFD24-1E8E-47C2-9B77-C55AF0B2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2AACE-80E6-4076-96A4-CC3755C7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4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1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Projet – objectifs atteints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11029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Application fluide et fonctionnelle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1 mini-jeu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Ajout de joueurs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endParaRPr lang="fr-CH" dirty="0">
              <a:latin typeface="Book Antiqua" panose="02040602050305030304" pitchFamily="18" charset="0"/>
            </a:endParaRP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Comptabilisation du score individuel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48416-6D07-45E4-8D2C-237E0277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C6114E-2A79-4456-9551-4B8DAA5FF01B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20E2D-C608-4657-A8BA-B000CEA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14DD4-E6BE-4C54-8F5B-6C9C0877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5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5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Principales fonctionnalités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05EC14-E687-4944-B067-A250F1632EE8}"/>
              </a:ext>
            </a:extLst>
          </p:cNvPr>
          <p:cNvSpPr txBox="1"/>
          <p:nvPr/>
        </p:nvSpPr>
        <p:spPr>
          <a:xfrm>
            <a:off x="683664" y="2102265"/>
            <a:ext cx="11029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Jouer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Culture générale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Joueurs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Ajout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Suppression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Score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Visualisation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Réinitialisation</a:t>
            </a:r>
          </a:p>
          <a:p>
            <a:pPr marL="285750" indent="-285750">
              <a:buFont typeface="Franklin Gothic Book" panose="020B0503020102020204" pitchFamily="34" charset="0"/>
              <a:buChar char="∞"/>
            </a:pPr>
            <a:r>
              <a:rPr lang="fr-CH" dirty="0">
                <a:latin typeface="Book Antiqua" panose="02040602050305030304" pitchFamily="18" charset="0"/>
              </a:rPr>
              <a:t>Quitter</a:t>
            </a:r>
          </a:p>
          <a:p>
            <a:pPr marL="742950" lvl="1" indent="-285750">
              <a:buFont typeface="Franklin Gothic Book" panose="020B0503020102020204" pitchFamily="34" charset="0"/>
              <a:buChar char="∞"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D8D38-B121-4A8B-BB9D-D4528F2F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41F47A-1E74-4073-9621-216959E71C3F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DD4E4-D47B-4D80-B6FB-723A4E4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066C5-F63C-4937-9193-C574FFF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6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7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Principales fonctionnalités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D8D38-B121-4A8B-BB9D-D4528F2F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41F47A-1E74-4073-9621-216959E71C3F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DD4E4-D47B-4D80-B6FB-723A4E4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066C5-F63C-4937-9193-C574FFF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7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0876"/>
            <a:ext cx="8354990" cy="45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Principales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fonctionnalités - </a:t>
            </a:r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CARRé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D8D38-B121-4A8B-BB9D-D4528F2F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41F47A-1E74-4073-9621-216959E71C3F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DD4E4-D47B-4D80-B6FB-723A4E4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066C5-F63C-4937-9193-C574FFF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8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0876"/>
            <a:ext cx="8357242" cy="45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Principales fonctionnalités - CASH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D8D38-B121-4A8B-BB9D-D4528F2F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41F47A-1E74-4073-9621-216959E71C3F}" type="datetime1">
              <a:rPr lang="fr-FR" noProof="0" smtClean="0">
                <a:latin typeface="Book Antiqua" panose="02040602050305030304" pitchFamily="18" charset="0"/>
              </a:rPr>
              <a:t>13/04/2021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DD4E4-D47B-4D80-B6FB-723A4E4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latin typeface="Book Antiqua" panose="02040602050305030304" pitchFamily="18" charset="0"/>
              </a:rPr>
              <a:t>I.IE-D3a – M306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066C5-F63C-4937-9193-C574FFF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Book Antiqua" panose="02040602050305030304" pitchFamily="18" charset="0"/>
              </a:rPr>
              <a:t>9</a:t>
            </a:fld>
            <a:endParaRPr lang="fr-FR" noProof="0" dirty="0">
              <a:latin typeface="Book Antiqua" panose="0204060205030503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4545"/>
            <a:ext cx="8340386" cy="45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99_TF11964407.potx" id="{F98CC190-9AEA-446D-A885-3BF8989F9D1E}" vid="{1FC27EC5-4D5B-4B30-9021-6225AB09EA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Rafale orange</Template>
  <TotalTime>116</TotalTime>
  <Words>251</Words>
  <Application>Microsoft Office PowerPoint</Application>
  <PresentationFormat>Grand écran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Book Antiqua</vt:lpstr>
      <vt:lpstr>Calibri</vt:lpstr>
      <vt:lpstr>Franklin Gothic Book</vt:lpstr>
      <vt:lpstr>Franklin Gothic Demi</vt:lpstr>
      <vt:lpstr>Gill Sans MT</vt:lpstr>
      <vt:lpstr>Wingdings 2</vt:lpstr>
      <vt:lpstr>DividendVTI</vt:lpstr>
      <vt:lpstr>Super smash liver</vt:lpstr>
      <vt:lpstr>Sommaire</vt:lpstr>
      <vt:lpstr>Projet – but du projet</vt:lpstr>
      <vt:lpstr>Projet – Objectifs voulus</vt:lpstr>
      <vt:lpstr>Projet – objectifs atteints</vt:lpstr>
      <vt:lpstr>Principales fonctionnalités</vt:lpstr>
      <vt:lpstr>Principales fonctionnalités</vt:lpstr>
      <vt:lpstr>Principales fonctionnalités - CARRé</vt:lpstr>
      <vt:lpstr>Principales fonctionnalités - CASH</vt:lpstr>
      <vt:lpstr>Méthodes mises en œuvre - code</vt:lpstr>
      <vt:lpstr>Méthodes mises en œuvre - classes</vt:lpstr>
      <vt:lpstr>tests</vt:lpstr>
      <vt:lpstr>Démonstration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smash liver</dc:title>
  <dc:creator>SABRINA.CNTTR</dc:creator>
  <cp:lastModifiedBy>Administrateur</cp:lastModifiedBy>
  <cp:revision>12</cp:revision>
  <dcterms:created xsi:type="dcterms:W3CDTF">2021-04-12T19:01:11Z</dcterms:created>
  <dcterms:modified xsi:type="dcterms:W3CDTF">2021-04-13T09:11:53Z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