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6"/>
  </p:notesMasterIdLst>
  <p:sldIdLst>
    <p:sldId id="277" r:id="rId5"/>
    <p:sldId id="298" r:id="rId6"/>
    <p:sldId id="390" r:id="rId7"/>
    <p:sldId id="324" r:id="rId8"/>
    <p:sldId id="361" r:id="rId9"/>
    <p:sldId id="362" r:id="rId10"/>
    <p:sldId id="363" r:id="rId11"/>
    <p:sldId id="406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01" r:id="rId21"/>
    <p:sldId id="402" r:id="rId22"/>
    <p:sldId id="407" r:id="rId23"/>
    <p:sldId id="403" r:id="rId24"/>
    <p:sldId id="404" r:id="rId25"/>
    <p:sldId id="405" r:id="rId26"/>
    <p:sldId id="408" r:id="rId27"/>
    <p:sldId id="383" r:id="rId28"/>
    <p:sldId id="395" r:id="rId29"/>
    <p:sldId id="399" r:id="rId30"/>
    <p:sldId id="400" r:id="rId31"/>
    <p:sldId id="323" r:id="rId32"/>
    <p:sldId id="397" r:id="rId33"/>
    <p:sldId id="398" r:id="rId34"/>
    <p:sldId id="319" r:id="rId35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11"/>
    <a:srgbClr val="697D91"/>
    <a:srgbClr val="FAC300"/>
    <a:srgbClr val="4B647D"/>
    <a:srgbClr val="8CAF82"/>
    <a:srgbClr val="FAB900"/>
    <a:srgbClr val="FAA500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74972-675B-4505-B8B2-EE63CAAA4394}" v="37" dt="2023-01-17T16:39:22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hrer Marc Rudolf" userId="7c581ff9-944b-4582-a36b-5d0ac3ba90eb" providerId="ADAL" clId="{6DB374AC-475B-44A5-A8F1-BC4411D01F0E}"/>
    <pc:docChg chg="custSel delSld modSld">
      <pc:chgData name="Fuhrer Marc Rudolf" userId="7c581ff9-944b-4582-a36b-5d0ac3ba90eb" providerId="ADAL" clId="{6DB374AC-475B-44A5-A8F1-BC4411D01F0E}" dt="2021-04-13T20:23:01.677" v="72" actId="20577"/>
      <pc:docMkLst>
        <pc:docMk/>
      </pc:docMkLst>
      <pc:sldChg chg="del">
        <pc:chgData name="Fuhrer Marc Rudolf" userId="7c581ff9-944b-4582-a36b-5d0ac3ba90eb" providerId="ADAL" clId="{6DB374AC-475B-44A5-A8F1-BC4411D01F0E}" dt="2021-04-13T20:16:42.803" v="19" actId="47"/>
        <pc:sldMkLst>
          <pc:docMk/>
          <pc:sldMk cId="403251266" sldId="275"/>
        </pc:sldMkLst>
      </pc:sldChg>
      <pc:sldChg chg="del">
        <pc:chgData name="Fuhrer Marc Rudolf" userId="7c581ff9-944b-4582-a36b-5d0ac3ba90eb" providerId="ADAL" clId="{6DB374AC-475B-44A5-A8F1-BC4411D01F0E}" dt="2021-04-13T20:01:11.061" v="0" actId="47"/>
        <pc:sldMkLst>
          <pc:docMk/>
          <pc:sldMk cId="920722103" sldId="279"/>
        </pc:sldMkLst>
      </pc:sldChg>
      <pc:sldChg chg="del">
        <pc:chgData name="Fuhrer Marc Rudolf" userId="7c581ff9-944b-4582-a36b-5d0ac3ba90eb" providerId="ADAL" clId="{6DB374AC-475B-44A5-A8F1-BC4411D01F0E}" dt="2021-04-13T20:01:22.269" v="5" actId="47"/>
        <pc:sldMkLst>
          <pc:docMk/>
          <pc:sldMk cId="1508890838" sldId="282"/>
        </pc:sldMkLst>
      </pc:sldChg>
      <pc:sldChg chg="del">
        <pc:chgData name="Fuhrer Marc Rudolf" userId="7c581ff9-944b-4582-a36b-5d0ac3ba90eb" providerId="ADAL" clId="{6DB374AC-475B-44A5-A8F1-BC4411D01F0E}" dt="2021-04-13T20:01:12.961" v="1" actId="47"/>
        <pc:sldMkLst>
          <pc:docMk/>
          <pc:sldMk cId="834913746" sldId="284"/>
        </pc:sldMkLst>
      </pc:sldChg>
      <pc:sldChg chg="del">
        <pc:chgData name="Fuhrer Marc Rudolf" userId="7c581ff9-944b-4582-a36b-5d0ac3ba90eb" providerId="ADAL" clId="{6DB374AC-475B-44A5-A8F1-BC4411D01F0E}" dt="2021-04-13T20:01:16.455" v="2" actId="47"/>
        <pc:sldMkLst>
          <pc:docMk/>
          <pc:sldMk cId="3140573980" sldId="285"/>
        </pc:sldMkLst>
      </pc:sldChg>
      <pc:sldChg chg="del">
        <pc:chgData name="Fuhrer Marc Rudolf" userId="7c581ff9-944b-4582-a36b-5d0ac3ba90eb" providerId="ADAL" clId="{6DB374AC-475B-44A5-A8F1-BC4411D01F0E}" dt="2021-04-13T20:01:18.236" v="3" actId="47"/>
        <pc:sldMkLst>
          <pc:docMk/>
          <pc:sldMk cId="218846099" sldId="286"/>
        </pc:sldMkLst>
      </pc:sldChg>
      <pc:sldChg chg="del">
        <pc:chgData name="Fuhrer Marc Rudolf" userId="7c581ff9-944b-4582-a36b-5d0ac3ba90eb" providerId="ADAL" clId="{6DB374AC-475B-44A5-A8F1-BC4411D01F0E}" dt="2021-04-13T20:01:24.172" v="6" actId="47"/>
        <pc:sldMkLst>
          <pc:docMk/>
          <pc:sldMk cId="2238373437" sldId="287"/>
        </pc:sldMkLst>
      </pc:sldChg>
      <pc:sldChg chg="del">
        <pc:chgData name="Fuhrer Marc Rudolf" userId="7c581ff9-944b-4582-a36b-5d0ac3ba90eb" providerId="ADAL" clId="{6DB374AC-475B-44A5-A8F1-BC4411D01F0E}" dt="2021-04-13T20:01:25.745" v="7" actId="47"/>
        <pc:sldMkLst>
          <pc:docMk/>
          <pc:sldMk cId="2091498941" sldId="295"/>
        </pc:sldMkLst>
      </pc:sldChg>
      <pc:sldChg chg="del">
        <pc:chgData name="Fuhrer Marc Rudolf" userId="7c581ff9-944b-4582-a36b-5d0ac3ba90eb" providerId="ADAL" clId="{6DB374AC-475B-44A5-A8F1-BC4411D01F0E}" dt="2021-04-13T20:01:20.059" v="4" actId="47"/>
        <pc:sldMkLst>
          <pc:docMk/>
          <pc:sldMk cId="723435463" sldId="297"/>
        </pc:sldMkLst>
      </pc:sldChg>
      <pc:sldChg chg="modSp mod">
        <pc:chgData name="Fuhrer Marc Rudolf" userId="7c581ff9-944b-4582-a36b-5d0ac3ba90eb" providerId="ADAL" clId="{6DB374AC-475B-44A5-A8F1-BC4411D01F0E}" dt="2021-04-13T20:16:35.933" v="18" actId="20577"/>
        <pc:sldMkLst>
          <pc:docMk/>
          <pc:sldMk cId="541105280" sldId="318"/>
        </pc:sldMkLst>
        <pc:spChg chg="mod">
          <ac:chgData name="Fuhrer Marc Rudolf" userId="7c581ff9-944b-4582-a36b-5d0ac3ba90eb" providerId="ADAL" clId="{6DB374AC-475B-44A5-A8F1-BC4411D01F0E}" dt="2021-04-13T20:16:35.933" v="18" actId="20577"/>
          <ac:spMkLst>
            <pc:docMk/>
            <pc:sldMk cId="541105280" sldId="318"/>
            <ac:spMk id="2" creationId="{9570DF22-C00E-4162-88B6-41756DA7B6FD}"/>
          </ac:spMkLst>
        </pc:spChg>
      </pc:sldChg>
      <pc:sldChg chg="modSp mod">
        <pc:chgData name="Fuhrer Marc Rudolf" userId="7c581ff9-944b-4582-a36b-5d0ac3ba90eb" providerId="ADAL" clId="{6DB374AC-475B-44A5-A8F1-BC4411D01F0E}" dt="2021-04-13T20:23:01.677" v="72" actId="20577"/>
        <pc:sldMkLst>
          <pc:docMk/>
          <pc:sldMk cId="3636096661" sldId="319"/>
        </pc:sldMkLst>
        <pc:spChg chg="mod">
          <ac:chgData name="Fuhrer Marc Rudolf" userId="7c581ff9-944b-4582-a36b-5d0ac3ba90eb" providerId="ADAL" clId="{6DB374AC-475B-44A5-A8F1-BC4411D01F0E}" dt="2021-04-13T20:23:01.677" v="72" actId="20577"/>
          <ac:spMkLst>
            <pc:docMk/>
            <pc:sldMk cId="3636096661" sldId="319"/>
            <ac:spMk id="3" creationId="{9C27FB55-C6FF-44CF-B1E8-4B9511191E7E}"/>
          </ac:spMkLst>
        </pc:spChg>
      </pc:sldChg>
    </pc:docChg>
  </pc:docChgLst>
  <pc:docChgLst>
    <pc:chgData name="Kastrati Endrit" userId="9003e50d-eee7-4ca5-a6e0-ff05e26b39b0" providerId="ADAL" clId="{315470C0-F8AF-6D46-ADE3-5F663962DE52}"/>
    <pc:docChg chg="undo custSel addSld delSld modSld sldOrd">
      <pc:chgData name="Kastrati Endrit" userId="9003e50d-eee7-4ca5-a6e0-ff05e26b39b0" providerId="ADAL" clId="{315470C0-F8AF-6D46-ADE3-5F663962DE52}" dt="2021-04-13T19:44:10.253" v="43" actId="20578"/>
      <pc:docMkLst>
        <pc:docMk/>
      </pc:docMkLst>
      <pc:sldChg chg="del">
        <pc:chgData name="Kastrati Endrit" userId="9003e50d-eee7-4ca5-a6e0-ff05e26b39b0" providerId="ADAL" clId="{315470C0-F8AF-6D46-ADE3-5F663962DE52}" dt="2021-04-13T18:28:01.026" v="31" actId="2696"/>
        <pc:sldMkLst>
          <pc:docMk/>
          <pc:sldMk cId="2964921965" sldId="276"/>
        </pc:sldMkLst>
      </pc:sldChg>
      <pc:sldChg chg="add ord">
        <pc:chgData name="Kastrati Endrit" userId="9003e50d-eee7-4ca5-a6e0-ff05e26b39b0" providerId="ADAL" clId="{315470C0-F8AF-6D46-ADE3-5F663962DE52}" dt="2021-04-13T19:44:10.253" v="43" actId="20578"/>
        <pc:sldMkLst>
          <pc:docMk/>
          <pc:sldMk cId="1994425948" sldId="292"/>
        </pc:sldMkLst>
      </pc:sldChg>
      <pc:sldChg chg="modSp mod">
        <pc:chgData name="Kastrati Endrit" userId="9003e50d-eee7-4ca5-a6e0-ff05e26b39b0" providerId="ADAL" clId="{315470C0-F8AF-6D46-ADE3-5F663962DE52}" dt="2021-04-11T14:05:04.044" v="30" actId="20577"/>
        <pc:sldMkLst>
          <pc:docMk/>
          <pc:sldMk cId="2450109129" sldId="298"/>
        </pc:sldMkLst>
        <pc:spChg chg="mod">
          <ac:chgData name="Kastrati Endrit" userId="9003e50d-eee7-4ca5-a6e0-ff05e26b39b0" providerId="ADAL" clId="{315470C0-F8AF-6D46-ADE3-5F663962DE52}" dt="2021-04-11T14:05:04.044" v="30" actId="20577"/>
          <ac:spMkLst>
            <pc:docMk/>
            <pc:sldMk cId="2450109129" sldId="298"/>
            <ac:spMk id="2" creationId="{12673405-7C54-46E3-AA72-E10ECDBC9E20}"/>
          </ac:spMkLst>
        </pc:spChg>
      </pc:sldChg>
      <pc:sldChg chg="addSp delSp modSp new mod modAnim">
        <pc:chgData name="Kastrati Endrit" userId="9003e50d-eee7-4ca5-a6e0-ff05e26b39b0" providerId="ADAL" clId="{315470C0-F8AF-6D46-ADE3-5F663962DE52}" dt="2021-04-13T19:42:55.976" v="42"/>
        <pc:sldMkLst>
          <pc:docMk/>
          <pc:sldMk cId="2317438769" sldId="299"/>
        </pc:sldMkLst>
        <pc:spChg chg="del">
          <ac:chgData name="Kastrati Endrit" userId="9003e50d-eee7-4ca5-a6e0-ff05e26b39b0" providerId="ADAL" clId="{315470C0-F8AF-6D46-ADE3-5F663962DE52}" dt="2021-04-11T14:01:25.693" v="1"/>
          <ac:spMkLst>
            <pc:docMk/>
            <pc:sldMk cId="2317438769" sldId="299"/>
            <ac:spMk id="2" creationId="{E52451AB-DC00-084D-8576-D68481148929}"/>
          </ac:spMkLst>
        </pc:spChg>
        <pc:spChg chg="mod">
          <ac:chgData name="Kastrati Endrit" userId="9003e50d-eee7-4ca5-a6e0-ff05e26b39b0" providerId="ADAL" clId="{315470C0-F8AF-6D46-ADE3-5F663962DE52}" dt="2021-04-11T14:01:50.508" v="24" actId="20577"/>
          <ac:spMkLst>
            <pc:docMk/>
            <pc:sldMk cId="2317438769" sldId="299"/>
            <ac:spMk id="3" creationId="{E1A8EFEA-4ED9-1444-82E4-23A60E36E9B4}"/>
          </ac:spMkLst>
        </pc:spChg>
        <pc:spChg chg="add mod">
          <ac:chgData name="Kastrati Endrit" userId="9003e50d-eee7-4ca5-a6e0-ff05e26b39b0" providerId="ADAL" clId="{315470C0-F8AF-6D46-ADE3-5F663962DE52}" dt="2021-04-13T19:42:41.612" v="41" actId="1582"/>
          <ac:spMkLst>
            <pc:docMk/>
            <pc:sldMk cId="2317438769" sldId="299"/>
            <ac:spMk id="5" creationId="{6165B2CE-D9F9-0543-8F87-7C41998F9F22}"/>
          </ac:spMkLst>
        </pc:spChg>
        <pc:picChg chg="add mod">
          <ac:chgData name="Kastrati Endrit" userId="9003e50d-eee7-4ca5-a6e0-ff05e26b39b0" providerId="ADAL" clId="{315470C0-F8AF-6D46-ADE3-5F663962DE52}" dt="2021-04-11T14:01:25.693" v="1"/>
          <ac:picMkLst>
            <pc:docMk/>
            <pc:sldMk cId="2317438769" sldId="299"/>
            <ac:picMk id="4" creationId="{745DEC74-8814-2F4E-9A20-BBE5954D951A}"/>
          </ac:picMkLst>
        </pc:picChg>
      </pc:sldChg>
      <pc:sldChg chg="add del">
        <pc:chgData name="Kastrati Endrit" userId="9003e50d-eee7-4ca5-a6e0-ff05e26b39b0" providerId="ADAL" clId="{315470C0-F8AF-6D46-ADE3-5F663962DE52}" dt="2021-04-11T14:02:25.387" v="26" actId="2696"/>
        <pc:sldMkLst>
          <pc:docMk/>
          <pc:sldMk cId="2751984986" sldId="300"/>
        </pc:sldMkLst>
      </pc:sldChg>
    </pc:docChg>
  </pc:docChgLst>
  <pc:docChgLst>
    <pc:chgData name="Hunziker Nathanaël" userId="S::hunzn3@bfh.ch::3fa1fce8-7c23-4165-86dc-fe3b41c6c742" providerId="AD" clId="Web-{572EC192-EEA0-43C9-B9D7-518C637AE0EE}"/>
    <pc:docChg chg="addSld modSld">
      <pc:chgData name="Hunziker Nathanaël" userId="S::hunzn3@bfh.ch::3fa1fce8-7c23-4165-86dc-fe3b41c6c742" providerId="AD" clId="Web-{572EC192-EEA0-43C9-B9D7-518C637AE0EE}" dt="2021-04-13T18:20:47.001" v="1"/>
      <pc:docMkLst>
        <pc:docMk/>
      </pc:docMkLst>
      <pc:sldChg chg="modSp new mod modClrScheme chgLayout">
        <pc:chgData name="Hunziker Nathanaël" userId="S::hunzn3@bfh.ch::3fa1fce8-7c23-4165-86dc-fe3b41c6c742" providerId="AD" clId="Web-{572EC192-EEA0-43C9-B9D7-518C637AE0EE}" dt="2021-04-13T18:20:47.001" v="1"/>
        <pc:sldMkLst>
          <pc:docMk/>
          <pc:sldMk cId="1780919230" sldId="314"/>
        </pc:sldMkLst>
        <pc:spChg chg="mod ord">
          <ac:chgData name="Hunziker Nathanaël" userId="S::hunzn3@bfh.ch::3fa1fce8-7c23-4165-86dc-fe3b41c6c742" providerId="AD" clId="Web-{572EC192-EEA0-43C9-B9D7-518C637AE0EE}" dt="2021-04-13T18:20:47.001" v="1"/>
          <ac:spMkLst>
            <pc:docMk/>
            <pc:sldMk cId="1780919230" sldId="314"/>
            <ac:spMk id="2" creationId="{183E396C-6747-4890-A572-B3FE6939DA3C}"/>
          </ac:spMkLst>
        </pc:spChg>
        <pc:spChg chg="mod ord">
          <ac:chgData name="Hunziker Nathanaël" userId="S::hunzn3@bfh.ch::3fa1fce8-7c23-4165-86dc-fe3b41c6c742" providerId="AD" clId="Web-{572EC192-EEA0-43C9-B9D7-518C637AE0EE}" dt="2021-04-13T18:20:47.001" v="1"/>
          <ac:spMkLst>
            <pc:docMk/>
            <pc:sldMk cId="1780919230" sldId="314"/>
            <ac:spMk id="3" creationId="{AE5B1DEB-7DE8-4DEF-A97D-77DE5FA6762B}"/>
          </ac:spMkLst>
        </pc:spChg>
      </pc:sldChg>
    </pc:docChg>
  </pc:docChgLst>
  <pc:docChgLst>
    <pc:chgData name="Waser Nicolas Anthony" userId="S::wasen2@bfh.ch::025ba735-7743-491a-b5ab-d296a9eb9b48" providerId="AD" clId="Web-{C33F3F41-FBE4-49B3-9B76-9C0561CCF3B3}"/>
    <pc:docChg chg="addSld modSld">
      <pc:chgData name="Waser Nicolas Anthony" userId="S::wasen2@bfh.ch::025ba735-7743-491a-b5ab-d296a9eb9b48" providerId="AD" clId="Web-{C33F3F41-FBE4-49B3-9B76-9C0561CCF3B3}" dt="2022-11-07T17:23:47.687" v="194" actId="1076"/>
      <pc:docMkLst>
        <pc:docMk/>
      </pc:docMkLst>
      <pc:sldChg chg="addSp delSp modSp">
        <pc:chgData name="Waser Nicolas Anthony" userId="S::wasen2@bfh.ch::025ba735-7743-491a-b5ab-d296a9eb9b48" providerId="AD" clId="Web-{C33F3F41-FBE4-49B3-9B76-9C0561CCF3B3}" dt="2022-11-07T17:22:46.358" v="193" actId="1076"/>
        <pc:sldMkLst>
          <pc:docMk/>
          <pc:sldMk cId="1901909188" sldId="324"/>
        </pc:sldMkLst>
        <pc:spChg chg="mod">
          <ac:chgData name="Waser Nicolas Anthony" userId="S::wasen2@bfh.ch::025ba735-7743-491a-b5ab-d296a9eb9b48" providerId="AD" clId="Web-{C33F3F41-FBE4-49B3-9B76-9C0561CCF3B3}" dt="2022-11-07T17:16:24.040" v="129" actId="20577"/>
          <ac:spMkLst>
            <pc:docMk/>
            <pc:sldMk cId="1901909188" sldId="324"/>
            <ac:spMk id="10" creationId="{A7C9C66A-A3F9-4CBD-844C-9F8A270C97C0}"/>
          </ac:spMkLst>
        </pc:spChg>
        <pc:spChg chg="mod">
          <ac:chgData name="Waser Nicolas Anthony" userId="S::wasen2@bfh.ch::025ba735-7743-491a-b5ab-d296a9eb9b48" providerId="AD" clId="Web-{C33F3F41-FBE4-49B3-9B76-9C0561CCF3B3}" dt="2022-11-07T17:16:38.259" v="141" actId="20577"/>
          <ac:spMkLst>
            <pc:docMk/>
            <pc:sldMk cId="1901909188" sldId="324"/>
            <ac:spMk id="11" creationId="{BBDD3F6A-D7A1-4C80-B495-6567E85A8637}"/>
          </ac:spMkLst>
        </pc:spChg>
        <pc:spChg chg="mod">
          <ac:chgData name="Waser Nicolas Anthony" userId="S::wasen2@bfh.ch::025ba735-7743-491a-b5ab-d296a9eb9b48" providerId="AD" clId="Web-{C33F3F41-FBE4-49B3-9B76-9C0561CCF3B3}" dt="2022-11-07T17:16:43.181" v="145" actId="20577"/>
          <ac:spMkLst>
            <pc:docMk/>
            <pc:sldMk cId="1901909188" sldId="324"/>
            <ac:spMk id="13" creationId="{85CAA651-3DF3-4E15-B6E8-11382BA7D0BC}"/>
          </ac:spMkLst>
        </pc:spChg>
        <pc:spChg chg="mod">
          <ac:chgData name="Waser Nicolas Anthony" userId="S::wasen2@bfh.ch::025ba735-7743-491a-b5ab-d296a9eb9b48" providerId="AD" clId="Web-{C33F3F41-FBE4-49B3-9B76-9C0561CCF3B3}" dt="2022-11-07T17:17:04.353" v="164" actId="20577"/>
          <ac:spMkLst>
            <pc:docMk/>
            <pc:sldMk cId="1901909188" sldId="324"/>
            <ac:spMk id="15" creationId="{A238E6B5-E00A-42EB-99C3-E669CF90D287}"/>
          </ac:spMkLst>
        </pc:spChg>
        <pc:picChg chg="add mod">
          <ac:chgData name="Waser Nicolas Anthony" userId="S::wasen2@bfh.ch::025ba735-7743-491a-b5ab-d296a9eb9b48" providerId="AD" clId="Web-{C33F3F41-FBE4-49B3-9B76-9C0561CCF3B3}" dt="2022-11-07T17:21:55.982" v="185" actId="1076"/>
          <ac:picMkLst>
            <pc:docMk/>
            <pc:sldMk cId="1901909188" sldId="324"/>
            <ac:picMk id="2" creationId="{C80DC3F1-1589-7603-CE3D-EA4BFB6BA761}"/>
          </ac:picMkLst>
        </pc:picChg>
        <pc:picChg chg="add mod">
          <ac:chgData name="Waser Nicolas Anthony" userId="S::wasen2@bfh.ch::025ba735-7743-491a-b5ab-d296a9eb9b48" providerId="AD" clId="Web-{C33F3F41-FBE4-49B3-9B76-9C0561CCF3B3}" dt="2022-11-07T17:20:34.981" v="176" actId="1076"/>
          <ac:picMkLst>
            <pc:docMk/>
            <pc:sldMk cId="1901909188" sldId="324"/>
            <ac:picMk id="3" creationId="{3E4B8908-DD78-A26E-D8F1-6403836C80C0}"/>
          </ac:picMkLst>
        </pc:picChg>
        <pc:picChg chg="add mod">
          <ac:chgData name="Waser Nicolas Anthony" userId="S::wasen2@bfh.ch::025ba735-7743-491a-b5ab-d296a9eb9b48" providerId="AD" clId="Web-{C33F3F41-FBE4-49B3-9B76-9C0561CCF3B3}" dt="2022-11-07T17:21:46.842" v="184" actId="1076"/>
          <ac:picMkLst>
            <pc:docMk/>
            <pc:sldMk cId="1901909188" sldId="324"/>
            <ac:picMk id="4" creationId="{726932F7-7100-85F2-47BF-4577ECDEE8FF}"/>
          </ac:picMkLst>
        </pc:picChg>
        <pc:picChg chg="add mod">
          <ac:chgData name="Waser Nicolas Anthony" userId="S::wasen2@bfh.ch::025ba735-7743-491a-b5ab-d296a9eb9b48" providerId="AD" clId="Web-{C33F3F41-FBE4-49B3-9B76-9C0561CCF3B3}" dt="2022-11-07T17:22:46.358" v="193" actId="1076"/>
          <ac:picMkLst>
            <pc:docMk/>
            <pc:sldMk cId="1901909188" sldId="324"/>
            <ac:picMk id="5" creationId="{9D567831-6211-473F-2D83-56F01C2875F2}"/>
          </ac:picMkLst>
        </pc:picChg>
        <pc:picChg chg="del">
          <ac:chgData name="Waser Nicolas Anthony" userId="S::wasen2@bfh.ch::025ba735-7743-491a-b5ab-d296a9eb9b48" providerId="AD" clId="Web-{C33F3F41-FBE4-49B3-9B76-9C0561CCF3B3}" dt="2022-11-07T17:20:28.044" v="173"/>
          <ac:picMkLst>
            <pc:docMk/>
            <pc:sldMk cId="1901909188" sldId="324"/>
            <ac:picMk id="33" creationId="{85695C0F-CEEB-4C69-AD7B-7E7AE39FCDDA}"/>
          </ac:picMkLst>
        </pc:picChg>
        <pc:picChg chg="del">
          <ac:chgData name="Waser Nicolas Anthony" userId="S::wasen2@bfh.ch::025ba735-7743-491a-b5ab-d296a9eb9b48" providerId="AD" clId="Web-{C33F3F41-FBE4-49B3-9B76-9C0561CCF3B3}" dt="2022-11-07T17:21:22.701" v="177"/>
          <ac:picMkLst>
            <pc:docMk/>
            <pc:sldMk cId="1901909188" sldId="324"/>
            <ac:picMk id="35" creationId="{BA49B36B-0D58-4AE6-B6E0-E9C5EA33A02B}"/>
          </ac:picMkLst>
        </pc:picChg>
        <pc:picChg chg="del">
          <ac:chgData name="Waser Nicolas Anthony" userId="S::wasen2@bfh.ch::025ba735-7743-491a-b5ab-d296a9eb9b48" providerId="AD" clId="Web-{C33F3F41-FBE4-49B3-9B76-9C0561CCF3B3}" dt="2022-11-07T17:19:58.403" v="170"/>
          <ac:picMkLst>
            <pc:docMk/>
            <pc:sldMk cId="1901909188" sldId="324"/>
            <ac:picMk id="37" creationId="{024DF9CA-953C-4B53-9356-00799C593B55}"/>
          </ac:picMkLst>
        </pc:picChg>
        <pc:picChg chg="del">
          <ac:chgData name="Waser Nicolas Anthony" userId="S::wasen2@bfh.ch::025ba735-7743-491a-b5ab-d296a9eb9b48" providerId="AD" clId="Web-{C33F3F41-FBE4-49B3-9B76-9C0561CCF3B3}" dt="2022-11-07T17:22:20.561" v="187"/>
          <ac:picMkLst>
            <pc:docMk/>
            <pc:sldMk cId="1901909188" sldId="324"/>
            <ac:picMk id="39" creationId="{7FFDFE0B-8C64-42F9-B516-28C8AB96BD8D}"/>
          </ac:picMkLst>
        </pc:picChg>
      </pc:sldChg>
      <pc:sldChg chg="modSp">
        <pc:chgData name="Waser Nicolas Anthony" userId="S::wasen2@bfh.ch::025ba735-7743-491a-b5ab-d296a9eb9b48" providerId="AD" clId="Web-{C33F3F41-FBE4-49B3-9B76-9C0561CCF3B3}" dt="2022-11-07T17:23:47.687" v="194" actId="1076"/>
        <pc:sldMkLst>
          <pc:docMk/>
          <pc:sldMk cId="3107446275" sldId="373"/>
        </pc:sldMkLst>
        <pc:spChg chg="mod">
          <ac:chgData name="Waser Nicolas Anthony" userId="S::wasen2@bfh.ch::025ba735-7743-491a-b5ab-d296a9eb9b48" providerId="AD" clId="Web-{C33F3F41-FBE4-49B3-9B76-9C0561CCF3B3}" dt="2022-11-07T17:23:47.687" v="194" actId="1076"/>
          <ac:spMkLst>
            <pc:docMk/>
            <pc:sldMk cId="3107446275" sldId="373"/>
            <ac:spMk id="4" creationId="{EF798794-8D01-0544-8AD1-C21AA4AF213D}"/>
          </ac:spMkLst>
        </pc:spChg>
      </pc:sldChg>
      <pc:sldChg chg="modSp add replId">
        <pc:chgData name="Waser Nicolas Anthony" userId="S::wasen2@bfh.ch::025ba735-7743-491a-b5ab-d296a9eb9b48" providerId="AD" clId="Web-{C33F3F41-FBE4-49B3-9B76-9C0561CCF3B3}" dt="2022-11-07T17:15:27.477" v="120" actId="20577"/>
        <pc:sldMkLst>
          <pc:docMk/>
          <pc:sldMk cId="1605090653" sldId="390"/>
        </pc:sldMkLst>
        <pc:spChg chg="mod">
          <ac:chgData name="Waser Nicolas Anthony" userId="S::wasen2@bfh.ch::025ba735-7743-491a-b5ab-d296a9eb9b48" providerId="AD" clId="Web-{C33F3F41-FBE4-49B3-9B76-9C0561CCF3B3}" dt="2022-11-07T17:12:49.818" v="8" actId="20577"/>
          <ac:spMkLst>
            <pc:docMk/>
            <pc:sldMk cId="1605090653" sldId="390"/>
            <ac:spMk id="4" creationId="{00160CD6-A924-C1DB-3623-D7A473E795C6}"/>
          </ac:spMkLst>
        </pc:spChg>
        <pc:spChg chg="mod">
          <ac:chgData name="Waser Nicolas Anthony" userId="S::wasen2@bfh.ch::025ba735-7743-491a-b5ab-d296a9eb9b48" providerId="AD" clId="Web-{C33F3F41-FBE4-49B3-9B76-9C0561CCF3B3}" dt="2022-11-07T17:14:44.773" v="104" actId="20577"/>
          <ac:spMkLst>
            <pc:docMk/>
            <pc:sldMk cId="1605090653" sldId="390"/>
            <ac:spMk id="5" creationId="{5D5B4026-0725-F4E0-8636-175FCED3F51B}"/>
          </ac:spMkLst>
        </pc:spChg>
        <pc:spChg chg="mod">
          <ac:chgData name="Waser Nicolas Anthony" userId="S::wasen2@bfh.ch::025ba735-7743-491a-b5ab-d296a9eb9b48" providerId="AD" clId="Web-{C33F3F41-FBE4-49B3-9B76-9C0561CCF3B3}" dt="2022-11-07T17:15:27.477" v="120" actId="20577"/>
          <ac:spMkLst>
            <pc:docMk/>
            <pc:sldMk cId="1605090653" sldId="390"/>
            <ac:spMk id="6" creationId="{8260E0A8-3585-D819-5751-1E1D11CBAA0E}"/>
          </ac:spMkLst>
        </pc:spChg>
      </pc:sldChg>
    </pc:docChg>
  </pc:docChgLst>
  <pc:docChgLst>
    <pc:chgData name="Fuhrer Marc Rudolf" userId="7c581ff9-944b-4582-a36b-5d0ac3ba90eb" providerId="ADAL" clId="{94F05B5A-0269-45E7-9CFC-77F8BAFCF608}"/>
    <pc:docChg chg="undo custSel addSld delSld modSld sldOrd">
      <pc:chgData name="Fuhrer Marc Rudolf" userId="7c581ff9-944b-4582-a36b-5d0ac3ba90eb" providerId="ADAL" clId="{94F05B5A-0269-45E7-9CFC-77F8BAFCF608}" dt="2022-11-08T18:01:59.929" v="1017" actId="20577"/>
      <pc:docMkLst>
        <pc:docMk/>
      </pc:docMkLst>
      <pc:sldChg chg="modSp mod">
        <pc:chgData name="Fuhrer Marc Rudolf" userId="7c581ff9-944b-4582-a36b-5d0ac3ba90eb" providerId="ADAL" clId="{94F05B5A-0269-45E7-9CFC-77F8BAFCF608}" dt="2022-11-08T18:01:59.929" v="1017" actId="20577"/>
        <pc:sldMkLst>
          <pc:docMk/>
          <pc:sldMk cId="3479221820" sldId="277"/>
        </pc:sldMkLst>
        <pc:spChg chg="mod">
          <ac:chgData name="Fuhrer Marc Rudolf" userId="7c581ff9-944b-4582-a36b-5d0ac3ba90eb" providerId="ADAL" clId="{94F05B5A-0269-45E7-9CFC-77F8BAFCF608}" dt="2022-11-05T00:13:51.818" v="130" actId="20577"/>
          <ac:spMkLst>
            <pc:docMk/>
            <pc:sldMk cId="3479221820" sldId="277"/>
            <ac:spMk id="2" creationId="{6D577A46-0A48-4B6A-A74F-4A8EFC235241}"/>
          </ac:spMkLst>
        </pc:spChg>
        <pc:spChg chg="mod">
          <ac:chgData name="Fuhrer Marc Rudolf" userId="7c581ff9-944b-4582-a36b-5d0ac3ba90eb" providerId="ADAL" clId="{94F05B5A-0269-45E7-9CFC-77F8BAFCF608}" dt="2022-11-08T18:01:59.929" v="1017" actId="20577"/>
          <ac:spMkLst>
            <pc:docMk/>
            <pc:sldMk cId="3479221820" sldId="277"/>
            <ac:spMk id="3" creationId="{D447D850-284F-4A42-B53D-D3C522639E2F}"/>
          </ac:spMkLst>
        </pc:spChg>
        <pc:spChg chg="mod">
          <ac:chgData name="Fuhrer Marc Rudolf" userId="7c581ff9-944b-4582-a36b-5d0ac3ba90eb" providerId="ADAL" clId="{94F05B5A-0269-45E7-9CFC-77F8BAFCF608}" dt="2022-11-05T00:15:20.650" v="213" actId="207"/>
          <ac:spMkLst>
            <pc:docMk/>
            <pc:sldMk cId="3479221820" sldId="277"/>
            <ac:spMk id="4" creationId="{824C345C-589A-47EE-83AA-62D5BCB7AB8D}"/>
          </ac:spMkLst>
        </pc:spChg>
        <pc:picChg chg="mod modCrop">
          <ac:chgData name="Fuhrer Marc Rudolf" userId="7c581ff9-944b-4582-a36b-5d0ac3ba90eb" providerId="ADAL" clId="{94F05B5A-0269-45E7-9CFC-77F8BAFCF608}" dt="2022-11-05T00:07:08.458" v="8" actId="1076"/>
          <ac:picMkLst>
            <pc:docMk/>
            <pc:sldMk cId="3479221820" sldId="277"/>
            <ac:picMk id="6" creationId="{592B66A3-8500-254F-95CD-2F89ADCA5109}"/>
          </ac:picMkLst>
        </pc:picChg>
      </pc:sldChg>
      <pc:sldChg chg="modSp mod">
        <pc:chgData name="Fuhrer Marc Rudolf" userId="7c581ff9-944b-4582-a36b-5d0ac3ba90eb" providerId="ADAL" clId="{94F05B5A-0269-45E7-9CFC-77F8BAFCF608}" dt="2022-11-05T00:24:43.916" v="287" actId="20577"/>
        <pc:sldMkLst>
          <pc:docMk/>
          <pc:sldMk cId="2450109129" sldId="298"/>
        </pc:sldMkLst>
        <pc:spChg chg="mod">
          <ac:chgData name="Fuhrer Marc Rudolf" userId="7c581ff9-944b-4582-a36b-5d0ac3ba90eb" providerId="ADAL" clId="{94F05B5A-0269-45E7-9CFC-77F8BAFCF608}" dt="2022-11-05T00:24:43.916" v="287" actId="20577"/>
          <ac:spMkLst>
            <pc:docMk/>
            <pc:sldMk cId="2450109129" sldId="298"/>
            <ac:spMk id="2" creationId="{12673405-7C54-46E3-AA72-E10ECDBC9E20}"/>
          </ac:spMkLst>
        </pc:spChg>
      </pc:sldChg>
      <pc:sldChg chg="modSp mod">
        <pc:chgData name="Fuhrer Marc Rudolf" userId="7c581ff9-944b-4582-a36b-5d0ac3ba90eb" providerId="ADAL" clId="{94F05B5A-0269-45E7-9CFC-77F8BAFCF608}" dt="2022-11-05T00:37:52.300" v="682" actId="20577"/>
        <pc:sldMkLst>
          <pc:docMk/>
          <pc:sldMk cId="740799485" sldId="300"/>
        </pc:sldMkLst>
        <pc:spChg chg="mod">
          <ac:chgData name="Fuhrer Marc Rudolf" userId="7c581ff9-944b-4582-a36b-5d0ac3ba90eb" providerId="ADAL" clId="{94F05B5A-0269-45E7-9CFC-77F8BAFCF608}" dt="2022-11-05T00:37:52.300" v="682" actId="20577"/>
          <ac:spMkLst>
            <pc:docMk/>
            <pc:sldMk cId="740799485" sldId="300"/>
            <ac:spMk id="2" creationId="{05892E8C-BA92-4213-BF65-90949DC7157E}"/>
          </ac:spMkLst>
        </pc:spChg>
      </pc:sldChg>
      <pc:sldChg chg="addSp delSp modSp mod">
        <pc:chgData name="Fuhrer Marc Rudolf" userId="7c581ff9-944b-4582-a36b-5d0ac3ba90eb" providerId="ADAL" clId="{94F05B5A-0269-45E7-9CFC-77F8BAFCF608}" dt="2022-11-08T13:48:29.036" v="1009" actId="1076"/>
        <pc:sldMkLst>
          <pc:docMk/>
          <pc:sldMk cId="3636096661" sldId="319"/>
        </pc:sldMkLst>
        <pc:spChg chg="mod">
          <ac:chgData name="Fuhrer Marc Rudolf" userId="7c581ff9-944b-4582-a36b-5d0ac3ba90eb" providerId="ADAL" clId="{94F05B5A-0269-45E7-9CFC-77F8BAFCF608}" dt="2022-11-08T13:45:57.214" v="992" actId="20577"/>
          <ac:spMkLst>
            <pc:docMk/>
            <pc:sldMk cId="3636096661" sldId="319"/>
            <ac:spMk id="2" creationId="{83E18282-0679-4C31-B07C-6BF5F2F306B7}"/>
          </ac:spMkLst>
        </pc:spChg>
        <pc:spChg chg="mod">
          <ac:chgData name="Fuhrer Marc Rudolf" userId="7c581ff9-944b-4582-a36b-5d0ac3ba90eb" providerId="ADAL" clId="{94F05B5A-0269-45E7-9CFC-77F8BAFCF608}" dt="2022-11-08T13:45:04.770" v="934" actId="20577"/>
          <ac:spMkLst>
            <pc:docMk/>
            <pc:sldMk cId="3636096661" sldId="319"/>
            <ac:spMk id="3" creationId="{9C27FB55-C6FF-44CF-B1E8-4B9511191E7E}"/>
          </ac:spMkLst>
        </pc:spChg>
        <pc:spChg chg="add mod">
          <ac:chgData name="Fuhrer Marc Rudolf" userId="7c581ff9-944b-4582-a36b-5d0ac3ba90eb" providerId="ADAL" clId="{94F05B5A-0269-45E7-9CFC-77F8BAFCF608}" dt="2022-11-08T13:47:44.325" v="1003" actId="1582"/>
          <ac:spMkLst>
            <pc:docMk/>
            <pc:sldMk cId="3636096661" sldId="319"/>
            <ac:spMk id="5" creationId="{ADFECEC6-216F-29EF-EE38-6BC3CA26443E}"/>
          </ac:spMkLst>
        </pc:spChg>
        <pc:spChg chg="del">
          <ac:chgData name="Fuhrer Marc Rudolf" userId="7c581ff9-944b-4582-a36b-5d0ac3ba90eb" providerId="ADAL" clId="{94F05B5A-0269-45E7-9CFC-77F8BAFCF608}" dt="2022-11-05T00:29:05.796" v="401" actId="478"/>
          <ac:spMkLst>
            <pc:docMk/>
            <pc:sldMk cId="3636096661" sldId="319"/>
            <ac:spMk id="6" creationId="{F8931F42-148C-41BF-B6DA-0057ADF8E1A5}"/>
          </ac:spMkLst>
        </pc:spChg>
        <pc:picChg chg="mod modCrop">
          <ac:chgData name="Fuhrer Marc Rudolf" userId="7c581ff9-944b-4582-a36b-5d0ac3ba90eb" providerId="ADAL" clId="{94F05B5A-0269-45E7-9CFC-77F8BAFCF608}" dt="2022-11-08T13:46:20.955" v="995" actId="732"/>
          <ac:picMkLst>
            <pc:docMk/>
            <pc:sldMk cId="3636096661" sldId="319"/>
            <ac:picMk id="7" creationId="{0796B4AA-4800-46D7-8011-D614FBC3E0DB}"/>
          </ac:picMkLst>
        </pc:picChg>
        <pc:picChg chg="add mod">
          <ac:chgData name="Fuhrer Marc Rudolf" userId="7c581ff9-944b-4582-a36b-5d0ac3ba90eb" providerId="ADAL" clId="{94F05B5A-0269-45E7-9CFC-77F8BAFCF608}" dt="2022-11-08T13:48:29.036" v="1009" actId="1076"/>
          <ac:picMkLst>
            <pc:docMk/>
            <pc:sldMk cId="3636096661" sldId="319"/>
            <ac:picMk id="8" creationId="{62F2BEA4-39CA-66E7-B785-25373DAD27C7}"/>
          </ac:picMkLst>
        </pc:picChg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170220420" sldId="321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1889995026" sldId="322"/>
        </pc:sldMkLst>
      </pc:sldChg>
      <pc:sldChg chg="modSp mod">
        <pc:chgData name="Fuhrer Marc Rudolf" userId="7c581ff9-944b-4582-a36b-5d0ac3ba90eb" providerId="ADAL" clId="{94F05B5A-0269-45E7-9CFC-77F8BAFCF608}" dt="2022-11-05T00:41:24.529" v="883" actId="20577"/>
        <pc:sldMkLst>
          <pc:docMk/>
          <pc:sldMk cId="1880591837" sldId="323"/>
        </pc:sldMkLst>
        <pc:spChg chg="mod">
          <ac:chgData name="Fuhrer Marc Rudolf" userId="7c581ff9-944b-4582-a36b-5d0ac3ba90eb" providerId="ADAL" clId="{94F05B5A-0269-45E7-9CFC-77F8BAFCF608}" dt="2022-11-05T00:41:24.529" v="883" actId="20577"/>
          <ac:spMkLst>
            <pc:docMk/>
            <pc:sldMk cId="1880591837" sldId="323"/>
            <ac:spMk id="2" creationId="{05892E8C-BA92-4213-BF65-90949DC7157E}"/>
          </ac:spMkLst>
        </pc:spChg>
      </pc:sldChg>
      <pc:sldChg chg="modSp mod">
        <pc:chgData name="Fuhrer Marc Rudolf" userId="7c581ff9-944b-4582-a36b-5d0ac3ba90eb" providerId="ADAL" clId="{94F05B5A-0269-45E7-9CFC-77F8BAFCF608}" dt="2022-11-05T00:37:32.540" v="669" actId="20577"/>
        <pc:sldMkLst>
          <pc:docMk/>
          <pc:sldMk cId="1901909188" sldId="324"/>
        </pc:sldMkLst>
        <pc:spChg chg="mod">
          <ac:chgData name="Fuhrer Marc Rudolf" userId="7c581ff9-944b-4582-a36b-5d0ac3ba90eb" providerId="ADAL" clId="{94F05B5A-0269-45E7-9CFC-77F8BAFCF608}" dt="2022-11-05T00:37:32.540" v="669" actId="20577"/>
          <ac:spMkLst>
            <pc:docMk/>
            <pc:sldMk cId="1901909188" sldId="32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94F05B5A-0269-45E7-9CFC-77F8BAFCF608}" dt="2022-11-05T00:25:17.463" v="309" actId="20577"/>
          <ac:spMkLst>
            <pc:docMk/>
            <pc:sldMk cId="1901909188" sldId="324"/>
            <ac:spMk id="11" creationId="{BBDD3F6A-D7A1-4C80-B495-6567E85A8637}"/>
          </ac:spMkLst>
        </pc:spChg>
        <pc:spChg chg="mod">
          <ac:chgData name="Fuhrer Marc Rudolf" userId="7c581ff9-944b-4582-a36b-5d0ac3ba90eb" providerId="ADAL" clId="{94F05B5A-0269-45E7-9CFC-77F8BAFCF608}" dt="2022-11-05T00:25:26.795" v="316" actId="20577"/>
          <ac:spMkLst>
            <pc:docMk/>
            <pc:sldMk cId="1901909188" sldId="324"/>
            <ac:spMk id="13" creationId="{85CAA651-3DF3-4E15-B6E8-11382BA7D0BC}"/>
          </ac:spMkLst>
        </pc:spChg>
        <pc:spChg chg="mod">
          <ac:chgData name="Fuhrer Marc Rudolf" userId="7c581ff9-944b-4582-a36b-5d0ac3ba90eb" providerId="ADAL" clId="{94F05B5A-0269-45E7-9CFC-77F8BAFCF608}" dt="2022-11-05T00:25:34.412" v="325" actId="20577"/>
          <ac:spMkLst>
            <pc:docMk/>
            <pc:sldMk cId="1901909188" sldId="324"/>
            <ac:spMk id="15" creationId="{A238E6B5-E00A-42EB-99C3-E669CF90D287}"/>
          </ac:spMkLst>
        </pc:spChg>
        <pc:spChg chg="mod">
          <ac:chgData name="Fuhrer Marc Rudolf" userId="7c581ff9-944b-4582-a36b-5d0ac3ba90eb" providerId="ADAL" clId="{94F05B5A-0269-45E7-9CFC-77F8BAFCF608}" dt="2022-11-05T00:25:41.195" v="331" actId="20577"/>
          <ac:spMkLst>
            <pc:docMk/>
            <pc:sldMk cId="1901909188" sldId="324"/>
            <ac:spMk id="17" creationId="{43A9B8B1-0100-461F-9EAA-4A20730875F8}"/>
          </ac:spMkLst>
        </pc:spChg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288090275" sldId="325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1103599363" sldId="326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2818238128" sldId="327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574376232" sldId="328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1794636776" sldId="329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4224421288" sldId="330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178505807" sldId="331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098031586" sldId="332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311700418" sldId="333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03975388" sldId="334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690972488" sldId="335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2322473502" sldId="338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1146408384" sldId="339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826645197" sldId="340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683035847" sldId="341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821895459" sldId="345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276404720" sldId="346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3497904011" sldId="347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932973131" sldId="348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723654065" sldId="349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2658493878" sldId="353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2601383694" sldId="354"/>
        </pc:sldMkLst>
      </pc:sldChg>
      <pc:sldChg chg="del">
        <pc:chgData name="Fuhrer Marc Rudolf" userId="7c581ff9-944b-4582-a36b-5d0ac3ba90eb" providerId="ADAL" clId="{94F05B5A-0269-45E7-9CFC-77F8BAFCF608}" dt="2022-11-05T00:27:53.488" v="396" actId="47"/>
        <pc:sldMkLst>
          <pc:docMk/>
          <pc:sldMk cId="4217755409" sldId="358"/>
        </pc:sldMkLst>
      </pc:sldChg>
      <pc:sldChg chg="modSp del mod modNotesTx">
        <pc:chgData name="Fuhrer Marc Rudolf" userId="7c581ff9-944b-4582-a36b-5d0ac3ba90eb" providerId="ADAL" clId="{94F05B5A-0269-45E7-9CFC-77F8BAFCF608}" dt="2022-11-08T13:45:17.338" v="935" actId="2696"/>
        <pc:sldMkLst>
          <pc:docMk/>
          <pc:sldMk cId="2613784929" sldId="359"/>
        </pc:sldMkLst>
        <pc:spChg chg="mod">
          <ac:chgData name="Fuhrer Marc Rudolf" userId="7c581ff9-944b-4582-a36b-5d0ac3ba90eb" providerId="ADAL" clId="{94F05B5A-0269-45E7-9CFC-77F8BAFCF608}" dt="2022-11-05T00:40:58.291" v="879" actId="20577"/>
          <ac:spMkLst>
            <pc:docMk/>
            <pc:sldMk cId="2613784929" sldId="359"/>
            <ac:spMk id="2" creationId="{9570DF22-C00E-4162-88B6-41756DA7B6FD}"/>
          </ac:spMkLst>
        </pc:spChg>
      </pc:sldChg>
      <pc:sldChg chg="modSp del mod">
        <pc:chgData name="Fuhrer Marc Rudolf" userId="7c581ff9-944b-4582-a36b-5d0ac3ba90eb" providerId="ADAL" clId="{94F05B5A-0269-45E7-9CFC-77F8BAFCF608}" dt="2022-11-05T00:34:43.285" v="562" actId="2696"/>
        <pc:sldMkLst>
          <pc:docMk/>
          <pc:sldMk cId="3384786097" sldId="360"/>
        </pc:sldMkLst>
        <pc:spChg chg="mod">
          <ac:chgData name="Fuhrer Marc Rudolf" userId="7c581ff9-944b-4582-a36b-5d0ac3ba90eb" providerId="ADAL" clId="{94F05B5A-0269-45E7-9CFC-77F8BAFCF608}" dt="2022-11-05T00:31:02.910" v="458" actId="14100"/>
          <ac:spMkLst>
            <pc:docMk/>
            <pc:sldMk cId="3384786097" sldId="360"/>
            <ac:spMk id="4" creationId="{EF798794-8D01-0544-8AD1-C21AA4AF213D}"/>
          </ac:spMkLst>
        </pc:spChg>
        <pc:spChg chg="mod">
          <ac:chgData name="Fuhrer Marc Rudolf" userId="7c581ff9-944b-4582-a36b-5d0ac3ba90eb" providerId="ADAL" clId="{94F05B5A-0269-45E7-9CFC-77F8BAFCF608}" dt="2022-11-05T00:30:34.641" v="434"/>
          <ac:spMkLst>
            <pc:docMk/>
            <pc:sldMk cId="3384786097" sldId="360"/>
            <ac:spMk id="10" creationId="{A7C9C66A-A3F9-4CBD-844C-9F8A270C97C0}"/>
          </ac:spMkLst>
        </pc:spChg>
        <pc:spChg chg="mod">
          <ac:chgData name="Fuhrer Marc Rudolf" userId="7c581ff9-944b-4582-a36b-5d0ac3ba90eb" providerId="ADAL" clId="{94F05B5A-0269-45E7-9CFC-77F8BAFCF608}" dt="2022-11-05T00:30:43.743" v="445" actId="20577"/>
          <ac:spMkLst>
            <pc:docMk/>
            <pc:sldMk cId="3384786097" sldId="360"/>
            <ac:spMk id="11" creationId="{BBDD3F6A-D7A1-4C80-B495-6567E85A8637}"/>
          </ac:spMkLst>
        </pc:spChg>
        <pc:spChg chg="mod">
          <ac:chgData name="Fuhrer Marc Rudolf" userId="7c581ff9-944b-4582-a36b-5d0ac3ba90eb" providerId="ADAL" clId="{94F05B5A-0269-45E7-9CFC-77F8BAFCF608}" dt="2022-11-05T00:30:50.060" v="448" actId="20577"/>
          <ac:spMkLst>
            <pc:docMk/>
            <pc:sldMk cId="3384786097" sldId="360"/>
            <ac:spMk id="13" creationId="{85CAA651-3DF3-4E15-B6E8-11382BA7D0BC}"/>
          </ac:spMkLst>
        </pc:spChg>
        <pc:spChg chg="mod">
          <ac:chgData name="Fuhrer Marc Rudolf" userId="7c581ff9-944b-4582-a36b-5d0ac3ba90eb" providerId="ADAL" clId="{94F05B5A-0269-45E7-9CFC-77F8BAFCF608}" dt="2022-11-05T00:30:55.349" v="451" actId="20577"/>
          <ac:spMkLst>
            <pc:docMk/>
            <pc:sldMk cId="3384786097" sldId="360"/>
            <ac:spMk id="15" creationId="{A238E6B5-E00A-42EB-99C3-E669CF90D287}"/>
          </ac:spMkLst>
        </pc:spChg>
        <pc:spChg chg="mod">
          <ac:chgData name="Fuhrer Marc Rudolf" userId="7c581ff9-944b-4582-a36b-5d0ac3ba90eb" providerId="ADAL" clId="{94F05B5A-0269-45E7-9CFC-77F8BAFCF608}" dt="2022-11-05T00:32:58.807" v="539" actId="20577"/>
          <ac:spMkLst>
            <pc:docMk/>
            <pc:sldMk cId="3384786097" sldId="360"/>
            <ac:spMk id="16" creationId="{12BAD861-D51A-CB47-8F7E-D9E0E6D18FB2}"/>
          </ac:spMkLst>
        </pc:spChg>
        <pc:spChg chg="mod">
          <ac:chgData name="Fuhrer Marc Rudolf" userId="7c581ff9-944b-4582-a36b-5d0ac3ba90eb" providerId="ADAL" clId="{94F05B5A-0269-45E7-9CFC-77F8BAFCF608}" dt="2022-11-05T00:30:59.313" v="454" actId="20577"/>
          <ac:spMkLst>
            <pc:docMk/>
            <pc:sldMk cId="3384786097" sldId="360"/>
            <ac:spMk id="17" creationId="{43A9B8B1-0100-461F-9EAA-4A20730875F8}"/>
          </ac:spMkLst>
        </pc:spChg>
        <pc:spChg chg="mod">
          <ac:chgData name="Fuhrer Marc Rudolf" userId="7c581ff9-944b-4582-a36b-5d0ac3ba90eb" providerId="ADAL" clId="{94F05B5A-0269-45E7-9CFC-77F8BAFCF608}" dt="2022-11-05T00:31:23.135" v="479" actId="20577"/>
          <ac:spMkLst>
            <pc:docMk/>
            <pc:sldMk cId="3384786097" sldId="360"/>
            <ac:spMk id="45" creationId="{2827EC8B-C42F-4DED-98B2-04EBB0E8215C}"/>
          </ac:spMkLst>
        </pc:spChg>
      </pc:sldChg>
      <pc:sldChg chg="modSp mod">
        <pc:chgData name="Fuhrer Marc Rudolf" userId="7c581ff9-944b-4582-a36b-5d0ac3ba90eb" providerId="ADAL" clId="{94F05B5A-0269-45E7-9CFC-77F8BAFCF608}" dt="2022-11-05T00:37:11.821" v="645" actId="20577"/>
        <pc:sldMkLst>
          <pc:docMk/>
          <pc:sldMk cId="3818172599" sldId="361"/>
        </pc:sldMkLst>
        <pc:spChg chg="mod">
          <ac:chgData name="Fuhrer Marc Rudolf" userId="7c581ff9-944b-4582-a36b-5d0ac3ba90eb" providerId="ADAL" clId="{94F05B5A-0269-45E7-9CFC-77F8BAFCF608}" dt="2022-11-05T00:27:13.437" v="395" actId="14100"/>
          <ac:spMkLst>
            <pc:docMk/>
            <pc:sldMk cId="3818172599" sldId="361"/>
            <ac:spMk id="4" creationId="{EF798794-8D01-0544-8AD1-C21AA4AF213D}"/>
          </ac:spMkLst>
        </pc:spChg>
        <pc:spChg chg="mod">
          <ac:chgData name="Fuhrer Marc Rudolf" userId="7c581ff9-944b-4582-a36b-5d0ac3ba90eb" providerId="ADAL" clId="{94F05B5A-0269-45E7-9CFC-77F8BAFCF608}" dt="2022-11-05T00:37:11.821" v="645" actId="20577"/>
          <ac:spMkLst>
            <pc:docMk/>
            <pc:sldMk cId="3818172599" sldId="361"/>
            <ac:spMk id="10" creationId="{A7C9C66A-A3F9-4CBD-844C-9F8A270C97C0}"/>
          </ac:spMkLst>
        </pc:spChg>
        <pc:spChg chg="mod">
          <ac:chgData name="Fuhrer Marc Rudolf" userId="7c581ff9-944b-4582-a36b-5d0ac3ba90eb" providerId="ADAL" clId="{94F05B5A-0269-45E7-9CFC-77F8BAFCF608}" dt="2022-11-05T00:26:33.997" v="365" actId="20577"/>
          <ac:spMkLst>
            <pc:docMk/>
            <pc:sldMk cId="3818172599" sldId="361"/>
            <ac:spMk id="11" creationId="{BBDD3F6A-D7A1-4C80-B495-6567E85A8637}"/>
          </ac:spMkLst>
        </pc:spChg>
        <pc:spChg chg="mod">
          <ac:chgData name="Fuhrer Marc Rudolf" userId="7c581ff9-944b-4582-a36b-5d0ac3ba90eb" providerId="ADAL" clId="{94F05B5A-0269-45E7-9CFC-77F8BAFCF608}" dt="2022-11-05T00:26:44.946" v="375" actId="20577"/>
          <ac:spMkLst>
            <pc:docMk/>
            <pc:sldMk cId="3818172599" sldId="361"/>
            <ac:spMk id="13" creationId="{85CAA651-3DF3-4E15-B6E8-11382BA7D0BC}"/>
          </ac:spMkLst>
        </pc:spChg>
        <pc:spChg chg="mod">
          <ac:chgData name="Fuhrer Marc Rudolf" userId="7c581ff9-944b-4582-a36b-5d0ac3ba90eb" providerId="ADAL" clId="{94F05B5A-0269-45E7-9CFC-77F8BAFCF608}" dt="2022-11-05T00:26:51.203" v="378" actId="20577"/>
          <ac:spMkLst>
            <pc:docMk/>
            <pc:sldMk cId="3818172599" sldId="361"/>
            <ac:spMk id="15" creationId="{A238E6B5-E00A-42EB-99C3-E669CF90D287}"/>
          </ac:spMkLst>
        </pc:spChg>
        <pc:spChg chg="mod">
          <ac:chgData name="Fuhrer Marc Rudolf" userId="7c581ff9-944b-4582-a36b-5d0ac3ba90eb" providerId="ADAL" clId="{94F05B5A-0269-45E7-9CFC-77F8BAFCF608}" dt="2022-11-05T00:26:55.003" v="381" actId="20577"/>
          <ac:spMkLst>
            <pc:docMk/>
            <pc:sldMk cId="3818172599" sldId="361"/>
            <ac:spMk id="17" creationId="{43A9B8B1-0100-461F-9EAA-4A20730875F8}"/>
          </ac:spMkLst>
        </pc:spChg>
        <pc:spChg chg="mod">
          <ac:chgData name="Fuhrer Marc Rudolf" userId="7c581ff9-944b-4582-a36b-5d0ac3ba90eb" providerId="ADAL" clId="{94F05B5A-0269-45E7-9CFC-77F8BAFCF608}" dt="2022-11-05T00:33:16.268" v="550"/>
          <ac:spMkLst>
            <pc:docMk/>
            <pc:sldMk cId="3818172599" sldId="361"/>
            <ac:spMk id="19" creationId="{BCF99F77-3CB4-854D-B606-93B98D889647}"/>
          </ac:spMkLst>
        </pc:spChg>
        <pc:spChg chg="mod">
          <ac:chgData name="Fuhrer Marc Rudolf" userId="7c581ff9-944b-4582-a36b-5d0ac3ba90eb" providerId="ADAL" clId="{94F05B5A-0269-45E7-9CFC-77F8BAFCF608}" dt="2022-11-05T00:35:36.428" v="577" actId="20577"/>
          <ac:spMkLst>
            <pc:docMk/>
            <pc:sldMk cId="3818172599" sldId="361"/>
            <ac:spMk id="45" creationId="{2827EC8B-C42F-4DED-98B2-04EBB0E8215C}"/>
          </ac:spMkLst>
        </pc:spChg>
      </pc:sldChg>
      <pc:sldChg chg="addSp modSp add mod">
        <pc:chgData name="Fuhrer Marc Rudolf" userId="7c581ff9-944b-4582-a36b-5d0ac3ba90eb" providerId="ADAL" clId="{94F05B5A-0269-45E7-9CFC-77F8BAFCF608}" dt="2022-11-05T00:37:16.002" v="652" actId="20577"/>
        <pc:sldMkLst>
          <pc:docMk/>
          <pc:sldMk cId="1297057984" sldId="362"/>
        </pc:sldMkLst>
        <pc:spChg chg="add mod ord">
          <ac:chgData name="Fuhrer Marc Rudolf" userId="7c581ff9-944b-4582-a36b-5d0ac3ba90eb" providerId="ADAL" clId="{94F05B5A-0269-45E7-9CFC-77F8BAFCF608}" dt="2022-11-05T00:34:26.554" v="561" actId="14100"/>
          <ac:spMkLst>
            <pc:docMk/>
            <pc:sldMk cId="1297057984" sldId="362"/>
            <ac:spMk id="2" creationId="{6D2292C2-4A1F-C398-163F-EEF741AD0BD2}"/>
          </ac:spMkLst>
        </pc:spChg>
        <pc:spChg chg="mod">
          <ac:chgData name="Fuhrer Marc Rudolf" userId="7c581ff9-944b-4582-a36b-5d0ac3ba90eb" providerId="ADAL" clId="{94F05B5A-0269-45E7-9CFC-77F8BAFCF608}" dt="2022-11-05T00:34:02.840" v="555" actId="1076"/>
          <ac:spMkLst>
            <pc:docMk/>
            <pc:sldMk cId="1297057984" sldId="362"/>
            <ac:spMk id="4" creationId="{EF798794-8D01-0544-8AD1-C21AA4AF213D}"/>
          </ac:spMkLst>
        </pc:spChg>
        <pc:spChg chg="mod">
          <ac:chgData name="Fuhrer Marc Rudolf" userId="7c581ff9-944b-4582-a36b-5d0ac3ba90eb" providerId="ADAL" clId="{94F05B5A-0269-45E7-9CFC-77F8BAFCF608}" dt="2022-11-05T00:37:16.002" v="652" actId="20577"/>
          <ac:spMkLst>
            <pc:docMk/>
            <pc:sldMk cId="1297057984" sldId="362"/>
            <ac:spMk id="10" creationId="{A7C9C66A-A3F9-4CBD-844C-9F8A270C97C0}"/>
          </ac:spMkLst>
        </pc:spChg>
        <pc:spChg chg="mod">
          <ac:chgData name="Fuhrer Marc Rudolf" userId="7c581ff9-944b-4582-a36b-5d0ac3ba90eb" providerId="ADAL" clId="{94F05B5A-0269-45E7-9CFC-77F8BAFCF608}" dt="2022-11-05T00:35:44.164" v="581" actId="20577"/>
          <ac:spMkLst>
            <pc:docMk/>
            <pc:sldMk cId="1297057984" sldId="362"/>
            <ac:spMk id="45" creationId="{2827EC8B-C42F-4DED-98B2-04EBB0E8215C}"/>
          </ac:spMkLst>
        </pc:spChg>
      </pc:sldChg>
      <pc:sldChg chg="modSp add mod">
        <pc:chgData name="Fuhrer Marc Rudolf" userId="7c581ff9-944b-4582-a36b-5d0ac3ba90eb" providerId="ADAL" clId="{94F05B5A-0269-45E7-9CFC-77F8BAFCF608}" dt="2022-11-05T00:37:20.606" v="659" actId="20577"/>
        <pc:sldMkLst>
          <pc:docMk/>
          <pc:sldMk cId="945917863" sldId="363"/>
        </pc:sldMkLst>
        <pc:spChg chg="mod">
          <ac:chgData name="Fuhrer Marc Rudolf" userId="7c581ff9-944b-4582-a36b-5d0ac3ba90eb" providerId="ADAL" clId="{94F05B5A-0269-45E7-9CFC-77F8BAFCF608}" dt="2022-11-05T00:34:56.925" v="565" actId="14100"/>
          <ac:spMkLst>
            <pc:docMk/>
            <pc:sldMk cId="945917863" sldId="363"/>
            <ac:spMk id="2" creationId="{6D2292C2-4A1F-C398-163F-EEF741AD0BD2}"/>
          </ac:spMkLst>
        </pc:spChg>
        <pc:spChg chg="mod">
          <ac:chgData name="Fuhrer Marc Rudolf" userId="7c581ff9-944b-4582-a36b-5d0ac3ba90eb" providerId="ADAL" clId="{94F05B5A-0269-45E7-9CFC-77F8BAFCF608}" dt="2022-11-05T00:34:53.930" v="564" actId="14100"/>
          <ac:spMkLst>
            <pc:docMk/>
            <pc:sldMk cId="945917863" sldId="363"/>
            <ac:spMk id="4" creationId="{EF798794-8D01-0544-8AD1-C21AA4AF213D}"/>
          </ac:spMkLst>
        </pc:spChg>
        <pc:spChg chg="mod">
          <ac:chgData name="Fuhrer Marc Rudolf" userId="7c581ff9-944b-4582-a36b-5d0ac3ba90eb" providerId="ADAL" clId="{94F05B5A-0269-45E7-9CFC-77F8BAFCF608}" dt="2022-11-05T00:37:20.606" v="659" actId="20577"/>
          <ac:spMkLst>
            <pc:docMk/>
            <pc:sldMk cId="945917863" sldId="363"/>
            <ac:spMk id="10" creationId="{A7C9C66A-A3F9-4CBD-844C-9F8A270C97C0}"/>
          </ac:spMkLst>
        </pc:spChg>
        <pc:spChg chg="mod">
          <ac:chgData name="Fuhrer Marc Rudolf" userId="7c581ff9-944b-4582-a36b-5d0ac3ba90eb" providerId="ADAL" clId="{94F05B5A-0269-45E7-9CFC-77F8BAFCF608}" dt="2022-11-05T00:35:49.076" v="585" actId="20577"/>
          <ac:spMkLst>
            <pc:docMk/>
            <pc:sldMk cId="945917863" sldId="363"/>
            <ac:spMk id="45" creationId="{2827EC8B-C42F-4DED-98B2-04EBB0E8215C}"/>
          </ac:spMkLst>
        </pc:spChg>
      </pc:sldChg>
      <pc:sldChg chg="modSp add mod ord">
        <pc:chgData name="Fuhrer Marc Rudolf" userId="7c581ff9-944b-4582-a36b-5d0ac3ba90eb" providerId="ADAL" clId="{94F05B5A-0269-45E7-9CFC-77F8BAFCF608}" dt="2022-11-05T00:36:59.549" v="631" actId="20577"/>
        <pc:sldMkLst>
          <pc:docMk/>
          <pc:sldMk cId="957281198" sldId="364"/>
        </pc:sldMkLst>
        <pc:spChg chg="mod">
          <ac:chgData name="Fuhrer Marc Rudolf" userId="7c581ff9-944b-4582-a36b-5d0ac3ba90eb" providerId="ADAL" clId="{94F05B5A-0269-45E7-9CFC-77F8BAFCF608}" dt="2022-11-05T00:35:16.944" v="569" actId="1076"/>
          <ac:spMkLst>
            <pc:docMk/>
            <pc:sldMk cId="957281198" sldId="364"/>
            <ac:spMk id="4" creationId="{EF798794-8D01-0544-8AD1-C21AA4AF213D}"/>
          </ac:spMkLst>
        </pc:spChg>
        <pc:spChg chg="mod">
          <ac:chgData name="Fuhrer Marc Rudolf" userId="7c581ff9-944b-4582-a36b-5d0ac3ba90eb" providerId="ADAL" clId="{94F05B5A-0269-45E7-9CFC-77F8BAFCF608}" dt="2022-11-05T00:36:59.549" v="631" actId="20577"/>
          <ac:spMkLst>
            <pc:docMk/>
            <pc:sldMk cId="957281198" sldId="36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94F05B5A-0269-45E7-9CFC-77F8BAFCF608}" dt="2022-11-05T00:35:54.507" v="589" actId="20577"/>
          <ac:spMkLst>
            <pc:docMk/>
            <pc:sldMk cId="957281198" sldId="364"/>
            <ac:spMk id="45" creationId="{2827EC8B-C42F-4DED-98B2-04EBB0E8215C}"/>
          </ac:spMkLst>
        </pc:spChg>
      </pc:sldChg>
      <pc:sldChg chg="modSp add mod">
        <pc:chgData name="Fuhrer Marc Rudolf" userId="7c581ff9-944b-4582-a36b-5d0ac3ba90eb" providerId="ADAL" clId="{94F05B5A-0269-45E7-9CFC-77F8BAFCF608}" dt="2022-11-05T00:38:07.642" v="696" actId="20577"/>
        <pc:sldMkLst>
          <pc:docMk/>
          <pc:sldMk cId="1569559121" sldId="365"/>
        </pc:sldMkLst>
        <pc:spChg chg="mod">
          <ac:chgData name="Fuhrer Marc Rudolf" userId="7c581ff9-944b-4582-a36b-5d0ac3ba90eb" providerId="ADAL" clId="{94F05B5A-0269-45E7-9CFC-77F8BAFCF608}" dt="2022-11-05T00:38:07.642" v="696" actId="20577"/>
          <ac:spMkLst>
            <pc:docMk/>
            <pc:sldMk cId="1569559121" sldId="365"/>
            <ac:spMk id="2" creationId="{05892E8C-BA92-4213-BF65-90949DC7157E}"/>
          </ac:spMkLst>
        </pc:spChg>
      </pc:sldChg>
      <pc:sldChg chg="add replId">
        <pc:chgData name="Fuhrer Marc Rudolf" userId="7c581ff9-944b-4582-a36b-5d0ac3ba90eb" providerId="ADAL" clId="{94F05B5A-0269-45E7-9CFC-77F8BAFCF608}" dt="2022-11-05T00:37:58.742" v="683" actId="2890"/>
        <pc:sldMkLst>
          <pc:docMk/>
          <pc:sldMk cId="3689147780" sldId="366"/>
        </pc:sldMkLst>
      </pc:sldChg>
      <pc:sldChg chg="add replId">
        <pc:chgData name="Fuhrer Marc Rudolf" userId="7c581ff9-944b-4582-a36b-5d0ac3ba90eb" providerId="ADAL" clId="{94F05B5A-0269-45E7-9CFC-77F8BAFCF608}" dt="2022-11-05T00:37:58.742" v="683" actId="2890"/>
        <pc:sldMkLst>
          <pc:docMk/>
          <pc:sldMk cId="2079047224" sldId="367"/>
        </pc:sldMkLst>
      </pc:sldChg>
      <pc:sldChg chg="add replId">
        <pc:chgData name="Fuhrer Marc Rudolf" userId="7c581ff9-944b-4582-a36b-5d0ac3ba90eb" providerId="ADAL" clId="{94F05B5A-0269-45E7-9CFC-77F8BAFCF608}" dt="2022-11-05T00:37:58.742" v="683" actId="2890"/>
        <pc:sldMkLst>
          <pc:docMk/>
          <pc:sldMk cId="2316903560" sldId="368"/>
        </pc:sldMkLst>
      </pc:sldChg>
      <pc:sldChg chg="add replId">
        <pc:chgData name="Fuhrer Marc Rudolf" userId="7c581ff9-944b-4582-a36b-5d0ac3ba90eb" providerId="ADAL" clId="{94F05B5A-0269-45E7-9CFC-77F8BAFCF608}" dt="2022-11-05T00:37:58.742" v="683" actId="2890"/>
        <pc:sldMkLst>
          <pc:docMk/>
          <pc:sldMk cId="2158401300" sldId="369"/>
        </pc:sldMkLst>
      </pc:sldChg>
      <pc:sldChg chg="add replId">
        <pc:chgData name="Fuhrer Marc Rudolf" userId="7c581ff9-944b-4582-a36b-5d0ac3ba90eb" providerId="ADAL" clId="{94F05B5A-0269-45E7-9CFC-77F8BAFCF608}" dt="2022-11-05T00:37:58.742" v="683" actId="2890"/>
        <pc:sldMkLst>
          <pc:docMk/>
          <pc:sldMk cId="3767058640" sldId="370"/>
        </pc:sldMkLst>
      </pc:sldChg>
      <pc:sldChg chg="modSp add mod">
        <pc:chgData name="Fuhrer Marc Rudolf" userId="7c581ff9-944b-4582-a36b-5d0ac3ba90eb" providerId="ADAL" clId="{94F05B5A-0269-45E7-9CFC-77F8BAFCF608}" dt="2022-11-05T00:38:34.693" v="704" actId="20577"/>
        <pc:sldMkLst>
          <pc:docMk/>
          <pc:sldMk cId="2840725832" sldId="371"/>
        </pc:sldMkLst>
        <pc:spChg chg="mod">
          <ac:chgData name="Fuhrer Marc Rudolf" userId="7c581ff9-944b-4582-a36b-5d0ac3ba90eb" providerId="ADAL" clId="{94F05B5A-0269-45E7-9CFC-77F8BAFCF608}" dt="2022-11-05T00:38:34.693" v="704" actId="20577"/>
          <ac:spMkLst>
            <pc:docMk/>
            <pc:sldMk cId="2840725832" sldId="371"/>
            <ac:spMk id="2" creationId="{05892E8C-BA92-4213-BF65-90949DC7157E}"/>
          </ac:spMkLst>
        </pc:spChg>
      </pc:sldChg>
      <pc:sldChg chg="add replId">
        <pc:chgData name="Fuhrer Marc Rudolf" userId="7c581ff9-944b-4582-a36b-5d0ac3ba90eb" providerId="ADAL" clId="{94F05B5A-0269-45E7-9CFC-77F8BAFCF608}" dt="2022-11-05T00:38:22.669" v="697" actId="2890"/>
        <pc:sldMkLst>
          <pc:docMk/>
          <pc:sldMk cId="1478311859" sldId="372"/>
        </pc:sldMkLst>
      </pc:sldChg>
      <pc:sldChg chg="add replId">
        <pc:chgData name="Fuhrer Marc Rudolf" userId="7c581ff9-944b-4582-a36b-5d0ac3ba90eb" providerId="ADAL" clId="{94F05B5A-0269-45E7-9CFC-77F8BAFCF608}" dt="2022-11-05T00:38:22.669" v="697" actId="2890"/>
        <pc:sldMkLst>
          <pc:docMk/>
          <pc:sldMk cId="3107446275" sldId="373"/>
        </pc:sldMkLst>
      </pc:sldChg>
      <pc:sldChg chg="add replId">
        <pc:chgData name="Fuhrer Marc Rudolf" userId="7c581ff9-944b-4582-a36b-5d0ac3ba90eb" providerId="ADAL" clId="{94F05B5A-0269-45E7-9CFC-77F8BAFCF608}" dt="2022-11-05T00:38:22.669" v="697" actId="2890"/>
        <pc:sldMkLst>
          <pc:docMk/>
          <pc:sldMk cId="596340089" sldId="374"/>
        </pc:sldMkLst>
      </pc:sldChg>
      <pc:sldChg chg="add replId">
        <pc:chgData name="Fuhrer Marc Rudolf" userId="7c581ff9-944b-4582-a36b-5d0ac3ba90eb" providerId="ADAL" clId="{94F05B5A-0269-45E7-9CFC-77F8BAFCF608}" dt="2022-11-05T00:38:22.669" v="697" actId="2890"/>
        <pc:sldMkLst>
          <pc:docMk/>
          <pc:sldMk cId="795436581" sldId="375"/>
        </pc:sldMkLst>
      </pc:sldChg>
      <pc:sldChg chg="add replId">
        <pc:chgData name="Fuhrer Marc Rudolf" userId="7c581ff9-944b-4582-a36b-5d0ac3ba90eb" providerId="ADAL" clId="{94F05B5A-0269-45E7-9CFC-77F8BAFCF608}" dt="2022-11-05T00:38:22.669" v="697" actId="2890"/>
        <pc:sldMkLst>
          <pc:docMk/>
          <pc:sldMk cId="2647999457" sldId="376"/>
        </pc:sldMkLst>
      </pc:sldChg>
      <pc:sldChg chg="add">
        <pc:chgData name="Fuhrer Marc Rudolf" userId="7c581ff9-944b-4582-a36b-5d0ac3ba90eb" providerId="ADAL" clId="{94F05B5A-0269-45E7-9CFC-77F8BAFCF608}" dt="2022-11-05T00:38:40.278" v="705" actId="2890"/>
        <pc:sldMkLst>
          <pc:docMk/>
          <pc:sldMk cId="601847089" sldId="377"/>
        </pc:sldMkLst>
      </pc:sldChg>
      <pc:sldChg chg="add replId">
        <pc:chgData name="Fuhrer Marc Rudolf" userId="7c581ff9-944b-4582-a36b-5d0ac3ba90eb" providerId="ADAL" clId="{94F05B5A-0269-45E7-9CFC-77F8BAFCF608}" dt="2022-11-05T00:38:40.278" v="705" actId="2890"/>
        <pc:sldMkLst>
          <pc:docMk/>
          <pc:sldMk cId="2041399852" sldId="378"/>
        </pc:sldMkLst>
      </pc:sldChg>
      <pc:sldChg chg="modSp add mod replId">
        <pc:chgData name="Fuhrer Marc Rudolf" userId="7c581ff9-944b-4582-a36b-5d0ac3ba90eb" providerId="ADAL" clId="{94F05B5A-0269-45E7-9CFC-77F8BAFCF608}" dt="2022-11-05T00:38:45.033" v="711" actId="20577"/>
        <pc:sldMkLst>
          <pc:docMk/>
          <pc:sldMk cId="136401641" sldId="379"/>
        </pc:sldMkLst>
        <pc:spChg chg="mod">
          <ac:chgData name="Fuhrer Marc Rudolf" userId="7c581ff9-944b-4582-a36b-5d0ac3ba90eb" providerId="ADAL" clId="{94F05B5A-0269-45E7-9CFC-77F8BAFCF608}" dt="2022-11-05T00:38:45.033" v="711" actId="20577"/>
          <ac:spMkLst>
            <pc:docMk/>
            <pc:sldMk cId="136401641" sldId="379"/>
            <ac:spMk id="10" creationId="{A7C9C66A-A3F9-4CBD-844C-9F8A270C97C0}"/>
          </ac:spMkLst>
        </pc:spChg>
      </pc:sldChg>
      <pc:sldChg chg="add replId">
        <pc:chgData name="Fuhrer Marc Rudolf" userId="7c581ff9-944b-4582-a36b-5d0ac3ba90eb" providerId="ADAL" clId="{94F05B5A-0269-45E7-9CFC-77F8BAFCF608}" dt="2022-11-05T00:38:40.278" v="705" actId="2890"/>
        <pc:sldMkLst>
          <pc:docMk/>
          <pc:sldMk cId="719375045" sldId="380"/>
        </pc:sldMkLst>
      </pc:sldChg>
      <pc:sldChg chg="add replId">
        <pc:chgData name="Fuhrer Marc Rudolf" userId="7c581ff9-944b-4582-a36b-5d0ac3ba90eb" providerId="ADAL" clId="{94F05B5A-0269-45E7-9CFC-77F8BAFCF608}" dt="2022-11-05T00:38:40.278" v="705" actId="2890"/>
        <pc:sldMkLst>
          <pc:docMk/>
          <pc:sldMk cId="1254253614" sldId="381"/>
        </pc:sldMkLst>
      </pc:sldChg>
      <pc:sldChg chg="add replId">
        <pc:chgData name="Fuhrer Marc Rudolf" userId="7c581ff9-944b-4582-a36b-5d0ac3ba90eb" providerId="ADAL" clId="{94F05B5A-0269-45E7-9CFC-77F8BAFCF608}" dt="2022-11-05T00:38:40.278" v="705" actId="2890"/>
        <pc:sldMkLst>
          <pc:docMk/>
          <pc:sldMk cId="1620916047" sldId="382"/>
        </pc:sldMkLst>
      </pc:sldChg>
      <pc:sldChg chg="modSp add mod">
        <pc:chgData name="Fuhrer Marc Rudolf" userId="7c581ff9-944b-4582-a36b-5d0ac3ba90eb" providerId="ADAL" clId="{94F05B5A-0269-45E7-9CFC-77F8BAFCF608}" dt="2022-11-05T00:41:50.058" v="890" actId="20577"/>
        <pc:sldMkLst>
          <pc:docMk/>
          <pc:sldMk cId="801837371" sldId="383"/>
        </pc:sldMkLst>
        <pc:spChg chg="mod">
          <ac:chgData name="Fuhrer Marc Rudolf" userId="7c581ff9-944b-4582-a36b-5d0ac3ba90eb" providerId="ADAL" clId="{94F05B5A-0269-45E7-9CFC-77F8BAFCF608}" dt="2022-11-05T00:41:50.058" v="890" actId="20577"/>
          <ac:spMkLst>
            <pc:docMk/>
            <pc:sldMk cId="801837371" sldId="383"/>
            <ac:spMk id="2" creationId="{05892E8C-BA92-4213-BF65-90949DC7157E}"/>
          </ac:spMkLst>
        </pc:spChg>
      </pc:sldChg>
      <pc:sldChg chg="add replId">
        <pc:chgData name="Fuhrer Marc Rudolf" userId="7c581ff9-944b-4582-a36b-5d0ac3ba90eb" providerId="ADAL" clId="{94F05B5A-0269-45E7-9CFC-77F8BAFCF608}" dt="2022-11-05T00:41:43.901" v="884" actId="2890"/>
        <pc:sldMkLst>
          <pc:docMk/>
          <pc:sldMk cId="1587098371" sldId="384"/>
        </pc:sldMkLst>
      </pc:sldChg>
      <pc:sldChg chg="add replId">
        <pc:chgData name="Fuhrer Marc Rudolf" userId="7c581ff9-944b-4582-a36b-5d0ac3ba90eb" providerId="ADAL" clId="{94F05B5A-0269-45E7-9CFC-77F8BAFCF608}" dt="2022-11-05T00:41:43.901" v="884" actId="2890"/>
        <pc:sldMkLst>
          <pc:docMk/>
          <pc:sldMk cId="3861389153" sldId="385"/>
        </pc:sldMkLst>
      </pc:sldChg>
      <pc:sldChg chg="add replId">
        <pc:chgData name="Fuhrer Marc Rudolf" userId="7c581ff9-944b-4582-a36b-5d0ac3ba90eb" providerId="ADAL" clId="{94F05B5A-0269-45E7-9CFC-77F8BAFCF608}" dt="2022-11-05T00:41:43.901" v="884" actId="2890"/>
        <pc:sldMkLst>
          <pc:docMk/>
          <pc:sldMk cId="3375629981" sldId="386"/>
        </pc:sldMkLst>
      </pc:sldChg>
      <pc:sldChg chg="add replId">
        <pc:chgData name="Fuhrer Marc Rudolf" userId="7c581ff9-944b-4582-a36b-5d0ac3ba90eb" providerId="ADAL" clId="{94F05B5A-0269-45E7-9CFC-77F8BAFCF608}" dt="2022-11-05T00:41:43.901" v="884" actId="2890"/>
        <pc:sldMkLst>
          <pc:docMk/>
          <pc:sldMk cId="1542346977" sldId="387"/>
        </pc:sldMkLst>
      </pc:sldChg>
      <pc:sldChg chg="add replId">
        <pc:chgData name="Fuhrer Marc Rudolf" userId="7c581ff9-944b-4582-a36b-5d0ac3ba90eb" providerId="ADAL" clId="{94F05B5A-0269-45E7-9CFC-77F8BAFCF608}" dt="2022-11-05T00:41:43.901" v="884" actId="2890"/>
        <pc:sldMkLst>
          <pc:docMk/>
          <pc:sldMk cId="1360779191" sldId="388"/>
        </pc:sldMkLst>
      </pc:sldChg>
    </pc:docChg>
  </pc:docChgLst>
  <pc:docChgLst>
    <pc:chgData name="Waser Nicolas Anthony" userId="025ba735-7743-491a-b5ab-d296a9eb9b48" providerId="ADAL" clId="{EA501B36-F0BA-45BD-A6AC-124F52B12192}"/>
    <pc:docChg chg="undo custSel addSld delSld modSld sldOrd">
      <pc:chgData name="Waser Nicolas Anthony" userId="025ba735-7743-491a-b5ab-d296a9eb9b48" providerId="ADAL" clId="{EA501B36-F0BA-45BD-A6AC-124F52B12192}" dt="2022-11-08T17:43:16.180" v="5075" actId="20577"/>
      <pc:docMkLst>
        <pc:docMk/>
      </pc:docMkLst>
      <pc:sldChg chg="modSp mod">
        <pc:chgData name="Waser Nicolas Anthony" userId="025ba735-7743-491a-b5ab-d296a9eb9b48" providerId="ADAL" clId="{EA501B36-F0BA-45BD-A6AC-124F52B12192}" dt="2022-11-08T14:56:24.427" v="5048" actId="20577"/>
        <pc:sldMkLst>
          <pc:docMk/>
          <pc:sldMk cId="2450109129" sldId="298"/>
        </pc:sldMkLst>
        <pc:spChg chg="mod">
          <ac:chgData name="Waser Nicolas Anthony" userId="025ba735-7743-491a-b5ab-d296a9eb9b48" providerId="ADAL" clId="{EA501B36-F0BA-45BD-A6AC-124F52B12192}" dt="2022-11-08T14:56:24.427" v="5048" actId="20577"/>
          <ac:spMkLst>
            <pc:docMk/>
            <pc:sldMk cId="2450109129" sldId="298"/>
            <ac:spMk id="2" creationId="{12673405-7C54-46E3-AA72-E10ECDBC9E20}"/>
          </ac:spMkLst>
        </pc:spChg>
      </pc:sldChg>
      <pc:sldChg chg="del">
        <pc:chgData name="Waser Nicolas Anthony" userId="025ba735-7743-491a-b5ab-d296a9eb9b48" providerId="ADAL" clId="{EA501B36-F0BA-45BD-A6AC-124F52B12192}" dt="2022-11-07T17:49:04.917" v="353" actId="47"/>
        <pc:sldMkLst>
          <pc:docMk/>
          <pc:sldMk cId="740799485" sldId="300"/>
        </pc:sldMkLst>
      </pc:sldChg>
      <pc:sldChg chg="addSp delSp modSp mod">
        <pc:chgData name="Waser Nicolas Anthony" userId="025ba735-7743-491a-b5ab-d296a9eb9b48" providerId="ADAL" clId="{EA501B36-F0BA-45BD-A6AC-124F52B12192}" dt="2022-11-08T11:10:17.872" v="4447" actId="20577"/>
        <pc:sldMkLst>
          <pc:docMk/>
          <pc:sldMk cId="1901909188" sldId="324"/>
        </pc:sldMkLst>
        <pc:spChg chg="mod">
          <ac:chgData name="Waser Nicolas Anthony" userId="025ba735-7743-491a-b5ab-d296a9eb9b48" providerId="ADAL" clId="{EA501B36-F0BA-45BD-A6AC-124F52B12192}" dt="2022-11-08T11:10:17.872" v="4447" actId="20577"/>
          <ac:spMkLst>
            <pc:docMk/>
            <pc:sldMk cId="1901909188" sldId="324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9:27:58.387" v="3134" actId="20577"/>
          <ac:spMkLst>
            <pc:docMk/>
            <pc:sldMk cId="1901909188" sldId="324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9:27:03.495" v="3084" actId="20577"/>
          <ac:spMkLst>
            <pc:docMk/>
            <pc:sldMk cId="1901909188" sldId="324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19:12:21.726" v="2826" actId="20577"/>
          <ac:spMkLst>
            <pc:docMk/>
            <pc:sldMk cId="1901909188" sldId="324"/>
            <ac:spMk id="17" creationId="{43A9B8B1-0100-461F-9EAA-4A20730875F8}"/>
          </ac:spMkLst>
        </pc:spChg>
        <pc:picChg chg="del">
          <ac:chgData name="Waser Nicolas Anthony" userId="025ba735-7743-491a-b5ab-d296a9eb9b48" providerId="ADAL" clId="{EA501B36-F0BA-45BD-A6AC-124F52B12192}" dt="2022-11-07T19:03:51.532" v="2737" actId="478"/>
          <ac:picMkLst>
            <pc:docMk/>
            <pc:sldMk cId="1901909188" sldId="324"/>
            <ac:picMk id="2" creationId="{C80DC3F1-1589-7603-CE3D-EA4BFB6BA761}"/>
          </ac:picMkLst>
        </pc:picChg>
        <pc:picChg chg="mod">
          <ac:chgData name="Waser Nicolas Anthony" userId="025ba735-7743-491a-b5ab-d296a9eb9b48" providerId="ADAL" clId="{EA501B36-F0BA-45BD-A6AC-124F52B12192}" dt="2022-11-07T17:33:10.810" v="82" actId="1036"/>
          <ac:picMkLst>
            <pc:docMk/>
            <pc:sldMk cId="1901909188" sldId="324"/>
            <ac:picMk id="3" creationId="{3E4B8908-DD78-A26E-D8F1-6403836C80C0}"/>
          </ac:picMkLst>
        </pc:picChg>
        <pc:picChg chg="del">
          <ac:chgData name="Waser Nicolas Anthony" userId="025ba735-7743-491a-b5ab-d296a9eb9b48" providerId="ADAL" clId="{EA501B36-F0BA-45BD-A6AC-124F52B12192}" dt="2022-11-07T17:26:55.556" v="18" actId="478"/>
          <ac:picMkLst>
            <pc:docMk/>
            <pc:sldMk cId="1901909188" sldId="324"/>
            <ac:picMk id="4" creationId="{726932F7-7100-85F2-47BF-4577ECDEE8FF}"/>
          </ac:picMkLst>
        </pc:picChg>
        <pc:picChg chg="del mod ord">
          <ac:chgData name="Waser Nicolas Anthony" userId="025ba735-7743-491a-b5ab-d296a9eb9b48" providerId="ADAL" clId="{EA501B36-F0BA-45BD-A6AC-124F52B12192}" dt="2022-11-07T19:41:43.326" v="3759" actId="478"/>
          <ac:picMkLst>
            <pc:docMk/>
            <pc:sldMk cId="1901909188" sldId="324"/>
            <ac:picMk id="5" creationId="{9D567831-6211-473F-2D83-56F01C2875F2}"/>
          </ac:picMkLst>
        </pc:picChg>
        <pc:picChg chg="add del mod">
          <ac:chgData name="Waser Nicolas Anthony" userId="025ba735-7743-491a-b5ab-d296a9eb9b48" providerId="ADAL" clId="{EA501B36-F0BA-45BD-A6AC-124F52B12192}" dt="2022-11-07T19:40:22.664" v="3751" actId="478"/>
          <ac:picMkLst>
            <pc:docMk/>
            <pc:sldMk cId="1901909188" sldId="324"/>
            <ac:picMk id="6" creationId="{2442D5EC-926D-2745-14DF-8F10ABDBA4BA}"/>
          </ac:picMkLst>
        </pc:picChg>
        <pc:picChg chg="add del mod">
          <ac:chgData name="Waser Nicolas Anthony" userId="025ba735-7743-491a-b5ab-d296a9eb9b48" providerId="ADAL" clId="{EA501B36-F0BA-45BD-A6AC-124F52B12192}" dt="2022-11-07T19:39:34.614" v="3742" actId="478"/>
          <ac:picMkLst>
            <pc:docMk/>
            <pc:sldMk cId="1901909188" sldId="324"/>
            <ac:picMk id="7" creationId="{7596B070-800C-4320-19B5-22CE425D2271}"/>
          </ac:picMkLst>
        </pc:picChg>
        <pc:picChg chg="add mod">
          <ac:chgData name="Waser Nicolas Anthony" userId="025ba735-7743-491a-b5ab-d296a9eb9b48" providerId="ADAL" clId="{EA501B36-F0BA-45BD-A6AC-124F52B12192}" dt="2022-11-07T19:42:03.050" v="3764" actId="1076"/>
          <ac:picMkLst>
            <pc:docMk/>
            <pc:sldMk cId="1901909188" sldId="324"/>
            <ac:picMk id="9" creationId="{08E04FA2-5FD2-06A1-F159-24099DB4D323}"/>
          </ac:picMkLst>
        </pc:picChg>
        <pc:picChg chg="add mod">
          <ac:chgData name="Waser Nicolas Anthony" userId="025ba735-7743-491a-b5ab-d296a9eb9b48" providerId="ADAL" clId="{EA501B36-F0BA-45BD-A6AC-124F52B12192}" dt="2022-11-07T19:42:00.752" v="3763" actId="1076"/>
          <ac:picMkLst>
            <pc:docMk/>
            <pc:sldMk cId="1901909188" sldId="324"/>
            <ac:picMk id="14" creationId="{A7E1FCBF-C2A8-2F47-E95E-5199A4D33D47}"/>
          </ac:picMkLst>
        </pc:picChg>
        <pc:picChg chg="add mod">
          <ac:chgData name="Waser Nicolas Anthony" userId="025ba735-7743-491a-b5ab-d296a9eb9b48" providerId="ADAL" clId="{EA501B36-F0BA-45BD-A6AC-124F52B12192}" dt="2022-11-07T19:41:54.528" v="3762" actId="1076"/>
          <ac:picMkLst>
            <pc:docMk/>
            <pc:sldMk cId="1901909188" sldId="324"/>
            <ac:picMk id="16" creationId="{E38D9E65-3075-AD2D-94B5-03A9F9A27FF5}"/>
          </ac:picMkLst>
        </pc:picChg>
      </pc:sldChg>
      <pc:sldChg chg="addSp delSp modSp mod">
        <pc:chgData name="Waser Nicolas Anthony" userId="025ba735-7743-491a-b5ab-d296a9eb9b48" providerId="ADAL" clId="{EA501B36-F0BA-45BD-A6AC-124F52B12192}" dt="2022-11-08T15:21:43.577" v="5062" actId="20577"/>
        <pc:sldMkLst>
          <pc:docMk/>
          <pc:sldMk cId="3818172599" sldId="361"/>
        </pc:sldMkLst>
        <pc:spChg chg="mod">
          <ac:chgData name="Waser Nicolas Anthony" userId="025ba735-7743-491a-b5ab-d296a9eb9b48" providerId="ADAL" clId="{EA501B36-F0BA-45BD-A6AC-124F52B12192}" dt="2022-11-07T19:49:18.347" v="3957" actId="1076"/>
          <ac:spMkLst>
            <pc:docMk/>
            <pc:sldMk cId="3818172599" sldId="361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17:49:17.090" v="364" actId="20577"/>
          <ac:spMkLst>
            <pc:docMk/>
            <pc:sldMk cId="3818172599" sldId="361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7:26:07.805" v="17" actId="20577"/>
          <ac:spMkLst>
            <pc:docMk/>
            <pc:sldMk cId="3818172599" sldId="361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19:49:09.790" v="3955" actId="20577"/>
          <ac:spMkLst>
            <pc:docMk/>
            <pc:sldMk cId="3818172599" sldId="361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9:49:01.975" v="3935" actId="20577"/>
          <ac:spMkLst>
            <pc:docMk/>
            <pc:sldMk cId="3818172599" sldId="361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19:48:57.672" v="3922" actId="20577"/>
          <ac:spMkLst>
            <pc:docMk/>
            <pc:sldMk cId="3818172599" sldId="361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8T15:21:43.577" v="5062" actId="20577"/>
          <ac:spMkLst>
            <pc:docMk/>
            <pc:sldMk cId="3818172599" sldId="361"/>
            <ac:spMk id="19" creationId="{BCF99F77-3CB4-854D-B606-93B98D889647}"/>
          </ac:spMkLst>
        </pc:spChg>
        <pc:spChg chg="mod">
          <ac:chgData name="Waser Nicolas Anthony" userId="025ba735-7743-491a-b5ab-d296a9eb9b48" providerId="ADAL" clId="{EA501B36-F0BA-45BD-A6AC-124F52B12192}" dt="2022-11-07T19:54:32.846" v="4120" actId="20577"/>
          <ac:spMkLst>
            <pc:docMk/>
            <pc:sldMk cId="3818172599" sldId="361"/>
            <ac:spMk id="45" creationId="{2827EC8B-C42F-4DED-98B2-04EBB0E8215C}"/>
          </ac:spMkLst>
        </pc:spChg>
        <pc:picChg chg="add mod">
          <ac:chgData name="Waser Nicolas Anthony" userId="025ba735-7743-491a-b5ab-d296a9eb9b48" providerId="ADAL" clId="{EA501B36-F0BA-45BD-A6AC-124F52B12192}" dt="2022-11-07T17:25:51.681" v="5" actId="1076"/>
          <ac:picMkLst>
            <pc:docMk/>
            <pc:sldMk cId="3818172599" sldId="361"/>
            <ac:picMk id="2" creationId="{D70ACFA0-625A-C7C6-2885-8D87A8C6F349}"/>
          </ac:picMkLst>
        </pc:picChg>
        <pc:picChg chg="add del mod ord">
          <ac:chgData name="Waser Nicolas Anthony" userId="025ba735-7743-491a-b5ab-d296a9eb9b48" providerId="ADAL" clId="{EA501B36-F0BA-45BD-A6AC-124F52B12192}" dt="2022-11-07T19:47:46.169" v="3897" actId="478"/>
          <ac:picMkLst>
            <pc:docMk/>
            <pc:sldMk cId="3818172599" sldId="361"/>
            <ac:picMk id="3" creationId="{9E0FD357-843E-6694-F51C-3F03FF2124A1}"/>
          </ac:picMkLst>
        </pc:picChg>
        <pc:picChg chg="add del mod ord">
          <ac:chgData name="Waser Nicolas Anthony" userId="025ba735-7743-491a-b5ab-d296a9eb9b48" providerId="ADAL" clId="{EA501B36-F0BA-45BD-A6AC-124F52B12192}" dt="2022-11-07T19:47:46.916" v="3898" actId="478"/>
          <ac:picMkLst>
            <pc:docMk/>
            <pc:sldMk cId="3818172599" sldId="361"/>
            <ac:picMk id="5" creationId="{9E2C64FB-E5AC-D40F-0107-387D704E3228}"/>
          </ac:picMkLst>
        </pc:picChg>
        <pc:picChg chg="add mod ord">
          <ac:chgData name="Waser Nicolas Anthony" userId="025ba735-7743-491a-b5ab-d296a9eb9b48" providerId="ADAL" clId="{EA501B36-F0BA-45BD-A6AC-124F52B12192}" dt="2022-11-07T19:48:04.585" v="3904" actId="167"/>
          <ac:picMkLst>
            <pc:docMk/>
            <pc:sldMk cId="3818172599" sldId="361"/>
            <ac:picMk id="6" creationId="{817EED80-2835-C87F-BC3F-40A72631F0AB}"/>
          </ac:picMkLst>
        </pc:picChg>
        <pc:picChg chg="add mod ord">
          <ac:chgData name="Waser Nicolas Anthony" userId="025ba735-7743-491a-b5ab-d296a9eb9b48" providerId="ADAL" clId="{EA501B36-F0BA-45BD-A6AC-124F52B12192}" dt="2022-11-07T19:48:00.390" v="3902" actId="167"/>
          <ac:picMkLst>
            <pc:docMk/>
            <pc:sldMk cId="3818172599" sldId="361"/>
            <ac:picMk id="7" creationId="{F07DC302-5A28-016A-2289-6608E6611B4A}"/>
          </ac:picMkLst>
        </pc:picChg>
        <pc:picChg chg="add mod ord">
          <ac:chgData name="Waser Nicolas Anthony" userId="025ba735-7743-491a-b5ab-d296a9eb9b48" providerId="ADAL" clId="{EA501B36-F0BA-45BD-A6AC-124F52B12192}" dt="2022-11-07T19:48:02.764" v="3903" actId="167"/>
          <ac:picMkLst>
            <pc:docMk/>
            <pc:sldMk cId="3818172599" sldId="361"/>
            <ac:picMk id="8" creationId="{2394DA11-8041-A6E4-D394-85AC3EA922C4}"/>
          </ac:picMkLst>
        </pc:picChg>
        <pc:picChg chg="del mod">
          <ac:chgData name="Waser Nicolas Anthony" userId="025ba735-7743-491a-b5ab-d296a9eb9b48" providerId="ADAL" clId="{EA501B36-F0BA-45BD-A6AC-124F52B12192}" dt="2022-11-07T17:25:42.463" v="4" actId="478"/>
          <ac:picMkLst>
            <pc:docMk/>
            <pc:sldMk cId="3818172599" sldId="361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17:43:19.227" v="148" actId="478"/>
          <ac:picMkLst>
            <pc:docMk/>
            <pc:sldMk cId="3818172599" sldId="361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17:43:41.388" v="150" actId="478"/>
          <ac:picMkLst>
            <pc:docMk/>
            <pc:sldMk cId="3818172599" sldId="361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19:47:31.150" v="3895" actId="478"/>
          <ac:picMkLst>
            <pc:docMk/>
            <pc:sldMk cId="3818172599" sldId="361"/>
            <ac:picMk id="39" creationId="{7FFDFE0B-8C64-42F9-B516-28C8AB96BD8D}"/>
          </ac:picMkLst>
        </pc:picChg>
      </pc:sldChg>
      <pc:sldChg chg="addSp delSp modSp mod modNotesTx">
        <pc:chgData name="Waser Nicolas Anthony" userId="025ba735-7743-491a-b5ab-d296a9eb9b48" providerId="ADAL" clId="{EA501B36-F0BA-45BD-A6AC-124F52B12192}" dt="2022-11-08T14:14:40.416" v="5041" actId="20577"/>
        <pc:sldMkLst>
          <pc:docMk/>
          <pc:sldMk cId="1297057984" sldId="362"/>
        </pc:sldMkLst>
        <pc:spChg chg="mod">
          <ac:chgData name="Waser Nicolas Anthony" userId="025ba735-7743-491a-b5ab-d296a9eb9b48" providerId="ADAL" clId="{EA501B36-F0BA-45BD-A6AC-124F52B12192}" dt="2022-11-07T19:49:53.700" v="3979" actId="1076"/>
          <ac:spMkLst>
            <pc:docMk/>
            <pc:sldMk cId="1297057984" sldId="362"/>
            <ac:spMk id="2" creationId="{6D2292C2-4A1F-C398-163F-EEF741AD0BD2}"/>
          </ac:spMkLst>
        </pc:spChg>
        <pc:spChg chg="mod">
          <ac:chgData name="Waser Nicolas Anthony" userId="025ba735-7743-491a-b5ab-d296a9eb9b48" providerId="ADAL" clId="{EA501B36-F0BA-45BD-A6AC-124F52B12192}" dt="2022-11-07T17:53:14.215" v="402" actId="1076"/>
          <ac:spMkLst>
            <pc:docMk/>
            <pc:sldMk cId="1297057984" sldId="362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17:52:50.311" v="391" actId="20577"/>
          <ac:spMkLst>
            <pc:docMk/>
            <pc:sldMk cId="1297057984" sldId="362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7:53:02.106" v="399" actId="20577"/>
          <ac:spMkLst>
            <pc:docMk/>
            <pc:sldMk cId="1297057984" sldId="362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19:28:29.112" v="3156" actId="20577"/>
          <ac:spMkLst>
            <pc:docMk/>
            <pc:sldMk cId="1297057984" sldId="362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9:49:46.320" v="3978" actId="20577"/>
          <ac:spMkLst>
            <pc:docMk/>
            <pc:sldMk cId="1297057984" sldId="362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19:49:42.280" v="3965" actId="20577"/>
          <ac:spMkLst>
            <pc:docMk/>
            <pc:sldMk cId="1297057984" sldId="362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7T20:04:27.858" v="4267" actId="20577"/>
          <ac:spMkLst>
            <pc:docMk/>
            <pc:sldMk cId="1297057984" sldId="362"/>
            <ac:spMk id="19" creationId="{BCF99F77-3CB4-854D-B606-93B98D889647}"/>
          </ac:spMkLst>
        </pc:spChg>
        <pc:spChg chg="mod">
          <ac:chgData name="Waser Nicolas Anthony" userId="025ba735-7743-491a-b5ab-d296a9eb9b48" providerId="ADAL" clId="{EA501B36-F0BA-45BD-A6AC-124F52B12192}" dt="2022-11-07T19:30:33.864" v="3235" actId="20577"/>
          <ac:spMkLst>
            <pc:docMk/>
            <pc:sldMk cId="1297057984" sldId="362"/>
            <ac:spMk id="45" creationId="{2827EC8B-C42F-4DED-98B2-04EBB0E8215C}"/>
          </ac:spMkLst>
        </pc:spChg>
        <pc:picChg chg="add mod ord">
          <ac:chgData name="Waser Nicolas Anthony" userId="025ba735-7743-491a-b5ab-d296a9eb9b48" providerId="ADAL" clId="{EA501B36-F0BA-45BD-A6AC-124F52B12192}" dt="2022-11-07T17:54:34.596" v="433" actId="167"/>
          <ac:picMkLst>
            <pc:docMk/>
            <pc:sldMk cId="1297057984" sldId="362"/>
            <ac:picMk id="3" creationId="{CF179E21-44D8-58D5-E83F-642C56610687}"/>
          </ac:picMkLst>
        </pc:picChg>
        <pc:picChg chg="add del mod ord">
          <ac:chgData name="Waser Nicolas Anthony" userId="025ba735-7743-491a-b5ab-d296a9eb9b48" providerId="ADAL" clId="{EA501B36-F0BA-45BD-A6AC-124F52B12192}" dt="2022-11-07T19:50:28.357" v="3982" actId="478"/>
          <ac:picMkLst>
            <pc:docMk/>
            <pc:sldMk cId="1297057984" sldId="362"/>
            <ac:picMk id="5" creationId="{A48C7172-82F5-2FD2-D3C5-215A3F10DCC8}"/>
          </ac:picMkLst>
        </pc:picChg>
        <pc:picChg chg="add del mod ord">
          <ac:chgData name="Waser Nicolas Anthony" userId="025ba735-7743-491a-b5ab-d296a9eb9b48" providerId="ADAL" clId="{EA501B36-F0BA-45BD-A6AC-124F52B12192}" dt="2022-11-07T19:48:30.853" v="3908" actId="478"/>
          <ac:picMkLst>
            <pc:docMk/>
            <pc:sldMk cId="1297057984" sldId="362"/>
            <ac:picMk id="6" creationId="{B6359CA2-BA60-29F9-F399-270D937F775B}"/>
          </ac:picMkLst>
        </pc:picChg>
        <pc:picChg chg="add mod">
          <ac:chgData name="Waser Nicolas Anthony" userId="025ba735-7743-491a-b5ab-d296a9eb9b48" providerId="ADAL" clId="{EA501B36-F0BA-45BD-A6AC-124F52B12192}" dt="2022-11-07T19:48:24.535" v="3906"/>
          <ac:picMkLst>
            <pc:docMk/>
            <pc:sldMk cId="1297057984" sldId="362"/>
            <ac:picMk id="7" creationId="{632BD533-E845-47CF-6279-C9644E23D9B3}"/>
          </ac:picMkLst>
        </pc:picChg>
        <pc:picChg chg="add mod ord">
          <ac:chgData name="Waser Nicolas Anthony" userId="025ba735-7743-491a-b5ab-d296a9eb9b48" providerId="ADAL" clId="{EA501B36-F0BA-45BD-A6AC-124F52B12192}" dt="2022-11-07T19:48:47.573" v="3914" actId="167"/>
          <ac:picMkLst>
            <pc:docMk/>
            <pc:sldMk cId="1297057984" sldId="362"/>
            <ac:picMk id="8" creationId="{7559EEF2-810A-CD1F-7EA5-5BA77F2B6FD4}"/>
          </ac:picMkLst>
        </pc:picChg>
        <pc:picChg chg="add mod ord">
          <ac:chgData name="Waser Nicolas Anthony" userId="025ba735-7743-491a-b5ab-d296a9eb9b48" providerId="ADAL" clId="{EA501B36-F0BA-45BD-A6AC-124F52B12192}" dt="2022-11-07T19:48:45.718" v="3913" actId="167"/>
          <ac:picMkLst>
            <pc:docMk/>
            <pc:sldMk cId="1297057984" sldId="362"/>
            <ac:picMk id="9" creationId="{FA0CC8DC-DE28-8308-BE31-B8E2350F9890}"/>
          </ac:picMkLst>
        </pc:picChg>
        <pc:picChg chg="del">
          <ac:chgData name="Waser Nicolas Anthony" userId="025ba735-7743-491a-b5ab-d296a9eb9b48" providerId="ADAL" clId="{EA501B36-F0BA-45BD-A6AC-124F52B12192}" dt="2022-11-07T17:53:07.685" v="400" actId="478"/>
          <ac:picMkLst>
            <pc:docMk/>
            <pc:sldMk cId="1297057984" sldId="362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17:53:28.179" v="408" actId="478"/>
          <ac:picMkLst>
            <pc:docMk/>
            <pc:sldMk cId="1297057984" sldId="362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17:54:00.910" v="427" actId="478"/>
          <ac:picMkLst>
            <pc:docMk/>
            <pc:sldMk cId="1297057984" sldId="362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19:48:31.325" v="3909" actId="478"/>
          <ac:picMkLst>
            <pc:docMk/>
            <pc:sldMk cId="1297057984" sldId="362"/>
            <ac:picMk id="39" creationId="{7FFDFE0B-8C64-42F9-B516-28C8AB96BD8D}"/>
          </ac:picMkLst>
        </pc:picChg>
      </pc:sldChg>
      <pc:sldChg chg="addSp delSp modSp mod modNotesTx">
        <pc:chgData name="Waser Nicolas Anthony" userId="025ba735-7743-491a-b5ab-d296a9eb9b48" providerId="ADAL" clId="{EA501B36-F0BA-45BD-A6AC-124F52B12192}" dt="2022-11-07T20:22:45.248" v="4436" actId="20577"/>
        <pc:sldMkLst>
          <pc:docMk/>
          <pc:sldMk cId="945917863" sldId="363"/>
        </pc:sldMkLst>
        <pc:spChg chg="mod">
          <ac:chgData name="Waser Nicolas Anthony" userId="025ba735-7743-491a-b5ab-d296a9eb9b48" providerId="ADAL" clId="{EA501B36-F0BA-45BD-A6AC-124F52B12192}" dt="2022-11-07T19:52:05.354" v="4010" actId="1076"/>
          <ac:spMkLst>
            <pc:docMk/>
            <pc:sldMk cId="945917863" sldId="363"/>
            <ac:spMk id="2" creationId="{6D2292C2-4A1F-C398-163F-EEF741AD0BD2}"/>
          </ac:spMkLst>
        </pc:spChg>
        <pc:spChg chg="mod">
          <ac:chgData name="Waser Nicolas Anthony" userId="025ba735-7743-491a-b5ab-d296a9eb9b48" providerId="ADAL" clId="{EA501B36-F0BA-45BD-A6AC-124F52B12192}" dt="2022-11-07T19:52:57.504" v="4047" actId="1076"/>
          <ac:spMkLst>
            <pc:docMk/>
            <pc:sldMk cId="945917863" sldId="363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18:13:57.644" v="1184" actId="20577"/>
          <ac:spMkLst>
            <pc:docMk/>
            <pc:sldMk cId="945917863" sldId="363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9:52:25.527" v="4021" actId="20577"/>
          <ac:spMkLst>
            <pc:docMk/>
            <pc:sldMk cId="945917863" sldId="363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19:52:42.800" v="4044" actId="20577"/>
          <ac:spMkLst>
            <pc:docMk/>
            <pc:sldMk cId="945917863" sldId="363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9:29:12.387" v="3193" actId="20577"/>
          <ac:spMkLst>
            <pc:docMk/>
            <pc:sldMk cId="945917863" sldId="363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19:51:49.589" v="4007" actId="20577"/>
          <ac:spMkLst>
            <pc:docMk/>
            <pc:sldMk cId="945917863" sldId="363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7T20:22:45.248" v="4436" actId="20577"/>
          <ac:spMkLst>
            <pc:docMk/>
            <pc:sldMk cId="945917863" sldId="363"/>
            <ac:spMk id="19" creationId="{BCF99F77-3CB4-854D-B606-93B98D889647}"/>
          </ac:spMkLst>
        </pc:spChg>
        <pc:spChg chg="mod">
          <ac:chgData name="Waser Nicolas Anthony" userId="025ba735-7743-491a-b5ab-d296a9eb9b48" providerId="ADAL" clId="{EA501B36-F0BA-45BD-A6AC-124F52B12192}" dt="2022-11-07T19:54:47.429" v="4141" actId="20577"/>
          <ac:spMkLst>
            <pc:docMk/>
            <pc:sldMk cId="945917863" sldId="363"/>
            <ac:spMk id="45" creationId="{2827EC8B-C42F-4DED-98B2-04EBB0E8215C}"/>
          </ac:spMkLst>
        </pc:spChg>
        <pc:picChg chg="add del mod">
          <ac:chgData name="Waser Nicolas Anthony" userId="025ba735-7743-491a-b5ab-d296a9eb9b48" providerId="ADAL" clId="{EA501B36-F0BA-45BD-A6AC-124F52B12192}" dt="2022-11-07T19:51:34.462" v="3998" actId="478"/>
          <ac:picMkLst>
            <pc:docMk/>
            <pc:sldMk cId="945917863" sldId="363"/>
            <ac:picMk id="3" creationId="{F68F8C4A-03A3-7DCA-DA4B-E85958BBBC1A}"/>
          </ac:picMkLst>
        </pc:picChg>
        <pc:picChg chg="add mod">
          <ac:chgData name="Waser Nicolas Anthony" userId="025ba735-7743-491a-b5ab-d296a9eb9b48" providerId="ADAL" clId="{EA501B36-F0BA-45BD-A6AC-124F52B12192}" dt="2022-11-07T19:51:41.563" v="3999"/>
          <ac:picMkLst>
            <pc:docMk/>
            <pc:sldMk cId="945917863" sldId="363"/>
            <ac:picMk id="5" creationId="{D386383E-6855-CDA5-93A9-2B3AE8F4B26A}"/>
          </ac:picMkLst>
        </pc:picChg>
        <pc:picChg chg="add mod ord">
          <ac:chgData name="Waser Nicolas Anthony" userId="025ba735-7743-491a-b5ab-d296a9eb9b48" providerId="ADAL" clId="{EA501B36-F0BA-45BD-A6AC-124F52B12192}" dt="2022-11-07T19:52:07.447" v="4011" actId="167"/>
          <ac:picMkLst>
            <pc:docMk/>
            <pc:sldMk cId="945917863" sldId="363"/>
            <ac:picMk id="6" creationId="{79A534AA-1E62-3E23-1C27-2792627D68BB}"/>
          </ac:picMkLst>
        </pc:picChg>
        <pc:picChg chg="add mod ord">
          <ac:chgData name="Waser Nicolas Anthony" userId="025ba735-7743-491a-b5ab-d296a9eb9b48" providerId="ADAL" clId="{EA501B36-F0BA-45BD-A6AC-124F52B12192}" dt="2022-11-07T19:53:01.586" v="4049" actId="167"/>
          <ac:picMkLst>
            <pc:docMk/>
            <pc:sldMk cId="945917863" sldId="363"/>
            <ac:picMk id="7" creationId="{5662AF3E-6A62-482D-F900-15FFA0C9D2C7}"/>
          </ac:picMkLst>
        </pc:picChg>
        <pc:picChg chg="add mod ord">
          <ac:chgData name="Waser Nicolas Anthony" userId="025ba735-7743-491a-b5ab-d296a9eb9b48" providerId="ADAL" clId="{EA501B36-F0BA-45BD-A6AC-124F52B12192}" dt="2022-11-07T19:52:59.495" v="4048" actId="167"/>
          <ac:picMkLst>
            <pc:docMk/>
            <pc:sldMk cId="945917863" sldId="363"/>
            <ac:picMk id="8" creationId="{523F3332-B423-B0DD-17D5-A3AA33EDED1A}"/>
          </ac:picMkLst>
        </pc:picChg>
        <pc:picChg chg="del">
          <ac:chgData name="Waser Nicolas Anthony" userId="025ba735-7743-491a-b5ab-d296a9eb9b48" providerId="ADAL" clId="{EA501B36-F0BA-45BD-A6AC-124F52B12192}" dt="2022-11-07T19:52:12.094" v="4013" actId="478"/>
          <ac:picMkLst>
            <pc:docMk/>
            <pc:sldMk cId="945917863" sldId="363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19:52:48.615" v="4045" actId="478"/>
          <ac:picMkLst>
            <pc:docMk/>
            <pc:sldMk cId="945917863" sldId="363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18:10:37.721" v="1169" actId="478"/>
          <ac:picMkLst>
            <pc:docMk/>
            <pc:sldMk cId="945917863" sldId="363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19:51:52.126" v="4008" actId="478"/>
          <ac:picMkLst>
            <pc:docMk/>
            <pc:sldMk cId="945917863" sldId="363"/>
            <ac:picMk id="39" creationId="{7FFDFE0B-8C64-42F9-B516-28C8AB96BD8D}"/>
          </ac:picMkLst>
        </pc:picChg>
      </pc:sldChg>
      <pc:sldChg chg="addSp delSp modSp mod">
        <pc:chgData name="Waser Nicolas Anthony" userId="025ba735-7743-491a-b5ab-d296a9eb9b48" providerId="ADAL" clId="{EA501B36-F0BA-45BD-A6AC-124F52B12192}" dt="2022-11-08T15:21:00.547" v="5058" actId="20577"/>
        <pc:sldMkLst>
          <pc:docMk/>
          <pc:sldMk cId="957281198" sldId="364"/>
        </pc:sldMkLst>
        <pc:spChg chg="mod">
          <ac:chgData name="Waser Nicolas Anthony" userId="025ba735-7743-491a-b5ab-d296a9eb9b48" providerId="ADAL" clId="{EA501B36-F0BA-45BD-A6AC-124F52B12192}" dt="2022-11-07T19:53:51.030" v="4097" actId="1076"/>
          <ac:spMkLst>
            <pc:docMk/>
            <pc:sldMk cId="957281198" sldId="364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19:28:56.688" v="3172" actId="20577"/>
          <ac:spMkLst>
            <pc:docMk/>
            <pc:sldMk cId="957281198" sldId="364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9:53:24.086" v="4079" actId="20577"/>
          <ac:spMkLst>
            <pc:docMk/>
            <pc:sldMk cId="957281198" sldId="364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19:53:17.942" v="4072" actId="20577"/>
          <ac:spMkLst>
            <pc:docMk/>
            <pc:sldMk cId="957281198" sldId="364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9:53:37.478" v="4094" actId="20577"/>
          <ac:spMkLst>
            <pc:docMk/>
            <pc:sldMk cId="957281198" sldId="364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19:29:02.822" v="3180" actId="20577"/>
          <ac:spMkLst>
            <pc:docMk/>
            <pc:sldMk cId="957281198" sldId="364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8T15:21:00.547" v="5058" actId="20577"/>
          <ac:spMkLst>
            <pc:docMk/>
            <pc:sldMk cId="957281198" sldId="364"/>
            <ac:spMk id="19" creationId="{BCF99F77-3CB4-854D-B606-93B98D889647}"/>
          </ac:spMkLst>
        </pc:spChg>
        <pc:spChg chg="mod">
          <ac:chgData name="Waser Nicolas Anthony" userId="025ba735-7743-491a-b5ab-d296a9eb9b48" providerId="ADAL" clId="{EA501B36-F0BA-45BD-A6AC-124F52B12192}" dt="2022-11-07T19:54:17.190" v="4113" actId="20577"/>
          <ac:spMkLst>
            <pc:docMk/>
            <pc:sldMk cId="957281198" sldId="364"/>
            <ac:spMk id="45" creationId="{2827EC8B-C42F-4DED-98B2-04EBB0E8215C}"/>
          </ac:spMkLst>
        </pc:spChg>
        <pc:picChg chg="add mod ord">
          <ac:chgData name="Waser Nicolas Anthony" userId="025ba735-7743-491a-b5ab-d296a9eb9b48" providerId="ADAL" clId="{EA501B36-F0BA-45BD-A6AC-124F52B12192}" dt="2022-11-07T19:53:56.392" v="4100" actId="167"/>
          <ac:picMkLst>
            <pc:docMk/>
            <pc:sldMk cId="957281198" sldId="364"/>
            <ac:picMk id="2" creationId="{1DE36501-72FD-50B7-A200-22B08AC5DF19}"/>
          </ac:picMkLst>
        </pc:picChg>
        <pc:picChg chg="add mod ord">
          <ac:chgData name="Waser Nicolas Anthony" userId="025ba735-7743-491a-b5ab-d296a9eb9b48" providerId="ADAL" clId="{EA501B36-F0BA-45BD-A6AC-124F52B12192}" dt="2022-11-07T19:53:54.774" v="4099" actId="167"/>
          <ac:picMkLst>
            <pc:docMk/>
            <pc:sldMk cId="957281198" sldId="364"/>
            <ac:picMk id="3" creationId="{AC73ABA0-93A9-AE0E-4E6B-7D789766B91A}"/>
          </ac:picMkLst>
        </pc:picChg>
        <pc:picChg chg="add mod ord">
          <ac:chgData name="Waser Nicolas Anthony" userId="025ba735-7743-491a-b5ab-d296a9eb9b48" providerId="ADAL" clId="{EA501B36-F0BA-45BD-A6AC-124F52B12192}" dt="2022-11-07T19:53:53.072" v="4098" actId="167"/>
          <ac:picMkLst>
            <pc:docMk/>
            <pc:sldMk cId="957281198" sldId="364"/>
            <ac:picMk id="5" creationId="{70E6393C-2863-627D-FA25-E08D7B33CA6E}"/>
          </ac:picMkLst>
        </pc:picChg>
        <pc:picChg chg="add mod">
          <ac:chgData name="Waser Nicolas Anthony" userId="025ba735-7743-491a-b5ab-d296a9eb9b48" providerId="ADAL" clId="{EA501B36-F0BA-45BD-A6AC-124F52B12192}" dt="2022-11-07T19:54:03.827" v="4102"/>
          <ac:picMkLst>
            <pc:docMk/>
            <pc:sldMk cId="957281198" sldId="364"/>
            <ac:picMk id="6" creationId="{52B74EA7-2BC7-8FC8-4B92-5D68C91399DF}"/>
          </ac:picMkLst>
        </pc:picChg>
        <pc:picChg chg="del">
          <ac:chgData name="Waser Nicolas Anthony" userId="025ba735-7743-491a-b5ab-d296a9eb9b48" providerId="ADAL" clId="{EA501B36-F0BA-45BD-A6AC-124F52B12192}" dt="2022-11-07T19:53:27.148" v="4080" actId="478"/>
          <ac:picMkLst>
            <pc:docMk/>
            <pc:sldMk cId="957281198" sldId="364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19:53:12.210" v="4052" actId="478"/>
          <ac:picMkLst>
            <pc:docMk/>
            <pc:sldMk cId="957281198" sldId="364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19:53:40.134" v="4095" actId="478"/>
          <ac:picMkLst>
            <pc:docMk/>
            <pc:sldMk cId="957281198" sldId="364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19:53:57.877" v="4101" actId="478"/>
          <ac:picMkLst>
            <pc:docMk/>
            <pc:sldMk cId="957281198" sldId="364"/>
            <ac:picMk id="39" creationId="{7FFDFE0B-8C64-42F9-B516-28C8AB96BD8D}"/>
          </ac:picMkLst>
        </pc:picChg>
      </pc:sldChg>
      <pc:sldChg chg="addSp delSp modSp mod">
        <pc:chgData name="Waser Nicolas Anthony" userId="025ba735-7743-491a-b5ab-d296a9eb9b48" providerId="ADAL" clId="{EA501B36-F0BA-45BD-A6AC-124F52B12192}" dt="2022-11-07T20:15:10.912" v="4305" actId="1076"/>
        <pc:sldMkLst>
          <pc:docMk/>
          <pc:sldMk cId="3689147780" sldId="366"/>
        </pc:sldMkLst>
        <pc:spChg chg="mod">
          <ac:chgData name="Waser Nicolas Anthony" userId="025ba735-7743-491a-b5ab-d296a9eb9b48" providerId="ADAL" clId="{EA501B36-F0BA-45BD-A6AC-124F52B12192}" dt="2022-11-07T17:55:37.867" v="446" actId="20577"/>
          <ac:spMkLst>
            <pc:docMk/>
            <pc:sldMk cId="3689147780" sldId="366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8:20:33.169" v="1210" actId="20577"/>
          <ac:spMkLst>
            <pc:docMk/>
            <pc:sldMk cId="3689147780" sldId="366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18:20:38.948" v="1218" actId="20577"/>
          <ac:spMkLst>
            <pc:docMk/>
            <pc:sldMk cId="3689147780" sldId="366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8:15:33.311" v="1192" actId="20577"/>
          <ac:spMkLst>
            <pc:docMk/>
            <pc:sldMk cId="3689147780" sldId="366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20:01:27.528" v="4220" actId="20577"/>
          <ac:spMkLst>
            <pc:docMk/>
            <pc:sldMk cId="3689147780" sldId="366"/>
            <ac:spMk id="17" creationId="{43A9B8B1-0100-461F-9EAA-4A20730875F8}"/>
          </ac:spMkLst>
        </pc:spChg>
        <pc:picChg chg="add mod">
          <ac:chgData name="Waser Nicolas Anthony" userId="025ba735-7743-491a-b5ab-d296a9eb9b48" providerId="ADAL" clId="{EA501B36-F0BA-45BD-A6AC-124F52B12192}" dt="2022-11-07T20:15:10.912" v="4305" actId="1076"/>
          <ac:picMkLst>
            <pc:docMk/>
            <pc:sldMk cId="3689147780" sldId="366"/>
            <ac:picMk id="3" creationId="{1669AF2A-5DFF-3418-AEA1-985141A9707B}"/>
          </ac:picMkLst>
        </pc:picChg>
        <pc:picChg chg="add del mod">
          <ac:chgData name="Waser Nicolas Anthony" userId="025ba735-7743-491a-b5ab-d296a9eb9b48" providerId="ADAL" clId="{EA501B36-F0BA-45BD-A6AC-124F52B12192}" dt="2022-11-07T19:58:54.431" v="4149" actId="478"/>
          <ac:picMkLst>
            <pc:docMk/>
            <pc:sldMk cId="3689147780" sldId="366"/>
            <ac:picMk id="5" creationId="{AE884B14-2709-623D-7A5E-0FF2E35AC585}"/>
          </ac:picMkLst>
        </pc:picChg>
        <pc:picChg chg="add mod">
          <ac:chgData name="Waser Nicolas Anthony" userId="025ba735-7743-491a-b5ab-d296a9eb9b48" providerId="ADAL" clId="{EA501B36-F0BA-45BD-A6AC-124F52B12192}" dt="2022-11-07T20:14:46.640" v="4302" actId="1076"/>
          <ac:picMkLst>
            <pc:docMk/>
            <pc:sldMk cId="3689147780" sldId="366"/>
            <ac:picMk id="7" creationId="{9431BBE1-A069-001A-B411-4F21E65C5B72}"/>
          </ac:picMkLst>
        </pc:picChg>
        <pc:picChg chg="add del mod">
          <ac:chgData name="Waser Nicolas Anthony" userId="025ba735-7743-491a-b5ab-d296a9eb9b48" providerId="ADAL" clId="{EA501B36-F0BA-45BD-A6AC-124F52B12192}" dt="2022-11-07T20:13:40.660" v="4285" actId="478"/>
          <ac:picMkLst>
            <pc:docMk/>
            <pc:sldMk cId="3689147780" sldId="366"/>
            <ac:picMk id="9" creationId="{C438CF6E-875C-65DE-C768-04336AE9F5D8}"/>
          </ac:picMkLst>
        </pc:picChg>
        <pc:picChg chg="add mod">
          <ac:chgData name="Waser Nicolas Anthony" userId="025ba735-7743-491a-b5ab-d296a9eb9b48" providerId="ADAL" clId="{EA501B36-F0BA-45BD-A6AC-124F52B12192}" dt="2022-11-07T20:14:44.397" v="4301" actId="1076"/>
          <ac:picMkLst>
            <pc:docMk/>
            <pc:sldMk cId="3689147780" sldId="366"/>
            <ac:picMk id="14" creationId="{2170A9A1-6861-D2BE-B9C6-C70510E589A8}"/>
          </ac:picMkLst>
        </pc:picChg>
        <pc:picChg chg="add mod">
          <ac:chgData name="Waser Nicolas Anthony" userId="025ba735-7743-491a-b5ab-d296a9eb9b48" providerId="ADAL" clId="{EA501B36-F0BA-45BD-A6AC-124F52B12192}" dt="2022-11-07T20:15:02.070" v="4304" actId="1076"/>
          <ac:picMkLst>
            <pc:docMk/>
            <pc:sldMk cId="3689147780" sldId="366"/>
            <ac:picMk id="18" creationId="{721B3BC6-5D79-65EF-85DC-2BB2634C4655}"/>
          </ac:picMkLst>
        </pc:picChg>
        <pc:picChg chg="del">
          <ac:chgData name="Waser Nicolas Anthony" userId="025ba735-7743-491a-b5ab-d296a9eb9b48" providerId="ADAL" clId="{EA501B36-F0BA-45BD-A6AC-124F52B12192}" dt="2022-11-07T19:57:39.424" v="4142" actId="478"/>
          <ac:picMkLst>
            <pc:docMk/>
            <pc:sldMk cId="3689147780" sldId="366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19:57:48.895" v="4146" actId="478"/>
          <ac:picMkLst>
            <pc:docMk/>
            <pc:sldMk cId="3689147780" sldId="366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20:13:19.396" v="4281" actId="478"/>
          <ac:picMkLst>
            <pc:docMk/>
            <pc:sldMk cId="3689147780" sldId="366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20:00:57.748" v="4181" actId="478"/>
          <ac:picMkLst>
            <pc:docMk/>
            <pc:sldMk cId="3689147780" sldId="366"/>
            <ac:picMk id="39" creationId="{7FFDFE0B-8C64-42F9-B516-28C8AB96BD8D}"/>
          </ac:picMkLst>
        </pc:picChg>
      </pc:sldChg>
      <pc:sldChg chg="addSp delSp modSp mod modNotesTx">
        <pc:chgData name="Waser Nicolas Anthony" userId="025ba735-7743-491a-b5ab-d296a9eb9b48" providerId="ADAL" clId="{EA501B36-F0BA-45BD-A6AC-124F52B12192}" dt="2022-11-07T20:16:12.459" v="4336" actId="167"/>
        <pc:sldMkLst>
          <pc:docMk/>
          <pc:sldMk cId="2079047224" sldId="367"/>
        </pc:sldMkLst>
        <pc:spChg chg="mod">
          <ac:chgData name="Waser Nicolas Anthony" userId="025ba735-7743-491a-b5ab-d296a9eb9b48" providerId="ADAL" clId="{EA501B36-F0BA-45BD-A6AC-124F52B12192}" dt="2022-11-07T20:16:03.605" v="4333" actId="1076"/>
          <ac:spMkLst>
            <pc:docMk/>
            <pc:sldMk cId="2079047224" sldId="367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18:42:40.945" v="1777" actId="20577"/>
          <ac:spMkLst>
            <pc:docMk/>
            <pc:sldMk cId="2079047224" sldId="367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18:35:20.167" v="1225" actId="20577"/>
          <ac:spMkLst>
            <pc:docMk/>
            <pc:sldMk cId="2079047224" sldId="367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20:15:29.752" v="4316" actId="20577"/>
          <ac:spMkLst>
            <pc:docMk/>
            <pc:sldMk cId="2079047224" sldId="367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20:15:43.622" v="4325" actId="20577"/>
          <ac:spMkLst>
            <pc:docMk/>
            <pc:sldMk cId="2079047224" sldId="367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20:15:38.878" v="4317"/>
          <ac:spMkLst>
            <pc:docMk/>
            <pc:sldMk cId="2079047224" sldId="367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7T18:43:40.862" v="1809" actId="20577"/>
          <ac:spMkLst>
            <pc:docMk/>
            <pc:sldMk cId="2079047224" sldId="367"/>
            <ac:spMk id="19" creationId="{BCF99F77-3CB4-854D-B606-93B98D889647}"/>
          </ac:spMkLst>
        </pc:spChg>
        <pc:spChg chg="mod">
          <ac:chgData name="Waser Nicolas Anthony" userId="025ba735-7743-491a-b5ab-d296a9eb9b48" providerId="ADAL" clId="{EA501B36-F0BA-45BD-A6AC-124F52B12192}" dt="2022-11-07T18:35:32.303" v="1250" actId="20577"/>
          <ac:spMkLst>
            <pc:docMk/>
            <pc:sldMk cId="2079047224" sldId="367"/>
            <ac:spMk id="45" creationId="{2827EC8B-C42F-4DED-98B2-04EBB0E8215C}"/>
          </ac:spMkLst>
        </pc:spChg>
        <pc:picChg chg="add mod">
          <ac:chgData name="Waser Nicolas Anthony" userId="025ba735-7743-491a-b5ab-d296a9eb9b48" providerId="ADAL" clId="{EA501B36-F0BA-45BD-A6AC-124F52B12192}" dt="2022-11-07T20:15:20.869" v="4307"/>
          <ac:picMkLst>
            <pc:docMk/>
            <pc:sldMk cId="2079047224" sldId="367"/>
            <ac:picMk id="2" creationId="{6711D187-1407-9C55-EED7-15514C94FE1B}"/>
          </ac:picMkLst>
        </pc:picChg>
        <pc:picChg chg="add mod ord">
          <ac:chgData name="Waser Nicolas Anthony" userId="025ba735-7743-491a-b5ab-d296a9eb9b48" providerId="ADAL" clId="{EA501B36-F0BA-45BD-A6AC-124F52B12192}" dt="2022-11-07T20:16:08.864" v="4334" actId="167"/>
          <ac:picMkLst>
            <pc:docMk/>
            <pc:sldMk cId="2079047224" sldId="367"/>
            <ac:picMk id="3" creationId="{A2DF3ACE-0F47-228D-24AC-C613A41BF423}"/>
          </ac:picMkLst>
        </pc:picChg>
        <pc:picChg chg="add mod ord">
          <ac:chgData name="Waser Nicolas Anthony" userId="025ba735-7743-491a-b5ab-d296a9eb9b48" providerId="ADAL" clId="{EA501B36-F0BA-45BD-A6AC-124F52B12192}" dt="2022-11-07T20:16:10.436" v="4335" actId="167"/>
          <ac:picMkLst>
            <pc:docMk/>
            <pc:sldMk cId="2079047224" sldId="367"/>
            <ac:picMk id="5" creationId="{0B1F5FF9-9F56-9DE9-3A9E-A96CA7484F30}"/>
          </ac:picMkLst>
        </pc:picChg>
        <pc:picChg chg="add mod ord">
          <ac:chgData name="Waser Nicolas Anthony" userId="025ba735-7743-491a-b5ab-d296a9eb9b48" providerId="ADAL" clId="{EA501B36-F0BA-45BD-A6AC-124F52B12192}" dt="2022-11-07T20:16:12.459" v="4336" actId="167"/>
          <ac:picMkLst>
            <pc:docMk/>
            <pc:sldMk cId="2079047224" sldId="367"/>
            <ac:picMk id="6" creationId="{E48E7255-E7DD-9403-ACC4-32DF56E93210}"/>
          </ac:picMkLst>
        </pc:picChg>
        <pc:picChg chg="del">
          <ac:chgData name="Waser Nicolas Anthony" userId="025ba735-7743-491a-b5ab-d296a9eb9b48" providerId="ADAL" clId="{EA501B36-F0BA-45BD-A6AC-124F52B12192}" dt="2022-11-07T20:15:20.414" v="4306" actId="478"/>
          <ac:picMkLst>
            <pc:docMk/>
            <pc:sldMk cId="2079047224" sldId="367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20:15:46.181" v="4328" actId="478"/>
          <ac:picMkLst>
            <pc:docMk/>
            <pc:sldMk cId="2079047224" sldId="367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20:15:45.765" v="4327" actId="478"/>
          <ac:picMkLst>
            <pc:docMk/>
            <pc:sldMk cId="2079047224" sldId="367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20:15:45.277" v="4326" actId="478"/>
          <ac:picMkLst>
            <pc:docMk/>
            <pc:sldMk cId="2079047224" sldId="367"/>
            <ac:picMk id="39" creationId="{7FFDFE0B-8C64-42F9-B516-28C8AB96BD8D}"/>
          </ac:picMkLst>
        </pc:picChg>
      </pc:sldChg>
      <pc:sldChg chg="addSp delSp modSp mod modNotesTx">
        <pc:chgData name="Waser Nicolas Anthony" userId="025ba735-7743-491a-b5ab-d296a9eb9b48" providerId="ADAL" clId="{EA501B36-F0BA-45BD-A6AC-124F52B12192}" dt="2022-11-07T20:17:20.679" v="4367" actId="167"/>
        <pc:sldMkLst>
          <pc:docMk/>
          <pc:sldMk cId="2316903560" sldId="368"/>
        </pc:sldMkLst>
        <pc:spChg chg="mod">
          <ac:chgData name="Waser Nicolas Anthony" userId="025ba735-7743-491a-b5ab-d296a9eb9b48" providerId="ADAL" clId="{EA501B36-F0BA-45BD-A6AC-124F52B12192}" dt="2022-11-07T20:17:16.932" v="4365" actId="1076"/>
          <ac:spMkLst>
            <pc:docMk/>
            <pc:sldMk cId="2316903560" sldId="368"/>
            <ac:spMk id="2" creationId="{6D2292C2-4A1F-C398-163F-EEF741AD0BD2}"/>
          </ac:spMkLst>
        </pc:spChg>
        <pc:spChg chg="mod">
          <ac:chgData name="Waser Nicolas Anthony" userId="025ba735-7743-491a-b5ab-d296a9eb9b48" providerId="ADAL" clId="{EA501B36-F0BA-45BD-A6AC-124F52B12192}" dt="2022-11-07T20:16:30.304" v="4347" actId="1076"/>
          <ac:spMkLst>
            <pc:docMk/>
            <pc:sldMk cId="2316903560" sldId="368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18:44:21.792" v="1830" actId="20577"/>
          <ac:spMkLst>
            <pc:docMk/>
            <pc:sldMk cId="2316903560" sldId="368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20:16:26.110" v="4346" actId="20577"/>
          <ac:spMkLst>
            <pc:docMk/>
            <pc:sldMk cId="2316903560" sldId="368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18:44:07.599" v="1817" actId="20577"/>
          <ac:spMkLst>
            <pc:docMk/>
            <pc:sldMk cId="2316903560" sldId="368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20:17:07.388" v="4363" actId="20577"/>
          <ac:spMkLst>
            <pc:docMk/>
            <pc:sldMk cId="2316903560" sldId="368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20:16:59.678" v="4354"/>
          <ac:spMkLst>
            <pc:docMk/>
            <pc:sldMk cId="2316903560" sldId="368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7T20:00:08.245" v="4179"/>
          <ac:spMkLst>
            <pc:docMk/>
            <pc:sldMk cId="2316903560" sldId="368"/>
            <ac:spMk id="19" creationId="{BCF99F77-3CB4-854D-B606-93B98D889647}"/>
          </ac:spMkLst>
        </pc:spChg>
        <pc:picChg chg="add mod ord">
          <ac:chgData name="Waser Nicolas Anthony" userId="025ba735-7743-491a-b5ab-d296a9eb9b48" providerId="ADAL" clId="{EA501B36-F0BA-45BD-A6AC-124F52B12192}" dt="2022-11-07T20:16:32.468" v="4348" actId="167"/>
          <ac:picMkLst>
            <pc:docMk/>
            <pc:sldMk cId="2316903560" sldId="368"/>
            <ac:picMk id="3" creationId="{950CF3CE-E827-7F30-C772-27BD45539256}"/>
          </ac:picMkLst>
        </pc:picChg>
        <pc:picChg chg="add mod">
          <ac:chgData name="Waser Nicolas Anthony" userId="025ba735-7743-491a-b5ab-d296a9eb9b48" providerId="ADAL" clId="{EA501B36-F0BA-45BD-A6AC-124F52B12192}" dt="2022-11-07T20:16:40.805" v="4350"/>
          <ac:picMkLst>
            <pc:docMk/>
            <pc:sldMk cId="2316903560" sldId="368"/>
            <ac:picMk id="5" creationId="{BB98A72F-4462-BAF4-1DFF-43550450C13A}"/>
          </ac:picMkLst>
        </pc:picChg>
        <pc:picChg chg="add mod ord">
          <ac:chgData name="Waser Nicolas Anthony" userId="025ba735-7743-491a-b5ab-d296a9eb9b48" providerId="ADAL" clId="{EA501B36-F0BA-45BD-A6AC-124F52B12192}" dt="2022-11-07T20:17:20.679" v="4367" actId="167"/>
          <ac:picMkLst>
            <pc:docMk/>
            <pc:sldMk cId="2316903560" sldId="368"/>
            <ac:picMk id="6" creationId="{71E960C6-C392-76B4-D8D0-75A5170E5F51}"/>
          </ac:picMkLst>
        </pc:picChg>
        <pc:picChg chg="add mod ord">
          <ac:chgData name="Waser Nicolas Anthony" userId="025ba735-7743-491a-b5ab-d296a9eb9b48" providerId="ADAL" clId="{EA501B36-F0BA-45BD-A6AC-124F52B12192}" dt="2022-11-07T20:17:19.073" v="4366" actId="167"/>
          <ac:picMkLst>
            <pc:docMk/>
            <pc:sldMk cId="2316903560" sldId="368"/>
            <ac:picMk id="7" creationId="{1EE5741B-AD30-83F0-0BA0-3B7C5DDB28A5}"/>
          </ac:picMkLst>
        </pc:picChg>
        <pc:picChg chg="del">
          <ac:chgData name="Waser Nicolas Anthony" userId="025ba735-7743-491a-b5ab-d296a9eb9b48" providerId="ADAL" clId="{EA501B36-F0BA-45BD-A6AC-124F52B12192}" dt="2022-11-07T20:16:19.013" v="4338" actId="478"/>
          <ac:picMkLst>
            <pc:docMk/>
            <pc:sldMk cId="2316903560" sldId="368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20:16:36.055" v="4349" actId="478"/>
          <ac:picMkLst>
            <pc:docMk/>
            <pc:sldMk cId="2316903560" sldId="368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20:16:52.919" v="4353" actId="478"/>
          <ac:picMkLst>
            <pc:docMk/>
            <pc:sldMk cId="2316903560" sldId="368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20:16:52.415" v="4352" actId="478"/>
          <ac:picMkLst>
            <pc:docMk/>
            <pc:sldMk cId="2316903560" sldId="368"/>
            <ac:picMk id="39" creationId="{7FFDFE0B-8C64-42F9-B516-28C8AB96BD8D}"/>
          </ac:picMkLst>
        </pc:picChg>
      </pc:sldChg>
      <pc:sldChg chg="addSp delSp modSp mod modNotesTx">
        <pc:chgData name="Waser Nicolas Anthony" userId="025ba735-7743-491a-b5ab-d296a9eb9b48" providerId="ADAL" clId="{EA501B36-F0BA-45BD-A6AC-124F52B12192}" dt="2022-11-08T17:43:16.180" v="5075" actId="20577"/>
        <pc:sldMkLst>
          <pc:docMk/>
          <pc:sldMk cId="2158401300" sldId="369"/>
        </pc:sldMkLst>
        <pc:spChg chg="mod">
          <ac:chgData name="Waser Nicolas Anthony" userId="025ba735-7743-491a-b5ab-d296a9eb9b48" providerId="ADAL" clId="{EA501B36-F0BA-45BD-A6AC-124F52B12192}" dt="2022-11-07T20:18:09.440" v="4400" actId="1076"/>
          <ac:spMkLst>
            <pc:docMk/>
            <pc:sldMk cId="2158401300" sldId="369"/>
            <ac:spMk id="2" creationId="{6D2292C2-4A1F-C398-163F-EEF741AD0BD2}"/>
          </ac:spMkLst>
        </pc:spChg>
        <pc:spChg chg="mod">
          <ac:chgData name="Waser Nicolas Anthony" userId="025ba735-7743-491a-b5ab-d296a9eb9b48" providerId="ADAL" clId="{EA501B36-F0BA-45BD-A6AC-124F52B12192}" dt="2022-11-07T20:19:17.614" v="4430" actId="1076"/>
          <ac:spMkLst>
            <pc:docMk/>
            <pc:sldMk cId="2158401300" sldId="369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8T17:43:16.180" v="5075" actId="20577"/>
          <ac:spMkLst>
            <pc:docMk/>
            <pc:sldMk cId="2158401300" sldId="369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20:18:55.847" v="4420" actId="20577"/>
          <ac:spMkLst>
            <pc:docMk/>
            <pc:sldMk cId="2158401300" sldId="369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20:19:00.312" v="4428" actId="20577"/>
          <ac:spMkLst>
            <pc:docMk/>
            <pc:sldMk cId="2158401300" sldId="369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18:47:33.536" v="1988" actId="20577"/>
          <ac:spMkLst>
            <pc:docMk/>
            <pc:sldMk cId="2158401300" sldId="369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20:17:59.995" v="4397"/>
          <ac:spMkLst>
            <pc:docMk/>
            <pc:sldMk cId="2158401300" sldId="369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7T19:51:02.847" v="3997" actId="20577"/>
          <ac:spMkLst>
            <pc:docMk/>
            <pc:sldMk cId="2158401300" sldId="369"/>
            <ac:spMk id="19" creationId="{BCF99F77-3CB4-854D-B606-93B98D889647}"/>
          </ac:spMkLst>
        </pc:spChg>
        <pc:picChg chg="add mod ord">
          <ac:chgData name="Waser Nicolas Anthony" userId="025ba735-7743-491a-b5ab-d296a9eb9b48" providerId="ADAL" clId="{EA501B36-F0BA-45BD-A6AC-124F52B12192}" dt="2022-11-07T20:18:11.267" v="4401" actId="167"/>
          <ac:picMkLst>
            <pc:docMk/>
            <pc:sldMk cId="2158401300" sldId="369"/>
            <ac:picMk id="3" creationId="{CE217401-79A0-DCB6-2792-86F3393ADA19}"/>
          </ac:picMkLst>
        </pc:picChg>
        <pc:picChg chg="add mod">
          <ac:chgData name="Waser Nicolas Anthony" userId="025ba735-7743-491a-b5ab-d296a9eb9b48" providerId="ADAL" clId="{EA501B36-F0BA-45BD-A6AC-124F52B12192}" dt="2022-11-07T20:18:16.446" v="4402"/>
          <ac:picMkLst>
            <pc:docMk/>
            <pc:sldMk cId="2158401300" sldId="369"/>
            <ac:picMk id="5" creationId="{1BF6C3D5-B3CC-9C54-C266-1EA8D6D9AB97}"/>
          </ac:picMkLst>
        </pc:picChg>
        <pc:picChg chg="add mod ord">
          <ac:chgData name="Waser Nicolas Anthony" userId="025ba735-7743-491a-b5ab-d296a9eb9b48" providerId="ADAL" clId="{EA501B36-F0BA-45BD-A6AC-124F52B12192}" dt="2022-11-07T20:19:21.284" v="4432" actId="167"/>
          <ac:picMkLst>
            <pc:docMk/>
            <pc:sldMk cId="2158401300" sldId="369"/>
            <ac:picMk id="6" creationId="{B70DDEDA-2BEE-8C33-8EA1-34B2EC570CC6}"/>
          </ac:picMkLst>
        </pc:picChg>
        <pc:picChg chg="add mod ord">
          <ac:chgData name="Waser Nicolas Anthony" userId="025ba735-7743-491a-b5ab-d296a9eb9b48" providerId="ADAL" clId="{EA501B36-F0BA-45BD-A6AC-124F52B12192}" dt="2022-11-07T20:19:19.669" v="4431" actId="167"/>
          <ac:picMkLst>
            <pc:docMk/>
            <pc:sldMk cId="2158401300" sldId="369"/>
            <ac:picMk id="7" creationId="{4FE5298F-0898-EF87-1E3D-3E52972578BC}"/>
          </ac:picMkLst>
        </pc:picChg>
        <pc:picChg chg="del">
          <ac:chgData name="Waser Nicolas Anthony" userId="025ba735-7743-491a-b5ab-d296a9eb9b48" providerId="ADAL" clId="{EA501B36-F0BA-45BD-A6AC-124F52B12192}" dt="2022-11-07T20:18:51.702" v="4411" actId="478"/>
          <ac:picMkLst>
            <pc:docMk/>
            <pc:sldMk cId="2158401300" sldId="369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20:18:49.518" v="4410" actId="478"/>
          <ac:picMkLst>
            <pc:docMk/>
            <pc:sldMk cId="2158401300" sldId="369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20:17:47.639" v="4395" actId="478"/>
          <ac:picMkLst>
            <pc:docMk/>
            <pc:sldMk cId="2158401300" sldId="369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20:18:02.295" v="4398" actId="478"/>
          <ac:picMkLst>
            <pc:docMk/>
            <pc:sldMk cId="2158401300" sldId="369"/>
            <ac:picMk id="39" creationId="{7FFDFE0B-8C64-42F9-B516-28C8AB96BD8D}"/>
          </ac:picMkLst>
        </pc:picChg>
      </pc:sldChg>
      <pc:sldChg chg="addSp delSp modSp mod modNotesTx">
        <pc:chgData name="Waser Nicolas Anthony" userId="025ba735-7743-491a-b5ab-d296a9eb9b48" providerId="ADAL" clId="{EA501B36-F0BA-45BD-A6AC-124F52B12192}" dt="2022-11-07T20:19:38.474" v="4435" actId="167"/>
        <pc:sldMkLst>
          <pc:docMk/>
          <pc:sldMk cId="3767058640" sldId="370"/>
        </pc:sldMkLst>
        <pc:spChg chg="mod">
          <ac:chgData name="Waser Nicolas Anthony" userId="025ba735-7743-491a-b5ab-d296a9eb9b48" providerId="ADAL" clId="{EA501B36-F0BA-45BD-A6AC-124F52B12192}" dt="2022-11-07T20:19:36.614" v="4434" actId="1076"/>
          <ac:spMkLst>
            <pc:docMk/>
            <pc:sldMk cId="3767058640" sldId="370"/>
            <ac:spMk id="4" creationId="{EF798794-8D01-0544-8AD1-C21AA4AF213D}"/>
          </ac:spMkLst>
        </pc:spChg>
        <pc:spChg chg="mod">
          <ac:chgData name="Waser Nicolas Anthony" userId="025ba735-7743-491a-b5ab-d296a9eb9b48" providerId="ADAL" clId="{EA501B36-F0BA-45BD-A6AC-124F52B12192}" dt="2022-11-07T20:08:50.983" v="4280" actId="20577"/>
          <ac:spMkLst>
            <pc:docMk/>
            <pc:sldMk cId="3767058640" sldId="370"/>
            <ac:spMk id="10" creationId="{A7C9C66A-A3F9-4CBD-844C-9F8A270C97C0}"/>
          </ac:spMkLst>
        </pc:spChg>
        <pc:spChg chg="mod">
          <ac:chgData name="Waser Nicolas Anthony" userId="025ba735-7743-491a-b5ab-d296a9eb9b48" providerId="ADAL" clId="{EA501B36-F0BA-45BD-A6AC-124F52B12192}" dt="2022-11-07T20:17:33.743" v="4383" actId="20577"/>
          <ac:spMkLst>
            <pc:docMk/>
            <pc:sldMk cId="3767058640" sldId="370"/>
            <ac:spMk id="11" creationId="{BBDD3F6A-D7A1-4C80-B495-6567E85A8637}"/>
          </ac:spMkLst>
        </pc:spChg>
        <pc:spChg chg="mod">
          <ac:chgData name="Waser Nicolas Anthony" userId="025ba735-7743-491a-b5ab-d296a9eb9b48" providerId="ADAL" clId="{EA501B36-F0BA-45BD-A6AC-124F52B12192}" dt="2022-11-07T20:17:42.455" v="4391" actId="20577"/>
          <ac:spMkLst>
            <pc:docMk/>
            <pc:sldMk cId="3767058640" sldId="370"/>
            <ac:spMk id="13" creationId="{85CAA651-3DF3-4E15-B6E8-11382BA7D0BC}"/>
          </ac:spMkLst>
        </pc:spChg>
        <pc:spChg chg="mod">
          <ac:chgData name="Waser Nicolas Anthony" userId="025ba735-7743-491a-b5ab-d296a9eb9b48" providerId="ADAL" clId="{EA501B36-F0BA-45BD-A6AC-124F52B12192}" dt="2022-11-07T20:17:30.672" v="4376" actId="20577"/>
          <ac:spMkLst>
            <pc:docMk/>
            <pc:sldMk cId="3767058640" sldId="370"/>
            <ac:spMk id="15" creationId="{A238E6B5-E00A-42EB-99C3-E669CF90D287}"/>
          </ac:spMkLst>
        </pc:spChg>
        <pc:spChg chg="mod">
          <ac:chgData name="Waser Nicolas Anthony" userId="025ba735-7743-491a-b5ab-d296a9eb9b48" providerId="ADAL" clId="{EA501B36-F0BA-45BD-A6AC-124F52B12192}" dt="2022-11-07T18:58:11.070" v="2530" actId="20577"/>
          <ac:spMkLst>
            <pc:docMk/>
            <pc:sldMk cId="3767058640" sldId="370"/>
            <ac:spMk id="17" creationId="{43A9B8B1-0100-461F-9EAA-4A20730875F8}"/>
          </ac:spMkLst>
        </pc:spChg>
        <pc:spChg chg="mod">
          <ac:chgData name="Waser Nicolas Anthony" userId="025ba735-7743-491a-b5ab-d296a9eb9b48" providerId="ADAL" clId="{EA501B36-F0BA-45BD-A6AC-124F52B12192}" dt="2022-11-07T19:44:21.414" v="3773" actId="20577"/>
          <ac:spMkLst>
            <pc:docMk/>
            <pc:sldMk cId="3767058640" sldId="370"/>
            <ac:spMk id="19" creationId="{BCF99F77-3CB4-854D-B606-93B98D889647}"/>
          </ac:spMkLst>
        </pc:spChg>
        <pc:picChg chg="add mod ord">
          <ac:chgData name="Waser Nicolas Anthony" userId="025ba735-7743-491a-b5ab-d296a9eb9b48" providerId="ADAL" clId="{EA501B36-F0BA-45BD-A6AC-124F52B12192}" dt="2022-11-07T20:18:29.743" v="4405" actId="167"/>
          <ac:picMkLst>
            <pc:docMk/>
            <pc:sldMk cId="3767058640" sldId="370"/>
            <ac:picMk id="2" creationId="{5C3F3651-FA25-F54D-33C2-47B8E131A389}"/>
          </ac:picMkLst>
        </pc:picChg>
        <pc:picChg chg="add mod">
          <ac:chgData name="Waser Nicolas Anthony" userId="025ba735-7743-491a-b5ab-d296a9eb9b48" providerId="ADAL" clId="{EA501B36-F0BA-45BD-A6AC-124F52B12192}" dt="2022-11-07T20:18:26.922" v="4404"/>
          <ac:picMkLst>
            <pc:docMk/>
            <pc:sldMk cId="3767058640" sldId="370"/>
            <ac:picMk id="3" creationId="{02E01BD4-5891-34EE-DC1C-8B43CBB9B8E8}"/>
          </ac:picMkLst>
        </pc:picChg>
        <pc:picChg chg="add mod ord">
          <ac:chgData name="Waser Nicolas Anthony" userId="025ba735-7743-491a-b5ab-d296a9eb9b48" providerId="ADAL" clId="{EA501B36-F0BA-45BD-A6AC-124F52B12192}" dt="2022-11-07T20:19:29.695" v="4433" actId="167"/>
          <ac:picMkLst>
            <pc:docMk/>
            <pc:sldMk cId="3767058640" sldId="370"/>
            <ac:picMk id="5" creationId="{50F9D143-27FA-DCE8-49EB-8E285BFB06E6}"/>
          </ac:picMkLst>
        </pc:picChg>
        <pc:picChg chg="add mod ord">
          <ac:chgData name="Waser Nicolas Anthony" userId="025ba735-7743-491a-b5ab-d296a9eb9b48" providerId="ADAL" clId="{EA501B36-F0BA-45BD-A6AC-124F52B12192}" dt="2022-11-07T20:19:38.474" v="4435" actId="167"/>
          <ac:picMkLst>
            <pc:docMk/>
            <pc:sldMk cId="3767058640" sldId="370"/>
            <ac:picMk id="6" creationId="{97664C3F-5387-3447-C856-6C701B4AF006}"/>
          </ac:picMkLst>
        </pc:picChg>
        <pc:picChg chg="del">
          <ac:chgData name="Waser Nicolas Anthony" userId="025ba735-7743-491a-b5ab-d296a9eb9b48" providerId="ADAL" clId="{EA501B36-F0BA-45BD-A6AC-124F52B12192}" dt="2022-11-07T20:17:45.334" v="4394" actId="478"/>
          <ac:picMkLst>
            <pc:docMk/>
            <pc:sldMk cId="3767058640" sldId="370"/>
            <ac:picMk id="33" creationId="{85695C0F-CEEB-4C69-AD7B-7E7AE39FCDDA}"/>
          </ac:picMkLst>
        </pc:picChg>
        <pc:picChg chg="del">
          <ac:chgData name="Waser Nicolas Anthony" userId="025ba735-7743-491a-b5ab-d296a9eb9b48" providerId="ADAL" clId="{EA501B36-F0BA-45BD-A6AC-124F52B12192}" dt="2022-11-07T20:17:44.815" v="4393" actId="478"/>
          <ac:picMkLst>
            <pc:docMk/>
            <pc:sldMk cId="3767058640" sldId="370"/>
            <ac:picMk id="35" creationId="{BA49B36B-0D58-4AE6-B6E0-E9C5EA33A02B}"/>
          </ac:picMkLst>
        </pc:picChg>
        <pc:picChg chg="del">
          <ac:chgData name="Waser Nicolas Anthony" userId="025ba735-7743-491a-b5ab-d296a9eb9b48" providerId="ADAL" clId="{EA501B36-F0BA-45BD-A6AC-124F52B12192}" dt="2022-11-07T20:17:44.338" v="4392" actId="478"/>
          <ac:picMkLst>
            <pc:docMk/>
            <pc:sldMk cId="3767058640" sldId="370"/>
            <ac:picMk id="37" creationId="{024DF9CA-953C-4B53-9356-00799C593B55}"/>
          </ac:picMkLst>
        </pc:picChg>
        <pc:picChg chg="del">
          <ac:chgData name="Waser Nicolas Anthony" userId="025ba735-7743-491a-b5ab-d296a9eb9b48" providerId="ADAL" clId="{EA501B36-F0BA-45BD-A6AC-124F52B12192}" dt="2022-11-07T20:00:54.334" v="4180" actId="478"/>
          <ac:picMkLst>
            <pc:docMk/>
            <pc:sldMk cId="3767058640" sldId="370"/>
            <ac:picMk id="39" creationId="{7FFDFE0B-8C64-42F9-B516-28C8AB96BD8D}"/>
          </ac:picMkLst>
        </pc:picChg>
      </pc:sldChg>
      <pc:sldChg chg="modNotesTx">
        <pc:chgData name="Waser Nicolas Anthony" userId="025ba735-7743-491a-b5ab-d296a9eb9b48" providerId="ADAL" clId="{EA501B36-F0BA-45BD-A6AC-124F52B12192}" dt="2022-11-08T11:43:29.483" v="4774" actId="20577"/>
        <pc:sldMkLst>
          <pc:docMk/>
          <pc:sldMk cId="3107446275" sldId="373"/>
        </pc:sldMkLst>
      </pc:sldChg>
      <pc:sldChg chg="modNotesTx">
        <pc:chgData name="Waser Nicolas Anthony" userId="025ba735-7743-491a-b5ab-d296a9eb9b48" providerId="ADAL" clId="{EA501B36-F0BA-45BD-A6AC-124F52B12192}" dt="2022-11-08T11:41:59.650" v="4600" actId="20577"/>
        <pc:sldMkLst>
          <pc:docMk/>
          <pc:sldMk cId="1118558478" sldId="389"/>
        </pc:sldMkLst>
      </pc:sldChg>
      <pc:sldChg chg="modSp add mod ord">
        <pc:chgData name="Waser Nicolas Anthony" userId="025ba735-7743-491a-b5ab-d296a9eb9b48" providerId="ADAL" clId="{EA501B36-F0BA-45BD-A6AC-124F52B12192}" dt="2022-11-07T19:32:42.966" v="3319" actId="20577"/>
        <pc:sldMkLst>
          <pc:docMk/>
          <pc:sldMk cId="214840981" sldId="390"/>
        </pc:sldMkLst>
        <pc:spChg chg="mod">
          <ac:chgData name="Waser Nicolas Anthony" userId="025ba735-7743-491a-b5ab-d296a9eb9b48" providerId="ADAL" clId="{EA501B36-F0BA-45BD-A6AC-124F52B12192}" dt="2022-11-07T19:32:42.966" v="3319" actId="20577"/>
          <ac:spMkLst>
            <pc:docMk/>
            <pc:sldMk cId="214840981" sldId="390"/>
            <ac:spMk id="2" creationId="{05892E8C-BA92-4213-BF65-90949DC7157E}"/>
          </ac:spMkLst>
        </pc:spChg>
      </pc:sldChg>
      <pc:sldChg chg="del">
        <pc:chgData name="Waser Nicolas Anthony" userId="025ba735-7743-491a-b5ab-d296a9eb9b48" providerId="ADAL" clId="{EA501B36-F0BA-45BD-A6AC-124F52B12192}" dt="2022-11-07T17:44:05.643" v="153" actId="2696"/>
        <pc:sldMkLst>
          <pc:docMk/>
          <pc:sldMk cId="1605090653" sldId="390"/>
        </pc:sldMkLst>
      </pc:sldChg>
      <pc:sldChg chg="modNotesTx">
        <pc:chgData name="Waser Nicolas Anthony" userId="025ba735-7743-491a-b5ab-d296a9eb9b48" providerId="ADAL" clId="{EA501B36-F0BA-45BD-A6AC-124F52B12192}" dt="2022-11-08T11:44:24.305" v="4855" actId="20577"/>
        <pc:sldMkLst>
          <pc:docMk/>
          <pc:sldMk cId="2720676870" sldId="391"/>
        </pc:sldMkLst>
      </pc:sldChg>
      <pc:sldChg chg="modSp mod modNotesTx">
        <pc:chgData name="Waser Nicolas Anthony" userId="025ba735-7743-491a-b5ab-d296a9eb9b48" providerId="ADAL" clId="{EA501B36-F0BA-45BD-A6AC-124F52B12192}" dt="2022-11-08T11:45:02.016" v="4982" actId="20577"/>
        <pc:sldMkLst>
          <pc:docMk/>
          <pc:sldMk cId="2994299524" sldId="392"/>
        </pc:sldMkLst>
        <pc:picChg chg="mod">
          <ac:chgData name="Waser Nicolas Anthony" userId="025ba735-7743-491a-b5ab-d296a9eb9b48" providerId="ADAL" clId="{EA501B36-F0BA-45BD-A6AC-124F52B12192}" dt="2022-11-08T11:07:21.377" v="4441" actId="1036"/>
          <ac:picMkLst>
            <pc:docMk/>
            <pc:sldMk cId="2994299524" sldId="392"/>
            <ac:picMk id="3" creationId="{192D387D-FCB4-2457-5C86-CC7C0DF09326}"/>
          </ac:picMkLst>
        </pc:picChg>
      </pc:sldChg>
    </pc:docChg>
  </pc:docChgLst>
  <pc:docChgLst>
    <pc:chgData name="Fuhrer Marc Rudolf" userId="7c581ff9-944b-4582-a36b-5d0ac3ba90eb" providerId="ADAL" clId="{39612B26-268B-9348-9B4D-2519779633D8}"/>
    <pc:docChg chg="undo custSel addSld delSld modSld sldOrd">
      <pc:chgData name="Fuhrer Marc Rudolf" userId="7c581ff9-944b-4582-a36b-5d0ac3ba90eb" providerId="ADAL" clId="{39612B26-268B-9348-9B4D-2519779633D8}" dt="2021-06-07T10:04:51.456" v="3245" actId="2696"/>
      <pc:docMkLst>
        <pc:docMk/>
      </pc:docMkLst>
      <pc:sldChg chg="modSp mod">
        <pc:chgData name="Fuhrer Marc Rudolf" userId="7c581ff9-944b-4582-a36b-5d0ac3ba90eb" providerId="ADAL" clId="{39612B26-268B-9348-9B4D-2519779633D8}" dt="2021-06-07T08:17:22.427" v="54" actId="20577"/>
        <pc:sldMkLst>
          <pc:docMk/>
          <pc:sldMk cId="3479221820" sldId="277"/>
        </pc:sldMkLst>
        <pc:spChg chg="mod">
          <ac:chgData name="Fuhrer Marc Rudolf" userId="7c581ff9-944b-4582-a36b-5d0ac3ba90eb" providerId="ADAL" clId="{39612B26-268B-9348-9B4D-2519779633D8}" dt="2021-06-07T08:17:22.427" v="54" actId="20577"/>
          <ac:spMkLst>
            <pc:docMk/>
            <pc:sldMk cId="3479221820" sldId="277"/>
            <ac:spMk id="4" creationId="{824C345C-589A-47EE-83AA-62D5BCB7AB8D}"/>
          </ac:spMkLst>
        </pc:spChg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1994425948" sldId="292"/>
        </pc:sldMkLst>
      </pc:sldChg>
      <pc:sldChg chg="modSp mod">
        <pc:chgData name="Fuhrer Marc Rudolf" userId="7c581ff9-944b-4582-a36b-5d0ac3ba90eb" providerId="ADAL" clId="{39612B26-268B-9348-9B4D-2519779633D8}" dt="2021-06-07T08:18:09.131" v="105" actId="20577"/>
        <pc:sldMkLst>
          <pc:docMk/>
          <pc:sldMk cId="2450109129" sldId="298"/>
        </pc:sldMkLst>
        <pc:spChg chg="mod">
          <ac:chgData name="Fuhrer Marc Rudolf" userId="7c581ff9-944b-4582-a36b-5d0ac3ba90eb" providerId="ADAL" clId="{39612B26-268B-9348-9B4D-2519779633D8}" dt="2021-06-07T08:18:09.131" v="105" actId="20577"/>
          <ac:spMkLst>
            <pc:docMk/>
            <pc:sldMk cId="2450109129" sldId="298"/>
            <ac:spMk id="2" creationId="{12673405-7C54-46E3-AA72-E10ECDBC9E20}"/>
          </ac:spMkLst>
        </pc:spChg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317438769" sldId="299"/>
        </pc:sldMkLst>
      </pc:sldChg>
      <pc:sldChg chg="modSp mod">
        <pc:chgData name="Fuhrer Marc Rudolf" userId="7c581ff9-944b-4582-a36b-5d0ac3ba90eb" providerId="ADAL" clId="{39612B26-268B-9348-9B4D-2519779633D8}" dt="2021-06-07T08:16:56.854" v="47" actId="20577"/>
        <pc:sldMkLst>
          <pc:docMk/>
          <pc:sldMk cId="740799485" sldId="300"/>
        </pc:sldMkLst>
        <pc:spChg chg="mod">
          <ac:chgData name="Fuhrer Marc Rudolf" userId="7c581ff9-944b-4582-a36b-5d0ac3ba90eb" providerId="ADAL" clId="{39612B26-268B-9348-9B4D-2519779633D8}" dt="2021-06-07T08:16:56.854" v="47" actId="20577"/>
          <ac:spMkLst>
            <pc:docMk/>
            <pc:sldMk cId="740799485" sldId="300"/>
            <ac:spMk id="2" creationId="{05892E8C-BA92-4213-BF65-90949DC7157E}"/>
          </ac:spMkLst>
        </pc:spChg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621408008" sldId="301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746477881" sldId="302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3560015368" sldId="303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951174512" sldId="305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3305315343" sldId="306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678947228" sldId="307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020438815" sldId="308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3063615708" sldId="309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336935644" sldId="310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29710456" sldId="311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375160739" sldId="313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1780919230" sldId="314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4088477492" sldId="315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1211590275" sldId="316"/>
        </pc:sldMkLst>
      </pc:sldChg>
      <pc:sldChg chg="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3456309659" sldId="317"/>
        </pc:sldMkLst>
      </pc:sldChg>
      <pc:sldChg chg="del">
        <pc:chgData name="Fuhrer Marc Rudolf" userId="7c581ff9-944b-4582-a36b-5d0ac3ba90eb" providerId="ADAL" clId="{39612B26-268B-9348-9B4D-2519779633D8}" dt="2021-06-07T10:04:51.456" v="3245" actId="2696"/>
        <pc:sldMkLst>
          <pc:docMk/>
          <pc:sldMk cId="541105280" sldId="318"/>
        </pc:sldMkLst>
      </pc:sldChg>
      <pc:sldChg chg="modSp mod">
        <pc:chgData name="Fuhrer Marc Rudolf" userId="7c581ff9-944b-4582-a36b-5d0ac3ba90eb" providerId="ADAL" clId="{39612B26-268B-9348-9B4D-2519779633D8}" dt="2021-06-07T10:04:33.228" v="3244" actId="255"/>
        <pc:sldMkLst>
          <pc:docMk/>
          <pc:sldMk cId="3636096661" sldId="319"/>
        </pc:sldMkLst>
        <pc:spChg chg="mod">
          <ac:chgData name="Fuhrer Marc Rudolf" userId="7c581ff9-944b-4582-a36b-5d0ac3ba90eb" providerId="ADAL" clId="{39612B26-268B-9348-9B4D-2519779633D8}" dt="2021-06-07T10:04:33.228" v="3244" actId="255"/>
          <ac:spMkLst>
            <pc:docMk/>
            <pc:sldMk cId="3636096661" sldId="319"/>
            <ac:spMk id="2" creationId="{83E18282-0679-4C31-B07C-6BF5F2F306B7}"/>
          </ac:spMkLst>
        </pc:spChg>
        <pc:spChg chg="mod">
          <ac:chgData name="Fuhrer Marc Rudolf" userId="7c581ff9-944b-4582-a36b-5d0ac3ba90eb" providerId="ADAL" clId="{39612B26-268B-9348-9B4D-2519779633D8}" dt="2021-06-07T10:03:25.923" v="3135" actId="20577"/>
          <ac:spMkLst>
            <pc:docMk/>
            <pc:sldMk cId="3636096661" sldId="319"/>
            <ac:spMk id="3" creationId="{9C27FB55-C6FF-44CF-B1E8-4B9511191E7E}"/>
          </ac:spMkLst>
        </pc:spChg>
      </pc:sldChg>
      <pc:sldChg chg="add del">
        <pc:chgData name="Fuhrer Marc Rudolf" userId="7c581ff9-944b-4582-a36b-5d0ac3ba90eb" providerId="ADAL" clId="{39612B26-268B-9348-9B4D-2519779633D8}" dt="2021-06-07T10:03:06.401" v="3127" actId="2696"/>
        <pc:sldMkLst>
          <pc:docMk/>
          <pc:sldMk cId="2031434365" sldId="320"/>
        </pc:sldMkLst>
      </pc:sldChg>
      <pc:sldChg chg="modSp add mod">
        <pc:chgData name="Fuhrer Marc Rudolf" userId="7c581ff9-944b-4582-a36b-5d0ac3ba90eb" providerId="ADAL" clId="{39612B26-268B-9348-9B4D-2519779633D8}" dt="2021-06-07T08:17:59.791" v="90" actId="20577"/>
        <pc:sldMkLst>
          <pc:docMk/>
          <pc:sldMk cId="3170220420" sldId="321"/>
        </pc:sldMkLst>
        <pc:spChg chg="mod">
          <ac:chgData name="Fuhrer Marc Rudolf" userId="7c581ff9-944b-4582-a36b-5d0ac3ba90eb" providerId="ADAL" clId="{39612B26-268B-9348-9B4D-2519779633D8}" dt="2021-06-07T08:17:59.791" v="90" actId="20577"/>
          <ac:spMkLst>
            <pc:docMk/>
            <pc:sldMk cId="3170220420" sldId="321"/>
            <ac:spMk id="2" creationId="{05892E8C-BA92-4213-BF65-90949DC7157E}"/>
          </ac:spMkLst>
        </pc:spChg>
      </pc:sldChg>
      <pc:sldChg chg="modSp add mod">
        <pc:chgData name="Fuhrer Marc Rudolf" userId="7c581ff9-944b-4582-a36b-5d0ac3ba90eb" providerId="ADAL" clId="{39612B26-268B-9348-9B4D-2519779633D8}" dt="2021-06-07T08:18:28.497" v="116" actId="20577"/>
        <pc:sldMkLst>
          <pc:docMk/>
          <pc:sldMk cId="1889995026" sldId="322"/>
        </pc:sldMkLst>
        <pc:spChg chg="mod">
          <ac:chgData name="Fuhrer Marc Rudolf" userId="7c581ff9-944b-4582-a36b-5d0ac3ba90eb" providerId="ADAL" clId="{39612B26-268B-9348-9B4D-2519779633D8}" dt="2021-06-07T08:18:28.497" v="116" actId="20577"/>
          <ac:spMkLst>
            <pc:docMk/>
            <pc:sldMk cId="1889995026" sldId="322"/>
            <ac:spMk id="2" creationId="{05892E8C-BA92-4213-BF65-90949DC7157E}"/>
          </ac:spMkLst>
        </pc:spChg>
      </pc:sldChg>
      <pc:sldChg chg="modSp add mod">
        <pc:chgData name="Fuhrer Marc Rudolf" userId="7c581ff9-944b-4582-a36b-5d0ac3ba90eb" providerId="ADAL" clId="{39612B26-268B-9348-9B4D-2519779633D8}" dt="2021-06-07T08:18:40.304" v="124" actId="20577"/>
        <pc:sldMkLst>
          <pc:docMk/>
          <pc:sldMk cId="1880591837" sldId="323"/>
        </pc:sldMkLst>
        <pc:spChg chg="mod">
          <ac:chgData name="Fuhrer Marc Rudolf" userId="7c581ff9-944b-4582-a36b-5d0ac3ba90eb" providerId="ADAL" clId="{39612B26-268B-9348-9B4D-2519779633D8}" dt="2021-06-07T08:18:40.304" v="124" actId="20577"/>
          <ac:spMkLst>
            <pc:docMk/>
            <pc:sldMk cId="1880591837" sldId="323"/>
            <ac:spMk id="2" creationId="{05892E8C-BA92-4213-BF65-90949DC7157E}"/>
          </ac:spMkLst>
        </pc:spChg>
      </pc:sldChg>
      <pc:sldChg chg="modSp add ord">
        <pc:chgData name="Fuhrer Marc Rudolf" userId="7c581ff9-944b-4582-a36b-5d0ac3ba90eb" providerId="ADAL" clId="{39612B26-268B-9348-9B4D-2519779633D8}" dt="2021-06-07T10:02:37.606" v="3125"/>
        <pc:sldMkLst>
          <pc:docMk/>
          <pc:sldMk cId="1901909188" sldId="324"/>
        </pc:sldMkLst>
        <pc:spChg chg="mod">
          <ac:chgData name="Fuhrer Marc Rudolf" userId="7c581ff9-944b-4582-a36b-5d0ac3ba90eb" providerId="ADAL" clId="{39612B26-268B-9348-9B4D-2519779633D8}" dt="2021-06-07T10:02:37.606" v="3125"/>
          <ac:spMkLst>
            <pc:docMk/>
            <pc:sldMk cId="1901909188" sldId="324"/>
            <ac:spMk id="10" creationId="{A7C9C66A-A3F9-4CBD-844C-9F8A270C97C0}"/>
          </ac:spMkLst>
        </pc:spChg>
      </pc:sldChg>
      <pc:sldChg chg="modSp add mod ord">
        <pc:chgData name="Fuhrer Marc Rudolf" userId="7c581ff9-944b-4582-a36b-5d0ac3ba90eb" providerId="ADAL" clId="{39612B26-268B-9348-9B4D-2519779633D8}" dt="2021-06-07T08:28:50.020" v="347" actId="1076"/>
        <pc:sldMkLst>
          <pc:docMk/>
          <pc:sldMk cId="288090275" sldId="325"/>
        </pc:sldMkLst>
        <pc:spChg chg="mod">
          <ac:chgData name="Fuhrer Marc Rudolf" userId="7c581ff9-944b-4582-a36b-5d0ac3ba90eb" providerId="ADAL" clId="{39612B26-268B-9348-9B4D-2519779633D8}" dt="2021-06-07T08:27:26.864" v="327" actId="20577"/>
          <ac:spMkLst>
            <pc:docMk/>
            <pc:sldMk cId="288090275" sldId="325"/>
            <ac:spMk id="6" creationId="{A188D228-8080-0345-9355-9327A873EF3C}"/>
          </ac:spMkLst>
        </pc:spChg>
        <pc:spChg chg="mod">
          <ac:chgData name="Fuhrer Marc Rudolf" userId="7c581ff9-944b-4582-a36b-5d0ac3ba90eb" providerId="ADAL" clId="{39612B26-268B-9348-9B4D-2519779633D8}" dt="2021-06-07T08:20:44.486" v="185" actId="20577"/>
          <ac:spMkLst>
            <pc:docMk/>
            <pc:sldMk cId="288090275" sldId="325"/>
            <ac:spMk id="8" creationId="{E5DB4F66-5ACD-45CE-95EE-EFEBADB3BEB0}"/>
          </ac:spMkLst>
        </pc:spChg>
        <pc:picChg chg="mod">
          <ac:chgData name="Fuhrer Marc Rudolf" userId="7c581ff9-944b-4582-a36b-5d0ac3ba90eb" providerId="ADAL" clId="{39612B26-268B-9348-9B4D-2519779633D8}" dt="2021-06-07T08:28:50.020" v="347" actId="1076"/>
          <ac:picMkLst>
            <pc:docMk/>
            <pc:sldMk cId="288090275" sldId="325"/>
            <ac:picMk id="5" creationId="{9C56BB11-257C-46F1-98F8-C1AF31C5D3F3}"/>
          </ac:picMkLst>
        </pc:picChg>
      </pc:sldChg>
      <pc:sldChg chg="modSp add ord replId">
        <pc:chgData name="Fuhrer Marc Rudolf" userId="7c581ff9-944b-4582-a36b-5d0ac3ba90eb" providerId="ADAL" clId="{39612B26-268B-9348-9B4D-2519779633D8}" dt="2021-06-07T08:20:25.501" v="156"/>
        <pc:sldMkLst>
          <pc:docMk/>
          <pc:sldMk cId="1103599363" sldId="326"/>
        </pc:sldMkLst>
        <pc:spChg chg="mod">
          <ac:chgData name="Fuhrer Marc Rudolf" userId="7c581ff9-944b-4582-a36b-5d0ac3ba90eb" providerId="ADAL" clId="{39612B26-268B-9348-9B4D-2519779633D8}" dt="2021-06-07T08:20:25.501" v="156"/>
          <ac:spMkLst>
            <pc:docMk/>
            <pc:sldMk cId="1103599363" sldId="326"/>
            <ac:spMk id="8" creationId="{E5DB4F66-5ACD-45CE-95EE-EFEBADB3BEB0}"/>
          </ac:spMkLst>
        </pc:spChg>
      </pc:sldChg>
      <pc:sldChg chg="modSp add ord replId">
        <pc:chgData name="Fuhrer Marc Rudolf" userId="7c581ff9-944b-4582-a36b-5d0ac3ba90eb" providerId="ADAL" clId="{39612B26-268B-9348-9B4D-2519779633D8}" dt="2021-06-07T08:20:29.650" v="157"/>
        <pc:sldMkLst>
          <pc:docMk/>
          <pc:sldMk cId="2818238128" sldId="327"/>
        </pc:sldMkLst>
        <pc:spChg chg="mod">
          <ac:chgData name="Fuhrer Marc Rudolf" userId="7c581ff9-944b-4582-a36b-5d0ac3ba90eb" providerId="ADAL" clId="{39612B26-268B-9348-9B4D-2519779633D8}" dt="2021-06-07T08:20:29.650" v="157"/>
          <ac:spMkLst>
            <pc:docMk/>
            <pc:sldMk cId="2818238128" sldId="327"/>
            <ac:spMk id="8" creationId="{E5DB4F66-5ACD-45CE-95EE-EFEBADB3BEB0}"/>
          </ac:spMkLst>
        </pc:spChg>
      </pc:sldChg>
      <pc:sldChg chg="modSp add mod">
        <pc:chgData name="Fuhrer Marc Rudolf" userId="7c581ff9-944b-4582-a36b-5d0ac3ba90eb" providerId="ADAL" clId="{39612B26-268B-9348-9B4D-2519779633D8}" dt="2021-06-07T08:28:36.181" v="345" actId="14100"/>
        <pc:sldMkLst>
          <pc:docMk/>
          <pc:sldMk cId="3574376232" sldId="328"/>
        </pc:sldMkLst>
        <pc:picChg chg="mod">
          <ac:chgData name="Fuhrer Marc Rudolf" userId="7c581ff9-944b-4582-a36b-5d0ac3ba90eb" providerId="ADAL" clId="{39612B26-268B-9348-9B4D-2519779633D8}" dt="2021-06-07T08:28:36.181" v="345" actId="14100"/>
          <ac:picMkLst>
            <pc:docMk/>
            <pc:sldMk cId="3574376232" sldId="328"/>
            <ac:picMk id="5" creationId="{9C56BB11-257C-46F1-98F8-C1AF31C5D3F3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8:33:31.704" v="619" actId="20577"/>
        <pc:sldMkLst>
          <pc:docMk/>
          <pc:sldMk cId="1794636776" sldId="329"/>
        </pc:sldMkLst>
        <pc:spChg chg="mod">
          <ac:chgData name="Fuhrer Marc Rudolf" userId="7c581ff9-944b-4582-a36b-5d0ac3ba90eb" providerId="ADAL" clId="{39612B26-268B-9348-9B4D-2519779633D8}" dt="2021-06-07T08:28:06.271" v="343" actId="1076"/>
          <ac:spMkLst>
            <pc:docMk/>
            <pc:sldMk cId="1794636776" sldId="329"/>
            <ac:spMk id="7" creationId="{596CC263-6338-B647-B02C-AFEB1961F706}"/>
          </ac:spMkLst>
        </pc:spChg>
        <pc:spChg chg="mod">
          <ac:chgData name="Fuhrer Marc Rudolf" userId="7c581ff9-944b-4582-a36b-5d0ac3ba90eb" providerId="ADAL" clId="{39612B26-268B-9348-9B4D-2519779633D8}" dt="2021-06-07T08:23:34.271" v="216"/>
          <ac:spMkLst>
            <pc:docMk/>
            <pc:sldMk cId="1794636776" sldId="329"/>
            <ac:spMk id="8" creationId="{E5DB4F66-5ACD-45CE-95EE-EFEBADB3BEB0}"/>
          </ac:spMkLst>
        </pc:spChg>
        <pc:spChg chg="mod">
          <ac:chgData name="Fuhrer Marc Rudolf" userId="7c581ff9-944b-4582-a36b-5d0ac3ba90eb" providerId="ADAL" clId="{39612B26-268B-9348-9B4D-2519779633D8}" dt="2021-06-07T08:33:01.719" v="576" actId="1076"/>
          <ac:spMkLst>
            <pc:docMk/>
            <pc:sldMk cId="1794636776" sldId="329"/>
            <ac:spMk id="9" creationId="{1CDD6BE1-D63E-704A-AF53-5618A06F2C28}"/>
          </ac:spMkLst>
        </pc:spChg>
        <pc:spChg chg="mod">
          <ac:chgData name="Fuhrer Marc Rudolf" userId="7c581ff9-944b-4582-a36b-5d0ac3ba90eb" providerId="ADAL" clId="{39612B26-268B-9348-9B4D-2519779633D8}" dt="2021-06-07T08:32:48.474" v="575" actId="20577"/>
          <ac:spMkLst>
            <pc:docMk/>
            <pc:sldMk cId="1794636776" sldId="329"/>
            <ac:spMk id="11" creationId="{699F9662-C6E0-2648-9054-3266573156E1}"/>
          </ac:spMkLst>
        </pc:spChg>
        <pc:spChg chg="mod">
          <ac:chgData name="Fuhrer Marc Rudolf" userId="7c581ff9-944b-4582-a36b-5d0ac3ba90eb" providerId="ADAL" clId="{39612B26-268B-9348-9B4D-2519779633D8}" dt="2021-06-07T08:27:54.160" v="342" actId="14100"/>
          <ac:spMkLst>
            <pc:docMk/>
            <pc:sldMk cId="1794636776" sldId="329"/>
            <ac:spMk id="12" creationId="{3654739F-8532-F642-B165-8B13EABD0BBC}"/>
          </ac:spMkLst>
        </pc:spChg>
        <pc:spChg chg="mod">
          <ac:chgData name="Fuhrer Marc Rudolf" userId="7c581ff9-944b-4582-a36b-5d0ac3ba90eb" providerId="ADAL" clId="{39612B26-268B-9348-9B4D-2519779633D8}" dt="2021-06-07T08:33:31.704" v="619" actId="20577"/>
          <ac:spMkLst>
            <pc:docMk/>
            <pc:sldMk cId="1794636776" sldId="329"/>
            <ac:spMk id="13" creationId="{1F3DE304-BBD3-144B-9A56-A7BA5FF4773B}"/>
          </ac:spMkLst>
        </pc:spChg>
        <pc:picChg chg="mod">
          <ac:chgData name="Fuhrer Marc Rudolf" userId="7c581ff9-944b-4582-a36b-5d0ac3ba90eb" providerId="ADAL" clId="{39612B26-268B-9348-9B4D-2519779633D8}" dt="2021-06-07T08:29:01.379" v="349" actId="1076"/>
          <ac:picMkLst>
            <pc:docMk/>
            <pc:sldMk cId="1794636776" sldId="329"/>
            <ac:picMk id="5" creationId="{9C56BB11-257C-46F1-98F8-C1AF31C5D3F3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8:36:33.035" v="897" actId="1035"/>
        <pc:sldMkLst>
          <pc:docMk/>
          <pc:sldMk cId="4224421288" sldId="330"/>
        </pc:sldMkLst>
        <pc:spChg chg="mod">
          <ac:chgData name="Fuhrer Marc Rudolf" userId="7c581ff9-944b-4582-a36b-5d0ac3ba90eb" providerId="ADAL" clId="{39612B26-268B-9348-9B4D-2519779633D8}" dt="2021-06-07T08:36:33.035" v="897" actId="1035"/>
          <ac:spMkLst>
            <pc:docMk/>
            <pc:sldMk cId="4224421288" sldId="330"/>
            <ac:spMk id="7" creationId="{596CC263-6338-B647-B02C-AFEB1961F706}"/>
          </ac:spMkLst>
        </pc:spChg>
        <pc:spChg chg="mod">
          <ac:chgData name="Fuhrer Marc Rudolf" userId="7c581ff9-944b-4582-a36b-5d0ac3ba90eb" providerId="ADAL" clId="{39612B26-268B-9348-9B4D-2519779633D8}" dt="2021-06-07T08:23:58.777" v="220"/>
          <ac:spMkLst>
            <pc:docMk/>
            <pc:sldMk cId="4224421288" sldId="330"/>
            <ac:spMk id="8" creationId="{E5DB4F66-5ACD-45CE-95EE-EFEBADB3BEB0}"/>
          </ac:spMkLst>
        </pc:spChg>
        <pc:spChg chg="mod">
          <ac:chgData name="Fuhrer Marc Rudolf" userId="7c581ff9-944b-4582-a36b-5d0ac3ba90eb" providerId="ADAL" clId="{39612B26-268B-9348-9B4D-2519779633D8}" dt="2021-06-07T08:36:33.035" v="897" actId="1035"/>
          <ac:spMkLst>
            <pc:docMk/>
            <pc:sldMk cId="4224421288" sldId="330"/>
            <ac:spMk id="11" creationId="{699F9662-C6E0-2648-9054-3266573156E1}"/>
          </ac:spMkLst>
        </pc:spChg>
        <pc:spChg chg="mod">
          <ac:chgData name="Fuhrer Marc Rudolf" userId="7c581ff9-944b-4582-a36b-5d0ac3ba90eb" providerId="ADAL" clId="{39612B26-268B-9348-9B4D-2519779633D8}" dt="2021-06-07T08:35:37.045" v="795" actId="20577"/>
          <ac:spMkLst>
            <pc:docMk/>
            <pc:sldMk cId="4224421288" sldId="330"/>
            <ac:spMk id="12" creationId="{3654739F-8532-F642-B165-8B13EABD0BBC}"/>
          </ac:spMkLst>
        </pc:spChg>
        <pc:picChg chg="mod">
          <ac:chgData name="Fuhrer Marc Rudolf" userId="7c581ff9-944b-4582-a36b-5d0ac3ba90eb" providerId="ADAL" clId="{39612B26-268B-9348-9B4D-2519779633D8}" dt="2021-06-07T08:29:14.777" v="351" actId="1076"/>
          <ac:picMkLst>
            <pc:docMk/>
            <pc:sldMk cId="4224421288" sldId="330"/>
            <ac:picMk id="5" creationId="{9C56BB11-257C-46F1-98F8-C1AF31C5D3F3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8:37:28.250" v="910" actId="20577"/>
        <pc:sldMkLst>
          <pc:docMk/>
          <pc:sldMk cId="178505807" sldId="331"/>
        </pc:sldMkLst>
        <pc:spChg chg="mod">
          <ac:chgData name="Fuhrer Marc Rudolf" userId="7c581ff9-944b-4582-a36b-5d0ac3ba90eb" providerId="ADAL" clId="{39612B26-268B-9348-9B4D-2519779633D8}" dt="2021-06-07T08:37:28.250" v="910" actId="20577"/>
          <ac:spMkLst>
            <pc:docMk/>
            <pc:sldMk cId="178505807" sldId="331"/>
            <ac:spMk id="6" creationId="{A188D228-8080-0345-9355-9327A873EF3C}"/>
          </ac:spMkLst>
        </pc:spChg>
        <pc:spChg chg="mod">
          <ac:chgData name="Fuhrer Marc Rudolf" userId="7c581ff9-944b-4582-a36b-5d0ac3ba90eb" providerId="ADAL" clId="{39612B26-268B-9348-9B4D-2519779633D8}" dt="2021-06-07T08:25:52.292" v="297" actId="947"/>
          <ac:spMkLst>
            <pc:docMk/>
            <pc:sldMk cId="178505807" sldId="331"/>
            <ac:spMk id="8" creationId="{E5DB4F66-5ACD-45CE-95EE-EFEBADB3BEB0}"/>
          </ac:spMkLst>
        </pc:spChg>
        <pc:picChg chg="mod">
          <ac:chgData name="Fuhrer Marc Rudolf" userId="7c581ff9-944b-4582-a36b-5d0ac3ba90eb" providerId="ADAL" clId="{39612B26-268B-9348-9B4D-2519779633D8}" dt="2021-06-07T08:29:29.575" v="353" actId="1076"/>
          <ac:picMkLst>
            <pc:docMk/>
            <pc:sldMk cId="178505807" sldId="331"/>
            <ac:picMk id="5" creationId="{9C56BB11-257C-46F1-98F8-C1AF31C5D3F3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8:39:00.497" v="1041" actId="14100"/>
        <pc:sldMkLst>
          <pc:docMk/>
          <pc:sldMk cId="3098031586" sldId="332"/>
        </pc:sldMkLst>
        <pc:spChg chg="mod">
          <ac:chgData name="Fuhrer Marc Rudolf" userId="7c581ff9-944b-4582-a36b-5d0ac3ba90eb" providerId="ADAL" clId="{39612B26-268B-9348-9B4D-2519779633D8}" dt="2021-06-07T08:37:54.006" v="931" actId="1076"/>
          <ac:spMkLst>
            <pc:docMk/>
            <pc:sldMk cId="3098031586" sldId="332"/>
            <ac:spMk id="7" creationId="{596CC263-6338-B647-B02C-AFEB1961F706}"/>
          </ac:spMkLst>
        </pc:spChg>
        <pc:spChg chg="mod">
          <ac:chgData name="Fuhrer Marc Rudolf" userId="7c581ff9-944b-4582-a36b-5d0ac3ba90eb" providerId="ADAL" clId="{39612B26-268B-9348-9B4D-2519779633D8}" dt="2021-06-07T08:25:59.168" v="298"/>
          <ac:spMkLst>
            <pc:docMk/>
            <pc:sldMk cId="3098031586" sldId="332"/>
            <ac:spMk id="8" creationId="{E5DB4F66-5ACD-45CE-95EE-EFEBADB3BEB0}"/>
          </ac:spMkLst>
        </pc:spChg>
        <pc:spChg chg="mod">
          <ac:chgData name="Fuhrer Marc Rudolf" userId="7c581ff9-944b-4582-a36b-5d0ac3ba90eb" providerId="ADAL" clId="{39612B26-268B-9348-9B4D-2519779633D8}" dt="2021-06-07T08:38:37.388" v="1001" actId="1076"/>
          <ac:spMkLst>
            <pc:docMk/>
            <pc:sldMk cId="3098031586" sldId="332"/>
            <ac:spMk id="9" creationId="{1CDD6BE1-D63E-704A-AF53-5618A06F2C28}"/>
          </ac:spMkLst>
        </pc:spChg>
        <pc:spChg chg="mod">
          <ac:chgData name="Fuhrer Marc Rudolf" userId="7c581ff9-944b-4582-a36b-5d0ac3ba90eb" providerId="ADAL" clId="{39612B26-268B-9348-9B4D-2519779633D8}" dt="2021-06-07T08:38:31.960" v="1000" actId="14100"/>
          <ac:spMkLst>
            <pc:docMk/>
            <pc:sldMk cId="3098031586" sldId="332"/>
            <ac:spMk id="11" creationId="{699F9662-C6E0-2648-9054-3266573156E1}"/>
          </ac:spMkLst>
        </pc:spChg>
        <pc:spChg chg="mod">
          <ac:chgData name="Fuhrer Marc Rudolf" userId="7c581ff9-944b-4582-a36b-5d0ac3ba90eb" providerId="ADAL" clId="{39612B26-268B-9348-9B4D-2519779633D8}" dt="2021-06-07T08:37:47.903" v="930" actId="14100"/>
          <ac:spMkLst>
            <pc:docMk/>
            <pc:sldMk cId="3098031586" sldId="332"/>
            <ac:spMk id="12" creationId="{3654739F-8532-F642-B165-8B13EABD0BBC}"/>
          </ac:spMkLst>
        </pc:spChg>
        <pc:spChg chg="mod">
          <ac:chgData name="Fuhrer Marc Rudolf" userId="7c581ff9-944b-4582-a36b-5d0ac3ba90eb" providerId="ADAL" clId="{39612B26-268B-9348-9B4D-2519779633D8}" dt="2021-06-07T08:39:00.497" v="1041" actId="14100"/>
          <ac:spMkLst>
            <pc:docMk/>
            <pc:sldMk cId="3098031586" sldId="332"/>
            <ac:spMk id="13" creationId="{1F3DE304-BBD3-144B-9A56-A7BA5FF4773B}"/>
          </ac:spMkLst>
        </pc:spChg>
        <pc:picChg chg="mod">
          <ac:chgData name="Fuhrer Marc Rudolf" userId="7c581ff9-944b-4582-a36b-5d0ac3ba90eb" providerId="ADAL" clId="{39612B26-268B-9348-9B4D-2519779633D8}" dt="2021-06-07T08:29:43.278" v="355" actId="1076"/>
          <ac:picMkLst>
            <pc:docMk/>
            <pc:sldMk cId="3098031586" sldId="332"/>
            <ac:picMk id="5" creationId="{9C56BB11-257C-46F1-98F8-C1AF31C5D3F3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8:40:11.730" v="1189" actId="20577"/>
        <pc:sldMkLst>
          <pc:docMk/>
          <pc:sldMk cId="3311700418" sldId="333"/>
        </pc:sldMkLst>
        <pc:spChg chg="mod">
          <ac:chgData name="Fuhrer Marc Rudolf" userId="7c581ff9-944b-4582-a36b-5d0ac3ba90eb" providerId="ADAL" clId="{39612B26-268B-9348-9B4D-2519779633D8}" dt="2021-06-07T08:39:54.136" v="1143" actId="1076"/>
          <ac:spMkLst>
            <pc:docMk/>
            <pc:sldMk cId="3311700418" sldId="333"/>
            <ac:spMk id="7" creationId="{596CC263-6338-B647-B02C-AFEB1961F706}"/>
          </ac:spMkLst>
        </pc:spChg>
        <pc:spChg chg="mod">
          <ac:chgData name="Fuhrer Marc Rudolf" userId="7c581ff9-944b-4582-a36b-5d0ac3ba90eb" providerId="ADAL" clId="{39612B26-268B-9348-9B4D-2519779633D8}" dt="2021-06-07T08:26:03.541" v="299"/>
          <ac:spMkLst>
            <pc:docMk/>
            <pc:sldMk cId="3311700418" sldId="333"/>
            <ac:spMk id="8" creationId="{E5DB4F66-5ACD-45CE-95EE-EFEBADB3BEB0}"/>
          </ac:spMkLst>
        </pc:spChg>
        <pc:spChg chg="mod">
          <ac:chgData name="Fuhrer Marc Rudolf" userId="7c581ff9-944b-4582-a36b-5d0ac3ba90eb" providerId="ADAL" clId="{39612B26-268B-9348-9B4D-2519779633D8}" dt="2021-06-07T08:40:11.730" v="1189" actId="20577"/>
          <ac:spMkLst>
            <pc:docMk/>
            <pc:sldMk cId="3311700418" sldId="333"/>
            <ac:spMk id="11" creationId="{699F9662-C6E0-2648-9054-3266573156E1}"/>
          </ac:spMkLst>
        </pc:spChg>
        <pc:spChg chg="mod">
          <ac:chgData name="Fuhrer Marc Rudolf" userId="7c581ff9-944b-4582-a36b-5d0ac3ba90eb" providerId="ADAL" clId="{39612B26-268B-9348-9B4D-2519779633D8}" dt="2021-06-07T08:39:50.501" v="1142" actId="14100"/>
          <ac:spMkLst>
            <pc:docMk/>
            <pc:sldMk cId="3311700418" sldId="333"/>
            <ac:spMk id="12" creationId="{3654739F-8532-F642-B165-8B13EABD0BBC}"/>
          </ac:spMkLst>
        </pc:spChg>
        <pc:picChg chg="mod">
          <ac:chgData name="Fuhrer Marc Rudolf" userId="7c581ff9-944b-4582-a36b-5d0ac3ba90eb" providerId="ADAL" clId="{39612B26-268B-9348-9B4D-2519779633D8}" dt="2021-06-07T08:29:55.658" v="357" actId="1076"/>
          <ac:picMkLst>
            <pc:docMk/>
            <pc:sldMk cId="3311700418" sldId="333"/>
            <ac:picMk id="5" creationId="{9C56BB11-257C-46F1-98F8-C1AF31C5D3F3}"/>
          </ac:picMkLst>
        </pc:picChg>
      </pc:sldChg>
      <pc:sldChg chg="addSp delSp modSp add mod ord">
        <pc:chgData name="Fuhrer Marc Rudolf" userId="7c581ff9-944b-4582-a36b-5d0ac3ba90eb" providerId="ADAL" clId="{39612B26-268B-9348-9B4D-2519779633D8}" dt="2021-06-07T08:51:44.265" v="1456" actId="14826"/>
        <pc:sldMkLst>
          <pc:docMk/>
          <pc:sldMk cId="303975388" sldId="334"/>
        </pc:sldMkLst>
        <pc:spChg chg="mod">
          <ac:chgData name="Fuhrer Marc Rudolf" userId="7c581ff9-944b-4582-a36b-5d0ac3ba90eb" providerId="ADAL" clId="{39612B26-268B-9348-9B4D-2519779633D8}" dt="2021-06-07T08:46:36.219" v="1288"/>
          <ac:spMkLst>
            <pc:docMk/>
            <pc:sldMk cId="303975388" sldId="334"/>
            <ac:spMk id="3" creationId="{AE5B1DEB-7DE8-4DEF-A97D-77DE5FA6762B}"/>
          </ac:spMkLst>
        </pc:spChg>
        <pc:spChg chg="add del mod">
          <ac:chgData name="Fuhrer Marc Rudolf" userId="7c581ff9-944b-4582-a36b-5d0ac3ba90eb" providerId="ADAL" clId="{39612B26-268B-9348-9B4D-2519779633D8}" dt="2021-06-07T08:49:08.741" v="1431" actId="478"/>
          <ac:spMkLst>
            <pc:docMk/>
            <pc:sldMk cId="303975388" sldId="334"/>
            <ac:spMk id="6" creationId="{EE223442-5EA2-AD40-98B1-49CFB706432B}"/>
          </ac:spMkLst>
        </pc:spChg>
        <pc:spChg chg="add mod">
          <ac:chgData name="Fuhrer Marc Rudolf" userId="7c581ff9-944b-4582-a36b-5d0ac3ba90eb" providerId="ADAL" clId="{39612B26-268B-9348-9B4D-2519779633D8}" dt="2021-06-07T08:46:53.531" v="1289" actId="255"/>
          <ac:spMkLst>
            <pc:docMk/>
            <pc:sldMk cId="303975388" sldId="334"/>
            <ac:spMk id="7" creationId="{56CC8DA0-94B8-FE4B-94A7-86A0A3D08814}"/>
          </ac:spMkLst>
        </pc:spChg>
        <pc:spChg chg="add del mod">
          <ac:chgData name="Fuhrer Marc Rudolf" userId="7c581ff9-944b-4582-a36b-5d0ac3ba90eb" providerId="ADAL" clId="{39612B26-268B-9348-9B4D-2519779633D8}" dt="2021-06-07T08:49:10.430" v="1432" actId="478"/>
          <ac:spMkLst>
            <pc:docMk/>
            <pc:sldMk cId="303975388" sldId="334"/>
            <ac:spMk id="9" creationId="{F1B06801-FBEF-9E4F-8985-EA9DA026182D}"/>
          </ac:spMkLst>
        </pc:spChg>
        <pc:picChg chg="del">
          <ac:chgData name="Fuhrer Marc Rudolf" userId="7c581ff9-944b-4582-a36b-5d0ac3ba90eb" providerId="ADAL" clId="{39612B26-268B-9348-9B4D-2519779633D8}" dt="2021-06-07T08:45:09.706" v="1192" actId="478"/>
          <ac:picMkLst>
            <pc:docMk/>
            <pc:sldMk cId="303975388" sldId="334"/>
            <ac:picMk id="4" creationId="{F7B0FE9F-B071-4584-95CF-AAA843C7ADF8}"/>
          </ac:picMkLst>
        </pc:picChg>
        <pc:picChg chg="del mod">
          <ac:chgData name="Fuhrer Marc Rudolf" userId="7c581ff9-944b-4582-a36b-5d0ac3ba90eb" providerId="ADAL" clId="{39612B26-268B-9348-9B4D-2519779633D8}" dt="2021-06-07T08:49:53.663" v="1434" actId="478"/>
          <ac:picMkLst>
            <pc:docMk/>
            <pc:sldMk cId="303975388" sldId="334"/>
            <ac:picMk id="5" creationId="{DB545715-305D-4663-80E2-703BC6F12F22}"/>
          </ac:picMkLst>
        </pc:picChg>
        <pc:picChg chg="add mod">
          <ac:chgData name="Fuhrer Marc Rudolf" userId="7c581ff9-944b-4582-a36b-5d0ac3ba90eb" providerId="ADAL" clId="{39612B26-268B-9348-9B4D-2519779633D8}" dt="2021-06-07T08:50:37.878" v="1443" actId="14100"/>
          <ac:picMkLst>
            <pc:docMk/>
            <pc:sldMk cId="303975388" sldId="334"/>
            <ac:picMk id="11" creationId="{E3D488C4-AB05-5D46-A27B-2AFA04FCEC79}"/>
          </ac:picMkLst>
        </pc:picChg>
        <pc:picChg chg="add mod">
          <ac:chgData name="Fuhrer Marc Rudolf" userId="7c581ff9-944b-4582-a36b-5d0ac3ba90eb" providerId="ADAL" clId="{39612B26-268B-9348-9B4D-2519779633D8}" dt="2021-06-07T08:50:53.573" v="1447" actId="14826"/>
          <ac:picMkLst>
            <pc:docMk/>
            <pc:sldMk cId="303975388" sldId="334"/>
            <ac:picMk id="12" creationId="{D180ABBF-6995-DF4A-9307-A753090DF793}"/>
          </ac:picMkLst>
        </pc:picChg>
        <pc:picChg chg="add mod">
          <ac:chgData name="Fuhrer Marc Rudolf" userId="7c581ff9-944b-4582-a36b-5d0ac3ba90eb" providerId="ADAL" clId="{39612B26-268B-9348-9B4D-2519779633D8}" dt="2021-06-07T08:51:09.855" v="1450" actId="14826"/>
          <ac:picMkLst>
            <pc:docMk/>
            <pc:sldMk cId="303975388" sldId="334"/>
            <ac:picMk id="13" creationId="{BFC6CD50-762C-9546-AFE9-54FD80C7CAD1}"/>
          </ac:picMkLst>
        </pc:picChg>
        <pc:picChg chg="add mod">
          <ac:chgData name="Fuhrer Marc Rudolf" userId="7c581ff9-944b-4582-a36b-5d0ac3ba90eb" providerId="ADAL" clId="{39612B26-268B-9348-9B4D-2519779633D8}" dt="2021-06-07T08:51:25.966" v="1453" actId="14826"/>
          <ac:picMkLst>
            <pc:docMk/>
            <pc:sldMk cId="303975388" sldId="334"/>
            <ac:picMk id="14" creationId="{1F9F3BFD-20BC-854E-BB2F-6F05201487B5}"/>
          </ac:picMkLst>
        </pc:picChg>
        <pc:picChg chg="add mod">
          <ac:chgData name="Fuhrer Marc Rudolf" userId="7c581ff9-944b-4582-a36b-5d0ac3ba90eb" providerId="ADAL" clId="{39612B26-268B-9348-9B4D-2519779633D8}" dt="2021-06-07T08:51:44.265" v="1456" actId="14826"/>
          <ac:picMkLst>
            <pc:docMk/>
            <pc:sldMk cId="303975388" sldId="334"/>
            <ac:picMk id="15" creationId="{837A38F2-704F-F14B-87E0-5E2F31FA012A}"/>
          </ac:picMkLst>
        </pc:picChg>
      </pc:sldChg>
      <pc:sldChg chg="addSp delSp modSp add mod">
        <pc:chgData name="Fuhrer Marc Rudolf" userId="7c581ff9-944b-4582-a36b-5d0ac3ba90eb" providerId="ADAL" clId="{39612B26-268B-9348-9B4D-2519779633D8}" dt="2021-06-07T09:25:35.586" v="2349" actId="1076"/>
        <pc:sldMkLst>
          <pc:docMk/>
          <pc:sldMk cId="3690972488" sldId="335"/>
        </pc:sldMkLst>
        <pc:spChg chg="mod">
          <ac:chgData name="Fuhrer Marc Rudolf" userId="7c581ff9-944b-4582-a36b-5d0ac3ba90eb" providerId="ADAL" clId="{39612B26-268B-9348-9B4D-2519779633D8}" dt="2021-06-07T09:10:15.476" v="1863" actId="15"/>
          <ac:spMkLst>
            <pc:docMk/>
            <pc:sldMk cId="3690972488" sldId="335"/>
            <ac:spMk id="6" creationId="{EE223442-5EA2-AD40-98B1-49CFB706432B}"/>
          </ac:spMkLst>
        </pc:spChg>
        <pc:picChg chg="add mod">
          <ac:chgData name="Fuhrer Marc Rudolf" userId="7c581ff9-944b-4582-a36b-5d0ac3ba90eb" providerId="ADAL" clId="{39612B26-268B-9348-9B4D-2519779633D8}" dt="2021-06-07T09:25:35.586" v="2349" actId="1076"/>
          <ac:picMkLst>
            <pc:docMk/>
            <pc:sldMk cId="3690972488" sldId="335"/>
            <ac:picMk id="4" creationId="{15350E1D-4B19-1648-9F98-9D513F13E0F3}"/>
          </ac:picMkLst>
        </pc:picChg>
        <pc:picChg chg="del">
          <ac:chgData name="Fuhrer Marc Rudolf" userId="7c581ff9-944b-4582-a36b-5d0ac3ba90eb" providerId="ADAL" clId="{39612B26-268B-9348-9B4D-2519779633D8}" dt="2021-06-07T08:52:05.075" v="1457" actId="478"/>
          <ac:picMkLst>
            <pc:docMk/>
            <pc:sldMk cId="3690972488" sldId="335"/>
            <ac:picMk id="5" creationId="{DB545715-305D-4663-80E2-703BC6F12F22}"/>
          </ac:picMkLst>
        </pc:picChg>
      </pc:sldChg>
      <pc:sldChg chg="delSp modSp add mod ord">
        <pc:chgData name="Fuhrer Marc Rudolf" userId="7c581ff9-944b-4582-a36b-5d0ac3ba90eb" providerId="ADAL" clId="{39612B26-268B-9348-9B4D-2519779633D8}" dt="2021-06-07T08:53:24.759" v="1465" actId="1076"/>
        <pc:sldMkLst>
          <pc:docMk/>
          <pc:sldMk cId="1932564859" sldId="336"/>
        </pc:sldMkLst>
        <pc:spChg chg="mod">
          <ac:chgData name="Fuhrer Marc Rudolf" userId="7c581ff9-944b-4582-a36b-5d0ac3ba90eb" providerId="ADAL" clId="{39612B26-268B-9348-9B4D-2519779633D8}" dt="2021-06-07T08:52:19.428" v="1461" actId="20577"/>
          <ac:spMkLst>
            <pc:docMk/>
            <pc:sldMk cId="1932564859" sldId="336"/>
            <ac:spMk id="7" creationId="{56CC8DA0-94B8-FE4B-94A7-86A0A3D08814}"/>
          </ac:spMkLst>
        </pc:spChg>
        <pc:picChg chg="mod">
          <ac:chgData name="Fuhrer Marc Rudolf" userId="7c581ff9-944b-4582-a36b-5d0ac3ba90eb" providerId="ADAL" clId="{39612B26-268B-9348-9B4D-2519779633D8}" dt="2021-06-07T08:53:24.759" v="1465" actId="1076"/>
          <ac:picMkLst>
            <pc:docMk/>
            <pc:sldMk cId="1932564859" sldId="336"/>
            <ac:picMk id="11" creationId="{E3D488C4-AB05-5D46-A27B-2AFA04FCEC79}"/>
          </ac:picMkLst>
        </pc:picChg>
        <pc:picChg chg="mod">
          <ac:chgData name="Fuhrer Marc Rudolf" userId="7c581ff9-944b-4582-a36b-5d0ac3ba90eb" providerId="ADAL" clId="{39612B26-268B-9348-9B4D-2519779633D8}" dt="2021-06-07T08:53:24.759" v="1465" actId="1076"/>
          <ac:picMkLst>
            <pc:docMk/>
            <pc:sldMk cId="1932564859" sldId="336"/>
            <ac:picMk id="12" creationId="{D180ABBF-6995-DF4A-9307-A753090DF793}"/>
          </ac:picMkLst>
        </pc:picChg>
        <pc:picChg chg="del">
          <ac:chgData name="Fuhrer Marc Rudolf" userId="7c581ff9-944b-4582-a36b-5d0ac3ba90eb" providerId="ADAL" clId="{39612B26-268B-9348-9B4D-2519779633D8}" dt="2021-06-07T08:53:17.699" v="1464" actId="478"/>
          <ac:picMkLst>
            <pc:docMk/>
            <pc:sldMk cId="1932564859" sldId="336"/>
            <ac:picMk id="13" creationId="{BFC6CD50-762C-9546-AFE9-54FD80C7CAD1}"/>
          </ac:picMkLst>
        </pc:picChg>
        <pc:picChg chg="del">
          <ac:chgData name="Fuhrer Marc Rudolf" userId="7c581ff9-944b-4582-a36b-5d0ac3ba90eb" providerId="ADAL" clId="{39612B26-268B-9348-9B4D-2519779633D8}" dt="2021-06-07T08:53:17.699" v="1464" actId="478"/>
          <ac:picMkLst>
            <pc:docMk/>
            <pc:sldMk cId="1932564859" sldId="336"/>
            <ac:picMk id="14" creationId="{1F9F3BFD-20BC-854E-BB2F-6F05201487B5}"/>
          </ac:picMkLst>
        </pc:picChg>
        <pc:picChg chg="del">
          <ac:chgData name="Fuhrer Marc Rudolf" userId="7c581ff9-944b-4582-a36b-5d0ac3ba90eb" providerId="ADAL" clId="{39612B26-268B-9348-9B4D-2519779633D8}" dt="2021-06-07T08:53:17.699" v="1464" actId="478"/>
          <ac:picMkLst>
            <pc:docMk/>
            <pc:sldMk cId="1932564859" sldId="336"/>
            <ac:picMk id="15" creationId="{837A38F2-704F-F14B-87E0-5E2F31FA012A}"/>
          </ac:picMkLst>
        </pc:picChg>
      </pc:sldChg>
      <pc:sldChg chg="addSp modSp add mod ord">
        <pc:chgData name="Fuhrer Marc Rudolf" userId="7c581ff9-944b-4582-a36b-5d0ac3ba90eb" providerId="ADAL" clId="{39612B26-268B-9348-9B4D-2519779633D8}" dt="2021-06-07T09:26:00.017" v="2353" actId="1076"/>
        <pc:sldMkLst>
          <pc:docMk/>
          <pc:sldMk cId="910844289" sldId="337"/>
        </pc:sldMkLst>
        <pc:spChg chg="mod">
          <ac:chgData name="Fuhrer Marc Rudolf" userId="7c581ff9-944b-4582-a36b-5d0ac3ba90eb" providerId="ADAL" clId="{39612B26-268B-9348-9B4D-2519779633D8}" dt="2021-06-07T08:55:04.533" v="1550" actId="14100"/>
          <ac:spMkLst>
            <pc:docMk/>
            <pc:sldMk cId="910844289" sldId="337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8:53:35.876" v="1469" actId="20577"/>
          <ac:spMkLst>
            <pc:docMk/>
            <pc:sldMk cId="910844289" sldId="337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6:00.017" v="2353" actId="1076"/>
          <ac:picMkLst>
            <pc:docMk/>
            <pc:sldMk cId="910844289" sldId="337"/>
            <ac:picMk id="4" creationId="{26C970A2-5291-9C47-949B-86E29F760BD9}"/>
          </ac:picMkLst>
        </pc:picChg>
      </pc:sldChg>
      <pc:sldChg chg="addSp modSp add mod ord">
        <pc:chgData name="Fuhrer Marc Rudolf" userId="7c581ff9-944b-4582-a36b-5d0ac3ba90eb" providerId="ADAL" clId="{39612B26-268B-9348-9B4D-2519779633D8}" dt="2021-06-07T08:57:57.949" v="1570" actId="1076"/>
        <pc:sldMkLst>
          <pc:docMk/>
          <pc:sldMk cId="2322473502" sldId="338"/>
        </pc:sldMkLst>
        <pc:spChg chg="mod">
          <ac:chgData name="Fuhrer Marc Rudolf" userId="7c581ff9-944b-4582-a36b-5d0ac3ba90eb" providerId="ADAL" clId="{39612B26-268B-9348-9B4D-2519779633D8}" dt="2021-06-07T08:56:16.556" v="1554" actId="20577"/>
          <ac:spMkLst>
            <pc:docMk/>
            <pc:sldMk cId="2322473502" sldId="338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8:57:47.169" v="1569" actId="1076"/>
          <ac:picMkLst>
            <pc:docMk/>
            <pc:sldMk cId="2322473502" sldId="338"/>
            <ac:picMk id="6" creationId="{7E6BE536-A1FC-F149-BBDD-2C62ED06E9F0}"/>
          </ac:picMkLst>
        </pc:picChg>
        <pc:picChg chg="mod">
          <ac:chgData name="Fuhrer Marc Rudolf" userId="7c581ff9-944b-4582-a36b-5d0ac3ba90eb" providerId="ADAL" clId="{39612B26-268B-9348-9B4D-2519779633D8}" dt="2021-06-07T08:57:57.949" v="1570" actId="1076"/>
          <ac:picMkLst>
            <pc:docMk/>
            <pc:sldMk cId="2322473502" sldId="338"/>
            <ac:picMk id="11" creationId="{E3D488C4-AB05-5D46-A27B-2AFA04FCEC79}"/>
          </ac:picMkLst>
        </pc:picChg>
        <pc:picChg chg="mod">
          <ac:chgData name="Fuhrer Marc Rudolf" userId="7c581ff9-944b-4582-a36b-5d0ac3ba90eb" providerId="ADAL" clId="{39612B26-268B-9348-9B4D-2519779633D8}" dt="2021-06-07T08:57:47.169" v="1569" actId="1076"/>
          <ac:picMkLst>
            <pc:docMk/>
            <pc:sldMk cId="2322473502" sldId="338"/>
            <ac:picMk id="12" creationId="{D180ABBF-6995-DF4A-9307-A753090DF793}"/>
          </ac:picMkLst>
        </pc:picChg>
      </pc:sldChg>
      <pc:sldChg chg="addSp modSp add mod ord">
        <pc:chgData name="Fuhrer Marc Rudolf" userId="7c581ff9-944b-4582-a36b-5d0ac3ba90eb" providerId="ADAL" clId="{39612B26-268B-9348-9B4D-2519779633D8}" dt="2021-06-07T09:26:34.711" v="2355" actId="1076"/>
        <pc:sldMkLst>
          <pc:docMk/>
          <pc:sldMk cId="1146408384" sldId="339"/>
        </pc:sldMkLst>
        <pc:spChg chg="mod">
          <ac:chgData name="Fuhrer Marc Rudolf" userId="7c581ff9-944b-4582-a36b-5d0ac3ba90eb" providerId="ADAL" clId="{39612B26-268B-9348-9B4D-2519779633D8}" dt="2021-06-07T09:00:21.507" v="1739" actId="113"/>
          <ac:spMkLst>
            <pc:docMk/>
            <pc:sldMk cId="1146408384" sldId="339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8:56:27.212" v="1558" actId="20577"/>
          <ac:spMkLst>
            <pc:docMk/>
            <pc:sldMk cId="1146408384" sldId="339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6:34.711" v="2355" actId="1076"/>
          <ac:picMkLst>
            <pc:docMk/>
            <pc:sldMk cId="1146408384" sldId="339"/>
            <ac:picMk id="4" creationId="{7F97DAE6-D72E-AA4A-A789-5064AE427906}"/>
          </ac:picMkLst>
        </pc:picChg>
      </pc:sldChg>
      <pc:sldChg chg="delSp modSp add mod ord">
        <pc:chgData name="Fuhrer Marc Rudolf" userId="7c581ff9-944b-4582-a36b-5d0ac3ba90eb" providerId="ADAL" clId="{39612B26-268B-9348-9B4D-2519779633D8}" dt="2021-06-07T09:08:31.766" v="1775" actId="1076"/>
        <pc:sldMkLst>
          <pc:docMk/>
          <pc:sldMk cId="3826645197" sldId="340"/>
        </pc:sldMkLst>
        <pc:spChg chg="mod">
          <ac:chgData name="Fuhrer Marc Rudolf" userId="7c581ff9-944b-4582-a36b-5d0ac3ba90eb" providerId="ADAL" clId="{39612B26-268B-9348-9B4D-2519779633D8}" dt="2021-06-07T09:06:54.606" v="1762" actId="20577"/>
          <ac:spMkLst>
            <pc:docMk/>
            <pc:sldMk cId="3826645197" sldId="340"/>
            <ac:spMk id="3" creationId="{AE5B1DEB-7DE8-4DEF-A97D-77DE5FA6762B}"/>
          </ac:spMkLst>
        </pc:spChg>
        <pc:picChg chg="mod">
          <ac:chgData name="Fuhrer Marc Rudolf" userId="7c581ff9-944b-4582-a36b-5d0ac3ba90eb" providerId="ADAL" clId="{39612B26-268B-9348-9B4D-2519779633D8}" dt="2021-06-07T09:08:31.766" v="1775" actId="1076"/>
          <ac:picMkLst>
            <pc:docMk/>
            <pc:sldMk cId="3826645197" sldId="340"/>
            <ac:picMk id="11" creationId="{E3D488C4-AB05-5D46-A27B-2AFA04FCEC79}"/>
          </ac:picMkLst>
        </pc:picChg>
        <pc:picChg chg="mod">
          <ac:chgData name="Fuhrer Marc Rudolf" userId="7c581ff9-944b-4582-a36b-5d0ac3ba90eb" providerId="ADAL" clId="{39612B26-268B-9348-9B4D-2519779633D8}" dt="2021-06-07T09:08:31.766" v="1775" actId="1076"/>
          <ac:picMkLst>
            <pc:docMk/>
            <pc:sldMk cId="3826645197" sldId="340"/>
            <ac:picMk id="12" creationId="{D180ABBF-6995-DF4A-9307-A753090DF793}"/>
          </ac:picMkLst>
        </pc:picChg>
        <pc:picChg chg="mod">
          <ac:chgData name="Fuhrer Marc Rudolf" userId="7c581ff9-944b-4582-a36b-5d0ac3ba90eb" providerId="ADAL" clId="{39612B26-268B-9348-9B4D-2519779633D8}" dt="2021-06-07T09:08:31.766" v="1775" actId="1076"/>
          <ac:picMkLst>
            <pc:docMk/>
            <pc:sldMk cId="3826645197" sldId="340"/>
            <ac:picMk id="13" creationId="{BFC6CD50-762C-9546-AFE9-54FD80C7CAD1}"/>
          </ac:picMkLst>
        </pc:picChg>
        <pc:picChg chg="mod">
          <ac:chgData name="Fuhrer Marc Rudolf" userId="7c581ff9-944b-4582-a36b-5d0ac3ba90eb" providerId="ADAL" clId="{39612B26-268B-9348-9B4D-2519779633D8}" dt="2021-06-07T09:08:31.766" v="1775" actId="1076"/>
          <ac:picMkLst>
            <pc:docMk/>
            <pc:sldMk cId="3826645197" sldId="340"/>
            <ac:picMk id="14" creationId="{1F9F3BFD-20BC-854E-BB2F-6F05201487B5}"/>
          </ac:picMkLst>
        </pc:picChg>
        <pc:picChg chg="del">
          <ac:chgData name="Fuhrer Marc Rudolf" userId="7c581ff9-944b-4582-a36b-5d0ac3ba90eb" providerId="ADAL" clId="{39612B26-268B-9348-9B4D-2519779633D8}" dt="2021-06-07T09:07:29.353" v="1766" actId="478"/>
          <ac:picMkLst>
            <pc:docMk/>
            <pc:sldMk cId="3826645197" sldId="340"/>
            <ac:picMk id="15" creationId="{837A38F2-704F-F14B-87E0-5E2F31FA012A}"/>
          </ac:picMkLst>
        </pc:picChg>
      </pc:sldChg>
      <pc:sldChg chg="addSp modSp add mod ord replId">
        <pc:chgData name="Fuhrer Marc Rudolf" userId="7c581ff9-944b-4582-a36b-5d0ac3ba90eb" providerId="ADAL" clId="{39612B26-268B-9348-9B4D-2519779633D8}" dt="2021-06-07T09:27:07.850" v="2357" actId="1076"/>
        <pc:sldMkLst>
          <pc:docMk/>
          <pc:sldMk cId="3683035847" sldId="341"/>
        </pc:sldMkLst>
        <pc:spChg chg="mod">
          <ac:chgData name="Fuhrer Marc Rudolf" userId="7c581ff9-944b-4582-a36b-5d0ac3ba90eb" providerId="ADAL" clId="{39612B26-268B-9348-9B4D-2519779633D8}" dt="2021-06-07T09:08:40.728" v="1776"/>
          <ac:spMkLst>
            <pc:docMk/>
            <pc:sldMk cId="3683035847" sldId="341"/>
            <ac:spMk id="3" creationId="{AE5B1DEB-7DE8-4DEF-A97D-77DE5FA6762B}"/>
          </ac:spMkLst>
        </pc:spChg>
        <pc:spChg chg="mod">
          <ac:chgData name="Fuhrer Marc Rudolf" userId="7c581ff9-944b-4582-a36b-5d0ac3ba90eb" providerId="ADAL" clId="{39612B26-268B-9348-9B4D-2519779633D8}" dt="2021-06-07T09:10:09.575" v="1862" actId="20577"/>
          <ac:spMkLst>
            <pc:docMk/>
            <pc:sldMk cId="3683035847" sldId="341"/>
            <ac:spMk id="6" creationId="{EE223442-5EA2-AD40-98B1-49CFB706432B}"/>
          </ac:spMkLst>
        </pc:spChg>
        <pc:picChg chg="add mod">
          <ac:chgData name="Fuhrer Marc Rudolf" userId="7c581ff9-944b-4582-a36b-5d0ac3ba90eb" providerId="ADAL" clId="{39612B26-268B-9348-9B4D-2519779633D8}" dt="2021-06-07T09:27:07.850" v="2357" actId="1076"/>
          <ac:picMkLst>
            <pc:docMk/>
            <pc:sldMk cId="3683035847" sldId="341"/>
            <ac:picMk id="4" creationId="{308BD8DA-3A03-D242-A742-F4020EA08674}"/>
          </ac:picMkLst>
        </pc:picChg>
      </pc:sldChg>
      <pc:sldChg chg="modSp add del mod">
        <pc:chgData name="Fuhrer Marc Rudolf" userId="7c581ff9-944b-4582-a36b-5d0ac3ba90eb" providerId="ADAL" clId="{39612B26-268B-9348-9B4D-2519779633D8}" dt="2021-06-07T09:10:43.787" v="1869" actId="2696"/>
        <pc:sldMkLst>
          <pc:docMk/>
          <pc:sldMk cId="3088757204" sldId="342"/>
        </pc:sldMkLst>
        <pc:spChg chg="mod">
          <ac:chgData name="Fuhrer Marc Rudolf" userId="7c581ff9-944b-4582-a36b-5d0ac3ba90eb" providerId="ADAL" clId="{39612B26-268B-9348-9B4D-2519779633D8}" dt="2021-06-07T09:10:32.950" v="1868" actId="20577"/>
          <ac:spMkLst>
            <pc:docMk/>
            <pc:sldMk cId="3088757204" sldId="342"/>
            <ac:spMk id="7" creationId="{56CC8DA0-94B8-FE4B-94A7-86A0A3D08814}"/>
          </ac:spMkLst>
        </pc:spChg>
      </pc:sldChg>
      <pc:sldChg chg="addSp modSp add mod replId">
        <pc:chgData name="Fuhrer Marc Rudolf" userId="7c581ff9-944b-4582-a36b-5d0ac3ba90eb" providerId="ADAL" clId="{39612B26-268B-9348-9B4D-2519779633D8}" dt="2021-06-07T09:27:34.470" v="2361" actId="1076"/>
        <pc:sldMkLst>
          <pc:docMk/>
          <pc:sldMk cId="1656927933" sldId="343"/>
        </pc:sldMkLst>
        <pc:spChg chg="mod">
          <ac:chgData name="Fuhrer Marc Rudolf" userId="7c581ff9-944b-4582-a36b-5d0ac3ba90eb" providerId="ADAL" clId="{39612B26-268B-9348-9B4D-2519779633D8}" dt="2021-06-07T09:12:09.410" v="1926" actId="20577"/>
          <ac:spMkLst>
            <pc:docMk/>
            <pc:sldMk cId="1656927933" sldId="343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9:10:29.866" v="1866" actId="20577"/>
          <ac:spMkLst>
            <pc:docMk/>
            <pc:sldMk cId="1656927933" sldId="343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7:34.470" v="2361" actId="1076"/>
          <ac:picMkLst>
            <pc:docMk/>
            <pc:sldMk cId="1656927933" sldId="343"/>
            <ac:picMk id="4" creationId="{169D207B-5FBC-2246-868C-12A97FF36C74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9:11:36.032" v="1877" actId="1076"/>
        <pc:sldMkLst>
          <pc:docMk/>
          <pc:sldMk cId="53544896" sldId="344"/>
        </pc:sldMkLst>
        <pc:spChg chg="mod">
          <ac:chgData name="Fuhrer Marc Rudolf" userId="7c581ff9-944b-4582-a36b-5d0ac3ba90eb" providerId="ADAL" clId="{39612B26-268B-9348-9B4D-2519779633D8}" dt="2021-06-07T09:11:00.642" v="1872"/>
          <ac:spMkLst>
            <pc:docMk/>
            <pc:sldMk cId="53544896" sldId="344"/>
            <ac:spMk id="3" creationId="{AE5B1DEB-7DE8-4DEF-A97D-77DE5FA6762B}"/>
          </ac:spMkLst>
        </pc:spChg>
        <pc:picChg chg="mod">
          <ac:chgData name="Fuhrer Marc Rudolf" userId="7c581ff9-944b-4582-a36b-5d0ac3ba90eb" providerId="ADAL" clId="{39612B26-268B-9348-9B4D-2519779633D8}" dt="2021-06-07T09:11:36.032" v="1877" actId="1076"/>
          <ac:picMkLst>
            <pc:docMk/>
            <pc:sldMk cId="53544896" sldId="344"/>
            <ac:picMk id="11" creationId="{E3D488C4-AB05-5D46-A27B-2AFA04FCEC79}"/>
          </ac:picMkLst>
        </pc:picChg>
        <pc:picChg chg="mod">
          <ac:chgData name="Fuhrer Marc Rudolf" userId="7c581ff9-944b-4582-a36b-5d0ac3ba90eb" providerId="ADAL" clId="{39612B26-268B-9348-9B4D-2519779633D8}" dt="2021-06-07T09:11:36.032" v="1877" actId="1076"/>
          <ac:picMkLst>
            <pc:docMk/>
            <pc:sldMk cId="53544896" sldId="344"/>
            <ac:picMk id="12" creationId="{D180ABBF-6995-DF4A-9307-A753090DF793}"/>
          </ac:picMkLst>
        </pc:picChg>
      </pc:sldChg>
      <pc:sldChg chg="delSp modSp add mod ord">
        <pc:chgData name="Fuhrer Marc Rudolf" userId="7c581ff9-944b-4582-a36b-5d0ac3ba90eb" providerId="ADAL" clId="{39612B26-268B-9348-9B4D-2519779633D8}" dt="2021-06-07T09:13:07.406" v="1936" actId="1076"/>
        <pc:sldMkLst>
          <pc:docMk/>
          <pc:sldMk cId="821895459" sldId="345"/>
        </pc:sldMkLst>
        <pc:spChg chg="mod">
          <ac:chgData name="Fuhrer Marc Rudolf" userId="7c581ff9-944b-4582-a36b-5d0ac3ba90eb" providerId="ADAL" clId="{39612B26-268B-9348-9B4D-2519779633D8}" dt="2021-06-07T09:12:40" v="1930" actId="20577"/>
          <ac:spMkLst>
            <pc:docMk/>
            <pc:sldMk cId="821895459" sldId="345"/>
            <ac:spMk id="7" creationId="{56CC8DA0-94B8-FE4B-94A7-86A0A3D08814}"/>
          </ac:spMkLst>
        </pc:spChg>
        <pc:picChg chg="mod">
          <ac:chgData name="Fuhrer Marc Rudolf" userId="7c581ff9-944b-4582-a36b-5d0ac3ba90eb" providerId="ADAL" clId="{39612B26-268B-9348-9B4D-2519779633D8}" dt="2021-06-07T09:13:05.301" v="1935" actId="1076"/>
          <ac:picMkLst>
            <pc:docMk/>
            <pc:sldMk cId="821895459" sldId="345"/>
            <ac:picMk id="11" creationId="{E3D488C4-AB05-5D46-A27B-2AFA04FCEC79}"/>
          </ac:picMkLst>
        </pc:picChg>
        <pc:picChg chg="del">
          <ac:chgData name="Fuhrer Marc Rudolf" userId="7c581ff9-944b-4582-a36b-5d0ac3ba90eb" providerId="ADAL" clId="{39612B26-268B-9348-9B4D-2519779633D8}" dt="2021-06-07T09:12:55.384" v="1932" actId="478"/>
          <ac:picMkLst>
            <pc:docMk/>
            <pc:sldMk cId="821895459" sldId="345"/>
            <ac:picMk id="12" creationId="{D180ABBF-6995-DF4A-9307-A753090DF793}"/>
          </ac:picMkLst>
        </pc:picChg>
        <pc:picChg chg="del">
          <ac:chgData name="Fuhrer Marc Rudolf" userId="7c581ff9-944b-4582-a36b-5d0ac3ba90eb" providerId="ADAL" clId="{39612B26-268B-9348-9B4D-2519779633D8}" dt="2021-06-07T09:12:56.525" v="1933" actId="478"/>
          <ac:picMkLst>
            <pc:docMk/>
            <pc:sldMk cId="821895459" sldId="345"/>
            <ac:picMk id="13" creationId="{BFC6CD50-762C-9546-AFE9-54FD80C7CAD1}"/>
          </ac:picMkLst>
        </pc:picChg>
        <pc:picChg chg="mod">
          <ac:chgData name="Fuhrer Marc Rudolf" userId="7c581ff9-944b-4582-a36b-5d0ac3ba90eb" providerId="ADAL" clId="{39612B26-268B-9348-9B4D-2519779633D8}" dt="2021-06-07T09:13:07.406" v="1936" actId="1076"/>
          <ac:picMkLst>
            <pc:docMk/>
            <pc:sldMk cId="821895459" sldId="345"/>
            <ac:picMk id="14" creationId="{1F9F3BFD-20BC-854E-BB2F-6F05201487B5}"/>
          </ac:picMkLst>
        </pc:picChg>
      </pc:sldChg>
      <pc:sldChg chg="addSp modSp add mod ord replId">
        <pc:chgData name="Fuhrer Marc Rudolf" userId="7c581ff9-944b-4582-a36b-5d0ac3ba90eb" providerId="ADAL" clId="{39612B26-268B-9348-9B4D-2519779633D8}" dt="2021-06-07T09:28:04.805" v="2363" actId="1076"/>
        <pc:sldMkLst>
          <pc:docMk/>
          <pc:sldMk cId="3276404720" sldId="346"/>
        </pc:sldMkLst>
        <pc:spChg chg="mod">
          <ac:chgData name="Fuhrer Marc Rudolf" userId="7c581ff9-944b-4582-a36b-5d0ac3ba90eb" providerId="ADAL" clId="{39612B26-268B-9348-9B4D-2519779633D8}" dt="2021-06-07T09:14:13.775" v="2030" actId="20577"/>
          <ac:spMkLst>
            <pc:docMk/>
            <pc:sldMk cId="3276404720" sldId="346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9:14:24.047" v="2032" actId="20577"/>
          <ac:spMkLst>
            <pc:docMk/>
            <pc:sldMk cId="3276404720" sldId="346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8:04.805" v="2363" actId="1076"/>
          <ac:picMkLst>
            <pc:docMk/>
            <pc:sldMk cId="3276404720" sldId="346"/>
            <ac:picMk id="4" creationId="{E5D077F1-FA2F-B640-8DB9-55CD7DF25202}"/>
          </ac:picMkLst>
        </pc:picChg>
      </pc:sldChg>
      <pc:sldChg chg="delSp modSp add mod ord">
        <pc:chgData name="Fuhrer Marc Rudolf" userId="7c581ff9-944b-4582-a36b-5d0ac3ba90eb" providerId="ADAL" clId="{39612B26-268B-9348-9B4D-2519779633D8}" dt="2021-06-07T09:17:00.558" v="2047" actId="1076"/>
        <pc:sldMkLst>
          <pc:docMk/>
          <pc:sldMk cId="3497904011" sldId="347"/>
        </pc:sldMkLst>
        <pc:spChg chg="mod">
          <ac:chgData name="Fuhrer Marc Rudolf" userId="7c581ff9-944b-4582-a36b-5d0ac3ba90eb" providerId="ADAL" clId="{39612B26-268B-9348-9B4D-2519779633D8}" dt="2021-06-07T09:16:15.285" v="2035"/>
          <ac:spMkLst>
            <pc:docMk/>
            <pc:sldMk cId="3497904011" sldId="347"/>
            <ac:spMk id="3" creationId="{AE5B1DEB-7DE8-4DEF-A97D-77DE5FA6762B}"/>
          </ac:spMkLst>
        </pc:spChg>
        <pc:spChg chg="mod">
          <ac:chgData name="Fuhrer Marc Rudolf" userId="7c581ff9-944b-4582-a36b-5d0ac3ba90eb" providerId="ADAL" clId="{39612B26-268B-9348-9B4D-2519779633D8}" dt="2021-06-07T09:16:27.070" v="2040" actId="20577"/>
          <ac:spMkLst>
            <pc:docMk/>
            <pc:sldMk cId="3497904011" sldId="347"/>
            <ac:spMk id="7" creationId="{56CC8DA0-94B8-FE4B-94A7-86A0A3D08814}"/>
          </ac:spMkLst>
        </pc:spChg>
        <pc:picChg chg="mod">
          <ac:chgData name="Fuhrer Marc Rudolf" userId="7c581ff9-944b-4582-a36b-5d0ac3ba90eb" providerId="ADAL" clId="{39612B26-268B-9348-9B4D-2519779633D8}" dt="2021-06-07T09:17:00.558" v="2047" actId="1076"/>
          <ac:picMkLst>
            <pc:docMk/>
            <pc:sldMk cId="3497904011" sldId="347"/>
            <ac:picMk id="11" creationId="{E3D488C4-AB05-5D46-A27B-2AFA04FCEC79}"/>
          </ac:picMkLst>
        </pc:picChg>
        <pc:picChg chg="del">
          <ac:chgData name="Fuhrer Marc Rudolf" userId="7c581ff9-944b-4582-a36b-5d0ac3ba90eb" providerId="ADAL" clId="{39612B26-268B-9348-9B4D-2519779633D8}" dt="2021-06-07T09:16:30.131" v="2041" actId="478"/>
          <ac:picMkLst>
            <pc:docMk/>
            <pc:sldMk cId="3497904011" sldId="347"/>
            <ac:picMk id="12" creationId="{D180ABBF-6995-DF4A-9307-A753090DF793}"/>
          </ac:picMkLst>
        </pc:picChg>
      </pc:sldChg>
      <pc:sldChg chg="addSp modSp add mod ord replId">
        <pc:chgData name="Fuhrer Marc Rudolf" userId="7c581ff9-944b-4582-a36b-5d0ac3ba90eb" providerId="ADAL" clId="{39612B26-268B-9348-9B4D-2519779633D8}" dt="2021-06-07T09:28:51.190" v="2369" actId="1076"/>
        <pc:sldMkLst>
          <pc:docMk/>
          <pc:sldMk cId="932973131" sldId="348"/>
        </pc:sldMkLst>
        <pc:spChg chg="mod">
          <ac:chgData name="Fuhrer Marc Rudolf" userId="7c581ff9-944b-4582-a36b-5d0ac3ba90eb" providerId="ADAL" clId="{39612B26-268B-9348-9B4D-2519779633D8}" dt="2021-06-07T09:16:18.156" v="2036"/>
          <ac:spMkLst>
            <pc:docMk/>
            <pc:sldMk cId="932973131" sldId="348"/>
            <ac:spMk id="3" creationId="{AE5B1DEB-7DE8-4DEF-A97D-77DE5FA6762B}"/>
          </ac:spMkLst>
        </pc:spChg>
        <pc:spChg chg="mod">
          <ac:chgData name="Fuhrer Marc Rudolf" userId="7c581ff9-944b-4582-a36b-5d0ac3ba90eb" providerId="ADAL" clId="{39612B26-268B-9348-9B4D-2519779633D8}" dt="2021-06-07T09:18:27.414" v="2195" actId="113"/>
          <ac:spMkLst>
            <pc:docMk/>
            <pc:sldMk cId="932973131" sldId="348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9:16:23.841" v="2038" actId="20577"/>
          <ac:spMkLst>
            <pc:docMk/>
            <pc:sldMk cId="932973131" sldId="348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8:51.190" v="2369" actId="1076"/>
          <ac:picMkLst>
            <pc:docMk/>
            <pc:sldMk cId="932973131" sldId="348"/>
            <ac:picMk id="4" creationId="{B0BF3B07-A7D1-E547-AC1E-CFA3EC379F0D}"/>
          </ac:picMkLst>
        </pc:picChg>
      </pc:sldChg>
      <pc:sldChg chg="modSp add">
        <pc:chgData name="Fuhrer Marc Rudolf" userId="7c581ff9-944b-4582-a36b-5d0ac3ba90eb" providerId="ADAL" clId="{39612B26-268B-9348-9B4D-2519779633D8}" dt="2021-06-07T09:17:12.710" v="2049" actId="14826"/>
        <pc:sldMkLst>
          <pc:docMk/>
          <pc:sldMk cId="723654065" sldId="349"/>
        </pc:sldMkLst>
        <pc:picChg chg="mod">
          <ac:chgData name="Fuhrer Marc Rudolf" userId="7c581ff9-944b-4582-a36b-5d0ac3ba90eb" providerId="ADAL" clId="{39612B26-268B-9348-9B4D-2519779633D8}" dt="2021-06-07T09:17:12.710" v="2049" actId="14826"/>
          <ac:picMkLst>
            <pc:docMk/>
            <pc:sldMk cId="723654065" sldId="349"/>
            <ac:picMk id="11" creationId="{E3D488C4-AB05-5D46-A27B-2AFA04FCEC79}"/>
          </ac:picMkLst>
        </pc:picChg>
      </pc:sldChg>
      <pc:sldChg chg="modSp add del mod">
        <pc:chgData name="Fuhrer Marc Rudolf" userId="7c581ff9-944b-4582-a36b-5d0ac3ba90eb" providerId="ADAL" clId="{39612B26-268B-9348-9B4D-2519779633D8}" dt="2021-06-07T09:19:40.267" v="2204" actId="2696"/>
        <pc:sldMkLst>
          <pc:docMk/>
          <pc:sldMk cId="3800488648" sldId="350"/>
        </pc:sldMkLst>
        <pc:spChg chg="mod">
          <ac:chgData name="Fuhrer Marc Rudolf" userId="7c581ff9-944b-4582-a36b-5d0ac3ba90eb" providerId="ADAL" clId="{39612B26-268B-9348-9B4D-2519779633D8}" dt="2021-06-07T09:18:57.660" v="2198" actId="20577"/>
          <ac:spMkLst>
            <pc:docMk/>
            <pc:sldMk cId="3800488648" sldId="350"/>
            <ac:spMk id="7" creationId="{56CC8DA0-94B8-FE4B-94A7-86A0A3D08814}"/>
          </ac:spMkLst>
        </pc:spChg>
      </pc:sldChg>
      <pc:sldChg chg="addSp modSp add mod replId">
        <pc:chgData name="Fuhrer Marc Rudolf" userId="7c581ff9-944b-4582-a36b-5d0ac3ba90eb" providerId="ADAL" clId="{39612B26-268B-9348-9B4D-2519779633D8}" dt="2021-06-07T09:29:26.312" v="2373" actId="1076"/>
        <pc:sldMkLst>
          <pc:docMk/>
          <pc:sldMk cId="2326973826" sldId="351"/>
        </pc:sldMkLst>
        <pc:spChg chg="mod">
          <ac:chgData name="Fuhrer Marc Rudolf" userId="7c581ff9-944b-4582-a36b-5d0ac3ba90eb" providerId="ADAL" clId="{39612B26-268B-9348-9B4D-2519779633D8}" dt="2021-06-07T09:21:04.412" v="2280" actId="113"/>
          <ac:spMkLst>
            <pc:docMk/>
            <pc:sldMk cId="2326973826" sldId="351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9:19:00.859" v="2200" actId="20577"/>
          <ac:spMkLst>
            <pc:docMk/>
            <pc:sldMk cId="2326973826" sldId="351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9:26.312" v="2373" actId="1076"/>
          <ac:picMkLst>
            <pc:docMk/>
            <pc:sldMk cId="2326973826" sldId="351"/>
            <ac:picMk id="4" creationId="{F32743BD-E5E0-5B42-B6D7-0099A7F26D02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09:20:22.768" v="2211" actId="14826"/>
        <pc:sldMkLst>
          <pc:docMk/>
          <pc:sldMk cId="697088360" sldId="352"/>
        </pc:sldMkLst>
        <pc:spChg chg="mod">
          <ac:chgData name="Fuhrer Marc Rudolf" userId="7c581ff9-944b-4582-a36b-5d0ac3ba90eb" providerId="ADAL" clId="{39612B26-268B-9348-9B4D-2519779633D8}" dt="2021-06-07T09:19:38.324" v="2203"/>
          <ac:spMkLst>
            <pc:docMk/>
            <pc:sldMk cId="697088360" sldId="352"/>
            <ac:spMk id="3" creationId="{AE5B1DEB-7DE8-4DEF-A97D-77DE5FA6762B}"/>
          </ac:spMkLst>
        </pc:spChg>
        <pc:spChg chg="mod">
          <ac:chgData name="Fuhrer Marc Rudolf" userId="7c581ff9-944b-4582-a36b-5d0ac3ba90eb" providerId="ADAL" clId="{39612B26-268B-9348-9B4D-2519779633D8}" dt="2021-06-07T09:19:45.445" v="2206" actId="20577"/>
          <ac:spMkLst>
            <pc:docMk/>
            <pc:sldMk cId="697088360" sldId="352"/>
            <ac:spMk id="7" creationId="{56CC8DA0-94B8-FE4B-94A7-86A0A3D08814}"/>
          </ac:spMkLst>
        </pc:spChg>
        <pc:picChg chg="mod">
          <ac:chgData name="Fuhrer Marc Rudolf" userId="7c581ff9-944b-4582-a36b-5d0ac3ba90eb" providerId="ADAL" clId="{39612B26-268B-9348-9B4D-2519779633D8}" dt="2021-06-07T09:19:57.820" v="2207" actId="14826"/>
          <ac:picMkLst>
            <pc:docMk/>
            <pc:sldMk cId="697088360" sldId="352"/>
            <ac:picMk id="11" creationId="{E3D488C4-AB05-5D46-A27B-2AFA04FCEC79}"/>
          </ac:picMkLst>
        </pc:picChg>
        <pc:picChg chg="mod">
          <ac:chgData name="Fuhrer Marc Rudolf" userId="7c581ff9-944b-4582-a36b-5d0ac3ba90eb" providerId="ADAL" clId="{39612B26-268B-9348-9B4D-2519779633D8}" dt="2021-06-07T09:20:05.299" v="2208" actId="14826"/>
          <ac:picMkLst>
            <pc:docMk/>
            <pc:sldMk cId="697088360" sldId="352"/>
            <ac:picMk id="12" creationId="{D180ABBF-6995-DF4A-9307-A753090DF793}"/>
          </ac:picMkLst>
        </pc:picChg>
        <pc:picChg chg="mod">
          <ac:chgData name="Fuhrer Marc Rudolf" userId="7c581ff9-944b-4582-a36b-5d0ac3ba90eb" providerId="ADAL" clId="{39612B26-268B-9348-9B4D-2519779633D8}" dt="2021-06-07T09:20:11.685" v="2209" actId="14826"/>
          <ac:picMkLst>
            <pc:docMk/>
            <pc:sldMk cId="697088360" sldId="352"/>
            <ac:picMk id="13" creationId="{BFC6CD50-762C-9546-AFE9-54FD80C7CAD1}"/>
          </ac:picMkLst>
        </pc:picChg>
        <pc:picChg chg="mod">
          <ac:chgData name="Fuhrer Marc Rudolf" userId="7c581ff9-944b-4582-a36b-5d0ac3ba90eb" providerId="ADAL" clId="{39612B26-268B-9348-9B4D-2519779633D8}" dt="2021-06-07T09:20:16.855" v="2210" actId="14826"/>
          <ac:picMkLst>
            <pc:docMk/>
            <pc:sldMk cId="697088360" sldId="352"/>
            <ac:picMk id="14" creationId="{1F9F3BFD-20BC-854E-BB2F-6F05201487B5}"/>
          </ac:picMkLst>
        </pc:picChg>
        <pc:picChg chg="mod">
          <ac:chgData name="Fuhrer Marc Rudolf" userId="7c581ff9-944b-4582-a36b-5d0ac3ba90eb" providerId="ADAL" clId="{39612B26-268B-9348-9B4D-2519779633D8}" dt="2021-06-07T09:20:22.768" v="2211" actId="14826"/>
          <ac:picMkLst>
            <pc:docMk/>
            <pc:sldMk cId="697088360" sldId="352"/>
            <ac:picMk id="15" creationId="{837A38F2-704F-F14B-87E0-5E2F31FA012A}"/>
          </ac:picMkLst>
        </pc:picChg>
      </pc:sldChg>
      <pc:sldChg chg="delSp modSp add mod">
        <pc:chgData name="Fuhrer Marc Rudolf" userId="7c581ff9-944b-4582-a36b-5d0ac3ba90eb" providerId="ADAL" clId="{39612B26-268B-9348-9B4D-2519779633D8}" dt="2021-06-07T09:21:52.199" v="2291" actId="14826"/>
        <pc:sldMkLst>
          <pc:docMk/>
          <pc:sldMk cId="2658493878" sldId="353"/>
        </pc:sldMkLst>
        <pc:spChg chg="mod">
          <ac:chgData name="Fuhrer Marc Rudolf" userId="7c581ff9-944b-4582-a36b-5d0ac3ba90eb" providerId="ADAL" clId="{39612B26-268B-9348-9B4D-2519779633D8}" dt="2021-06-07T09:21:41.501" v="2288"/>
          <ac:spMkLst>
            <pc:docMk/>
            <pc:sldMk cId="2658493878" sldId="353"/>
            <ac:spMk id="3" creationId="{AE5B1DEB-7DE8-4DEF-A97D-77DE5FA6762B}"/>
          </ac:spMkLst>
        </pc:spChg>
        <pc:spChg chg="mod">
          <ac:chgData name="Fuhrer Marc Rudolf" userId="7c581ff9-944b-4582-a36b-5d0ac3ba90eb" providerId="ADAL" clId="{39612B26-268B-9348-9B4D-2519779633D8}" dt="2021-06-07T09:21:37.511" v="2287" actId="20577"/>
          <ac:spMkLst>
            <pc:docMk/>
            <pc:sldMk cId="2658493878" sldId="353"/>
            <ac:spMk id="7" creationId="{56CC8DA0-94B8-FE4B-94A7-86A0A3D08814}"/>
          </ac:spMkLst>
        </pc:spChg>
        <pc:picChg chg="mod">
          <ac:chgData name="Fuhrer Marc Rudolf" userId="7c581ff9-944b-4582-a36b-5d0ac3ba90eb" providerId="ADAL" clId="{39612B26-268B-9348-9B4D-2519779633D8}" dt="2021-06-07T09:21:52.199" v="2291" actId="14826"/>
          <ac:picMkLst>
            <pc:docMk/>
            <pc:sldMk cId="2658493878" sldId="353"/>
            <ac:picMk id="11" creationId="{E3D488C4-AB05-5D46-A27B-2AFA04FCEC79}"/>
          </ac:picMkLst>
        </pc:picChg>
        <pc:picChg chg="del">
          <ac:chgData name="Fuhrer Marc Rudolf" userId="7c581ff9-944b-4582-a36b-5d0ac3ba90eb" providerId="ADAL" clId="{39612B26-268B-9348-9B4D-2519779633D8}" dt="2021-06-07T09:21:43.860" v="2289" actId="478"/>
          <ac:picMkLst>
            <pc:docMk/>
            <pc:sldMk cId="2658493878" sldId="353"/>
            <ac:picMk id="12" creationId="{D180ABBF-6995-DF4A-9307-A753090DF793}"/>
          </ac:picMkLst>
        </pc:picChg>
      </pc:sldChg>
      <pc:sldChg chg="addSp modSp add mod ord">
        <pc:chgData name="Fuhrer Marc Rudolf" userId="7c581ff9-944b-4582-a36b-5d0ac3ba90eb" providerId="ADAL" clId="{39612B26-268B-9348-9B4D-2519779633D8}" dt="2021-06-07T09:29:46.574" v="2377" actId="1076"/>
        <pc:sldMkLst>
          <pc:docMk/>
          <pc:sldMk cId="2601383694" sldId="354"/>
        </pc:sldMkLst>
        <pc:spChg chg="mod">
          <ac:chgData name="Fuhrer Marc Rudolf" userId="7c581ff9-944b-4582-a36b-5d0ac3ba90eb" providerId="ADAL" clId="{39612B26-268B-9348-9B4D-2519779633D8}" dt="2021-06-07T09:22:20.139" v="2345" actId="20577"/>
          <ac:spMkLst>
            <pc:docMk/>
            <pc:sldMk cId="2601383694" sldId="354"/>
            <ac:spMk id="6" creationId="{EE223442-5EA2-AD40-98B1-49CFB706432B}"/>
          </ac:spMkLst>
        </pc:spChg>
        <pc:spChg chg="mod">
          <ac:chgData name="Fuhrer Marc Rudolf" userId="7c581ff9-944b-4582-a36b-5d0ac3ba90eb" providerId="ADAL" clId="{39612B26-268B-9348-9B4D-2519779633D8}" dt="2021-06-07T09:21:34.503" v="2285" actId="20577"/>
          <ac:spMkLst>
            <pc:docMk/>
            <pc:sldMk cId="2601383694" sldId="354"/>
            <ac:spMk id="7" creationId="{56CC8DA0-94B8-FE4B-94A7-86A0A3D08814}"/>
          </ac:spMkLst>
        </pc:spChg>
        <pc:picChg chg="add mod">
          <ac:chgData name="Fuhrer Marc Rudolf" userId="7c581ff9-944b-4582-a36b-5d0ac3ba90eb" providerId="ADAL" clId="{39612B26-268B-9348-9B4D-2519779633D8}" dt="2021-06-07T09:29:46.574" v="2377" actId="1076"/>
          <ac:picMkLst>
            <pc:docMk/>
            <pc:sldMk cId="2601383694" sldId="354"/>
            <ac:picMk id="4" creationId="{5097C717-8C17-3545-9A41-BB796303CB94}"/>
          </ac:picMkLst>
        </pc:picChg>
      </pc:sldChg>
      <pc:sldChg chg="addSp delSp modSp add mod">
        <pc:chgData name="Fuhrer Marc Rudolf" userId="7c581ff9-944b-4582-a36b-5d0ac3ba90eb" providerId="ADAL" clId="{39612B26-268B-9348-9B4D-2519779633D8}" dt="2021-06-07T09:33:32.563" v="2419" actId="20577"/>
        <pc:sldMkLst>
          <pc:docMk/>
          <pc:sldMk cId="214221486" sldId="355"/>
        </pc:sldMkLst>
        <pc:spChg chg="del mod">
          <ac:chgData name="Fuhrer Marc Rudolf" userId="7c581ff9-944b-4582-a36b-5d0ac3ba90eb" providerId="ADAL" clId="{39612B26-268B-9348-9B4D-2519779633D8}" dt="2021-06-07T09:33:10.681" v="2400" actId="478"/>
          <ac:spMkLst>
            <pc:docMk/>
            <pc:sldMk cId="214221486" sldId="355"/>
            <ac:spMk id="2" creationId="{8C1C09C7-6855-4055-B8A4-9A6AAE73F52C}"/>
          </ac:spMkLst>
        </pc:spChg>
        <pc:spChg chg="del mod">
          <ac:chgData name="Fuhrer Marc Rudolf" userId="7c581ff9-944b-4582-a36b-5d0ac3ba90eb" providerId="ADAL" clId="{39612B26-268B-9348-9B4D-2519779633D8}" dt="2021-06-07T09:33:10.681" v="2400" actId="478"/>
          <ac:spMkLst>
            <pc:docMk/>
            <pc:sldMk cId="214221486" sldId="355"/>
            <ac:spMk id="6" creationId="{A188D228-8080-0345-9355-9327A873EF3C}"/>
          </ac:spMkLst>
        </pc:spChg>
        <pc:spChg chg="mod">
          <ac:chgData name="Fuhrer Marc Rudolf" userId="7c581ff9-944b-4582-a36b-5d0ac3ba90eb" providerId="ADAL" clId="{39612B26-268B-9348-9B4D-2519779633D8}" dt="2021-06-07T09:33:32.563" v="2419" actId="20577"/>
          <ac:spMkLst>
            <pc:docMk/>
            <pc:sldMk cId="214221486" sldId="355"/>
            <ac:spMk id="8" creationId="{E5DB4F66-5ACD-45CE-95EE-EFEBADB3BEB0}"/>
          </ac:spMkLst>
        </pc:spChg>
        <pc:picChg chg="add del mod">
          <ac:chgData name="Fuhrer Marc Rudolf" userId="7c581ff9-944b-4582-a36b-5d0ac3ba90eb" providerId="ADAL" clId="{39612B26-268B-9348-9B4D-2519779633D8}" dt="2021-06-07T09:32:28.197" v="2397" actId="931"/>
          <ac:picMkLst>
            <pc:docMk/>
            <pc:sldMk cId="214221486" sldId="355"/>
            <ac:picMk id="4" creationId="{45064EC1-F4CC-764E-8248-3B231392E3A3}"/>
          </ac:picMkLst>
        </pc:picChg>
        <pc:picChg chg="del">
          <ac:chgData name="Fuhrer Marc Rudolf" userId="7c581ff9-944b-4582-a36b-5d0ac3ba90eb" providerId="ADAL" clId="{39612B26-268B-9348-9B4D-2519779633D8}" dt="2021-06-07T09:30:30.141" v="2389" actId="478"/>
          <ac:picMkLst>
            <pc:docMk/>
            <pc:sldMk cId="214221486" sldId="355"/>
            <ac:picMk id="5" creationId="{9C56BB11-257C-46F1-98F8-C1AF31C5D3F3}"/>
          </ac:picMkLst>
        </pc:picChg>
        <pc:picChg chg="add mod">
          <ac:chgData name="Fuhrer Marc Rudolf" userId="7c581ff9-944b-4582-a36b-5d0ac3ba90eb" providerId="ADAL" clId="{39612B26-268B-9348-9B4D-2519779633D8}" dt="2021-06-07T09:33:23.386" v="2403" actId="1076"/>
          <ac:picMkLst>
            <pc:docMk/>
            <pc:sldMk cId="214221486" sldId="355"/>
            <ac:picMk id="9" creationId="{B48C33E7-2340-2643-9E9F-D468529B1EB3}"/>
          </ac:picMkLst>
        </pc:picChg>
      </pc:sldChg>
      <pc:sldChg chg="addSp delSp modSp add mod">
        <pc:chgData name="Fuhrer Marc Rudolf" userId="7c581ff9-944b-4582-a36b-5d0ac3ba90eb" providerId="ADAL" clId="{39612B26-268B-9348-9B4D-2519779633D8}" dt="2021-06-07T09:34:24.216" v="2425" actId="14100"/>
        <pc:sldMkLst>
          <pc:docMk/>
          <pc:sldMk cId="2014069688" sldId="356"/>
        </pc:sldMkLst>
        <pc:picChg chg="add mod">
          <ac:chgData name="Fuhrer Marc Rudolf" userId="7c581ff9-944b-4582-a36b-5d0ac3ba90eb" providerId="ADAL" clId="{39612B26-268B-9348-9B4D-2519779633D8}" dt="2021-06-07T09:34:24.216" v="2425" actId="14100"/>
          <ac:picMkLst>
            <pc:docMk/>
            <pc:sldMk cId="2014069688" sldId="356"/>
            <ac:picMk id="4" creationId="{FD3CC434-90DF-FA4E-A04F-7D77A6394E5B}"/>
          </ac:picMkLst>
        </pc:picChg>
        <pc:picChg chg="del">
          <ac:chgData name="Fuhrer Marc Rudolf" userId="7c581ff9-944b-4582-a36b-5d0ac3ba90eb" providerId="ADAL" clId="{39612B26-268B-9348-9B4D-2519779633D8}" dt="2021-06-07T09:33:50.874" v="2421" actId="478"/>
          <ac:picMkLst>
            <pc:docMk/>
            <pc:sldMk cId="2014069688" sldId="356"/>
            <ac:picMk id="9" creationId="{B48C33E7-2340-2643-9E9F-D468529B1EB3}"/>
          </ac:picMkLst>
        </pc:picChg>
      </pc:sldChg>
      <pc:sldChg chg="addSp delSp modSp add mod">
        <pc:chgData name="Fuhrer Marc Rudolf" userId="7c581ff9-944b-4582-a36b-5d0ac3ba90eb" providerId="ADAL" clId="{39612B26-268B-9348-9B4D-2519779633D8}" dt="2021-06-07T09:34:58.324" v="2436" actId="14100"/>
        <pc:sldMkLst>
          <pc:docMk/>
          <pc:sldMk cId="2716009059" sldId="357"/>
        </pc:sldMkLst>
        <pc:picChg chg="del">
          <ac:chgData name="Fuhrer Marc Rudolf" userId="7c581ff9-944b-4582-a36b-5d0ac3ba90eb" providerId="ADAL" clId="{39612B26-268B-9348-9B4D-2519779633D8}" dt="2021-06-07T09:34:56.647" v="2433" actId="478"/>
          <ac:picMkLst>
            <pc:docMk/>
            <pc:sldMk cId="2716009059" sldId="357"/>
            <ac:picMk id="4" creationId="{FD3CC434-90DF-FA4E-A04F-7D77A6394E5B}"/>
          </ac:picMkLst>
        </pc:picChg>
        <pc:picChg chg="add mod">
          <ac:chgData name="Fuhrer Marc Rudolf" userId="7c581ff9-944b-4582-a36b-5d0ac3ba90eb" providerId="ADAL" clId="{39612B26-268B-9348-9B4D-2519779633D8}" dt="2021-06-07T09:34:58.324" v="2436" actId="14100"/>
          <ac:picMkLst>
            <pc:docMk/>
            <pc:sldMk cId="2716009059" sldId="357"/>
            <ac:picMk id="5" creationId="{4B1B520A-7D03-2B4C-B1C7-C66D249F1CFF}"/>
          </ac:picMkLst>
        </pc:picChg>
      </pc:sldChg>
      <pc:sldChg chg="addSp delSp modSp add mod">
        <pc:chgData name="Fuhrer Marc Rudolf" userId="7c581ff9-944b-4582-a36b-5d0ac3ba90eb" providerId="ADAL" clId="{39612B26-268B-9348-9B4D-2519779633D8}" dt="2021-06-07T09:35:43.796" v="2448" actId="1076"/>
        <pc:sldMkLst>
          <pc:docMk/>
          <pc:sldMk cId="4217755409" sldId="358"/>
        </pc:sldMkLst>
        <pc:spChg chg="mod">
          <ac:chgData name="Fuhrer Marc Rudolf" userId="7c581ff9-944b-4582-a36b-5d0ac3ba90eb" providerId="ADAL" clId="{39612B26-268B-9348-9B4D-2519779633D8}" dt="2021-06-07T09:35:10.826" v="2443" actId="20577"/>
          <ac:spMkLst>
            <pc:docMk/>
            <pc:sldMk cId="4217755409" sldId="358"/>
            <ac:spMk id="8" creationId="{E5DB4F66-5ACD-45CE-95EE-EFEBADB3BEB0}"/>
          </ac:spMkLst>
        </pc:spChg>
        <pc:picChg chg="add mod">
          <ac:chgData name="Fuhrer Marc Rudolf" userId="7c581ff9-944b-4582-a36b-5d0ac3ba90eb" providerId="ADAL" clId="{39612B26-268B-9348-9B4D-2519779633D8}" dt="2021-06-07T09:35:43.796" v="2448" actId="1076"/>
          <ac:picMkLst>
            <pc:docMk/>
            <pc:sldMk cId="4217755409" sldId="358"/>
            <ac:picMk id="4" creationId="{849D6F16-915B-8A4F-B759-EAF393422373}"/>
          </ac:picMkLst>
        </pc:picChg>
        <pc:picChg chg="del">
          <ac:chgData name="Fuhrer Marc Rudolf" userId="7c581ff9-944b-4582-a36b-5d0ac3ba90eb" providerId="ADAL" clId="{39612B26-268B-9348-9B4D-2519779633D8}" dt="2021-06-07T09:35:28.238" v="2444" actId="478"/>
          <ac:picMkLst>
            <pc:docMk/>
            <pc:sldMk cId="4217755409" sldId="358"/>
            <ac:picMk id="5" creationId="{4B1B520A-7D03-2B4C-B1C7-C66D249F1CFF}"/>
          </ac:picMkLst>
        </pc:picChg>
      </pc:sldChg>
      <pc:sldChg chg="modSp add mod ord">
        <pc:chgData name="Fuhrer Marc Rudolf" userId="7c581ff9-944b-4582-a36b-5d0ac3ba90eb" providerId="ADAL" clId="{39612B26-268B-9348-9B4D-2519779633D8}" dt="2021-06-07T10:01:08.669" v="3109" actId="20577"/>
        <pc:sldMkLst>
          <pc:docMk/>
          <pc:sldMk cId="2613784929" sldId="359"/>
        </pc:sldMkLst>
        <pc:spChg chg="mod">
          <ac:chgData name="Fuhrer Marc Rudolf" userId="7c581ff9-944b-4582-a36b-5d0ac3ba90eb" providerId="ADAL" clId="{39612B26-268B-9348-9B4D-2519779633D8}" dt="2021-06-07T10:01:08.669" v="3109" actId="20577"/>
          <ac:spMkLst>
            <pc:docMk/>
            <pc:sldMk cId="2613784929" sldId="359"/>
            <ac:spMk id="2" creationId="{9570DF22-C00E-4162-88B6-41756DA7B6FD}"/>
          </ac:spMkLst>
        </pc:spChg>
        <pc:spChg chg="mod">
          <ac:chgData name="Fuhrer Marc Rudolf" userId="7c581ff9-944b-4582-a36b-5d0ac3ba90eb" providerId="ADAL" clId="{39612B26-268B-9348-9B4D-2519779633D8}" dt="2021-06-07T09:42:01.193" v="2451" actId="20577"/>
          <ac:spMkLst>
            <pc:docMk/>
            <pc:sldMk cId="2613784929" sldId="359"/>
            <ac:spMk id="3" creationId="{665B89B3-1707-40C4-AC75-D46323DA0C06}"/>
          </ac:spMkLst>
        </pc:spChg>
      </pc:sldChg>
      <pc:sldChg chg="modSp add mod ord">
        <pc:chgData name="Fuhrer Marc Rudolf" userId="7c581ff9-944b-4582-a36b-5d0ac3ba90eb" providerId="ADAL" clId="{39612B26-268B-9348-9B4D-2519779633D8}" dt="2021-06-07T10:01:55.428" v="3122" actId="20577"/>
        <pc:sldMkLst>
          <pc:docMk/>
          <pc:sldMk cId="3384786097" sldId="360"/>
        </pc:sldMkLst>
        <pc:spChg chg="mod">
          <ac:chgData name="Fuhrer Marc Rudolf" userId="7c581ff9-944b-4582-a36b-5d0ac3ba90eb" providerId="ADAL" clId="{39612B26-268B-9348-9B4D-2519779633D8}" dt="2021-06-07T10:01:55.428" v="3122" actId="20577"/>
          <ac:spMkLst>
            <pc:docMk/>
            <pc:sldMk cId="3384786097" sldId="360"/>
            <ac:spMk id="10" creationId="{A7C9C66A-A3F9-4CBD-844C-9F8A270C97C0}"/>
          </ac:spMkLst>
        </pc:spChg>
      </pc:sldChg>
      <pc:sldChg chg="modSp add ord">
        <pc:chgData name="Fuhrer Marc Rudolf" userId="7c581ff9-944b-4582-a36b-5d0ac3ba90eb" providerId="ADAL" clId="{39612B26-268B-9348-9B4D-2519779633D8}" dt="2021-06-07T10:02:40.263" v="3126"/>
        <pc:sldMkLst>
          <pc:docMk/>
          <pc:sldMk cId="3818172599" sldId="361"/>
        </pc:sldMkLst>
        <pc:spChg chg="mod">
          <ac:chgData name="Fuhrer Marc Rudolf" userId="7c581ff9-944b-4582-a36b-5d0ac3ba90eb" providerId="ADAL" clId="{39612B26-268B-9348-9B4D-2519779633D8}" dt="2021-06-07T10:02:40.263" v="3126"/>
          <ac:spMkLst>
            <pc:docMk/>
            <pc:sldMk cId="3818172599" sldId="361"/>
            <ac:spMk id="10" creationId="{A7C9C66A-A3F9-4CBD-844C-9F8A270C97C0}"/>
          </ac:spMkLst>
        </pc:spChg>
      </pc:sldChg>
    </pc:docChg>
  </pc:docChgLst>
  <pc:docChgLst>
    <pc:chgData name="Waser Nicolas Anthony" userId="S::wasen2@bfh.ch::025ba735-7743-491a-b5ab-d296a9eb9b48" providerId="AD" clId="Web-{165784D2-A123-3899-7EF5-BFDBA5DCBA96}"/>
    <pc:docChg chg="modSld">
      <pc:chgData name="Waser Nicolas Anthony" userId="S::wasen2@bfh.ch::025ba735-7743-491a-b5ab-d296a9eb9b48" providerId="AD" clId="Web-{165784D2-A123-3899-7EF5-BFDBA5DCBA96}" dt="2022-11-07T20:29:54.242" v="26" actId="20577"/>
      <pc:docMkLst>
        <pc:docMk/>
      </pc:docMkLst>
      <pc:sldChg chg="modSp">
        <pc:chgData name="Waser Nicolas Anthony" userId="S::wasen2@bfh.ch::025ba735-7743-491a-b5ab-d296a9eb9b48" providerId="AD" clId="Web-{165784D2-A123-3899-7EF5-BFDBA5DCBA96}" dt="2022-11-07T20:29:54.242" v="26" actId="20577"/>
        <pc:sldMkLst>
          <pc:docMk/>
          <pc:sldMk cId="2316903560" sldId="368"/>
        </pc:sldMkLst>
        <pc:spChg chg="mod">
          <ac:chgData name="Waser Nicolas Anthony" userId="S::wasen2@bfh.ch::025ba735-7743-491a-b5ab-d296a9eb9b48" providerId="AD" clId="Web-{165784D2-A123-3899-7EF5-BFDBA5DCBA96}" dt="2022-11-07T20:29:54.242" v="26" actId="20577"/>
          <ac:spMkLst>
            <pc:docMk/>
            <pc:sldMk cId="2316903560" sldId="368"/>
            <ac:spMk id="45" creationId="{2827EC8B-C42F-4DED-98B2-04EBB0E8215C}"/>
          </ac:spMkLst>
        </pc:spChg>
      </pc:sldChg>
      <pc:sldChg chg="modSp">
        <pc:chgData name="Waser Nicolas Anthony" userId="S::wasen2@bfh.ch::025ba735-7743-491a-b5ab-d296a9eb9b48" providerId="AD" clId="Web-{165784D2-A123-3899-7EF5-BFDBA5DCBA96}" dt="2022-11-07T20:29:45.148" v="20" actId="20577"/>
        <pc:sldMkLst>
          <pc:docMk/>
          <pc:sldMk cId="2158401300" sldId="369"/>
        </pc:sldMkLst>
        <pc:spChg chg="mod">
          <ac:chgData name="Waser Nicolas Anthony" userId="S::wasen2@bfh.ch::025ba735-7743-491a-b5ab-d296a9eb9b48" providerId="AD" clId="Web-{165784D2-A123-3899-7EF5-BFDBA5DCBA96}" dt="2022-11-07T20:29:45.148" v="20" actId="20577"/>
          <ac:spMkLst>
            <pc:docMk/>
            <pc:sldMk cId="2158401300" sldId="369"/>
            <ac:spMk id="45" creationId="{2827EC8B-C42F-4DED-98B2-04EBB0E8215C}"/>
          </ac:spMkLst>
        </pc:spChg>
      </pc:sldChg>
      <pc:sldChg chg="modSp">
        <pc:chgData name="Waser Nicolas Anthony" userId="S::wasen2@bfh.ch::025ba735-7743-491a-b5ab-d296a9eb9b48" providerId="AD" clId="Web-{165784D2-A123-3899-7EF5-BFDBA5DCBA96}" dt="2022-11-07T20:29:37.976" v="19" actId="20577"/>
        <pc:sldMkLst>
          <pc:docMk/>
          <pc:sldMk cId="3767058640" sldId="370"/>
        </pc:sldMkLst>
        <pc:spChg chg="mod">
          <ac:chgData name="Waser Nicolas Anthony" userId="S::wasen2@bfh.ch::025ba735-7743-491a-b5ab-d296a9eb9b48" providerId="AD" clId="Web-{165784D2-A123-3899-7EF5-BFDBA5DCBA96}" dt="2022-11-07T20:29:37.976" v="19" actId="20577"/>
          <ac:spMkLst>
            <pc:docMk/>
            <pc:sldMk cId="3767058640" sldId="370"/>
            <ac:spMk id="45" creationId="{2827EC8B-C42F-4DED-98B2-04EBB0E8215C}"/>
          </ac:spMkLst>
        </pc:spChg>
      </pc:sldChg>
    </pc:docChg>
  </pc:docChgLst>
  <pc:docChgLst>
    <pc:chgData name="Kastrati Endrit" userId="S::kaste1@bfh.ch::9003e50d-eee7-4ca5-a6e0-ff05e26b39b0" providerId="AD" clId="Web-{B952E7B4-B71A-44C7-93F0-5C29E3B7123C}"/>
    <pc:docChg chg="addSld modSld">
      <pc:chgData name="Kastrati Endrit" userId="S::kaste1@bfh.ch::9003e50d-eee7-4ca5-a6e0-ff05e26b39b0" providerId="AD" clId="Web-{B952E7B4-B71A-44C7-93F0-5C29E3B7123C}" dt="2021-04-11T14:02:17.689" v="17"/>
      <pc:docMkLst>
        <pc:docMk/>
      </pc:docMkLst>
      <pc:sldChg chg="addSp delSp modSp new">
        <pc:chgData name="Kastrati Endrit" userId="S::kaste1@bfh.ch::9003e50d-eee7-4ca5-a6e0-ff05e26b39b0" providerId="AD" clId="Web-{B952E7B4-B71A-44C7-93F0-5C29E3B7123C}" dt="2021-04-11T14:02:17.689" v="17"/>
        <pc:sldMkLst>
          <pc:docMk/>
          <pc:sldMk cId="2450109129" sldId="298"/>
        </pc:sldMkLst>
        <pc:spChg chg="mod">
          <ac:chgData name="Kastrati Endrit" userId="S::kaste1@bfh.ch::9003e50d-eee7-4ca5-a6e0-ff05e26b39b0" providerId="AD" clId="Web-{B952E7B4-B71A-44C7-93F0-5C29E3B7123C}" dt="2021-04-11T14:02:13.471" v="15" actId="20577"/>
          <ac:spMkLst>
            <pc:docMk/>
            <pc:sldMk cId="2450109129" sldId="298"/>
            <ac:spMk id="2" creationId="{12673405-7C54-46E3-AA72-E10ECDBC9E20}"/>
          </ac:spMkLst>
        </pc:spChg>
        <pc:spChg chg="mod">
          <ac:chgData name="Kastrati Endrit" userId="S::kaste1@bfh.ch::9003e50d-eee7-4ca5-a6e0-ff05e26b39b0" providerId="AD" clId="Web-{B952E7B4-B71A-44C7-93F0-5C29E3B7123C}" dt="2021-04-11T13:57:46.416" v="13" actId="20577"/>
          <ac:spMkLst>
            <pc:docMk/>
            <pc:sldMk cId="2450109129" sldId="298"/>
            <ac:spMk id="3" creationId="{4D510C5C-3EE3-43D3-9050-8B68E1A53E29}"/>
          </ac:spMkLst>
        </pc:spChg>
        <pc:picChg chg="add del mod">
          <ac:chgData name="Kastrati Endrit" userId="S::kaste1@bfh.ch::9003e50d-eee7-4ca5-a6e0-ff05e26b39b0" providerId="AD" clId="Web-{B952E7B4-B71A-44C7-93F0-5C29E3B7123C}" dt="2021-04-11T14:02:17.689" v="17"/>
          <ac:picMkLst>
            <pc:docMk/>
            <pc:sldMk cId="2450109129" sldId="298"/>
            <ac:picMk id="4" creationId="{D0A8A8F8-EE22-4004-90F6-08D8B2A36FAE}"/>
          </ac:picMkLst>
        </pc:picChg>
      </pc:sldChg>
    </pc:docChg>
  </pc:docChgLst>
  <pc:docChgLst>
    <pc:chgData name="Nicola Sacha" userId="aa52c5be-0a6e-4bd5-9257-f640eb9a45e7" providerId="ADAL" clId="{1B245C2D-5144-4CFA-AD72-F75B3AFF7609}"/>
    <pc:docChg chg="undo custSel addSld delSld modSld">
      <pc:chgData name="Nicola Sacha" userId="aa52c5be-0a6e-4bd5-9257-f640eb9a45e7" providerId="ADAL" clId="{1B245C2D-5144-4CFA-AD72-F75B3AFF7609}" dt="2022-11-07T22:38:41.078" v="1378" actId="20577"/>
      <pc:docMkLst>
        <pc:docMk/>
      </pc:docMkLst>
      <pc:sldChg chg="mod modShow">
        <pc:chgData name="Nicola Sacha" userId="aa52c5be-0a6e-4bd5-9257-f640eb9a45e7" providerId="ADAL" clId="{1B245C2D-5144-4CFA-AD72-F75B3AFF7609}" dt="2022-11-07T21:43:26.498" v="1278" actId="729"/>
        <pc:sldMkLst>
          <pc:docMk/>
          <pc:sldMk cId="3636096661" sldId="319"/>
        </pc:sldMkLst>
      </pc:sldChg>
      <pc:sldChg chg="mod modShow">
        <pc:chgData name="Nicola Sacha" userId="aa52c5be-0a6e-4bd5-9257-f640eb9a45e7" providerId="ADAL" clId="{1B245C2D-5144-4CFA-AD72-F75B3AFF7609}" dt="2022-11-07T21:43:21.919" v="1277" actId="729"/>
        <pc:sldMkLst>
          <pc:docMk/>
          <pc:sldMk cId="2613784929" sldId="359"/>
        </pc:sldMkLst>
      </pc:sldChg>
      <pc:sldChg chg="addSp modSp mod">
        <pc:chgData name="Nicola Sacha" userId="aa52c5be-0a6e-4bd5-9257-f640eb9a45e7" providerId="ADAL" clId="{1B245C2D-5144-4CFA-AD72-F75B3AFF7609}" dt="2022-11-07T21:22:47.508" v="506"/>
        <pc:sldMkLst>
          <pc:docMk/>
          <pc:sldMk cId="1478311859" sldId="372"/>
        </pc:sldMkLst>
        <pc:spChg chg="mod">
          <ac:chgData name="Nicola Sacha" userId="aa52c5be-0a6e-4bd5-9257-f640eb9a45e7" providerId="ADAL" clId="{1B245C2D-5144-4CFA-AD72-F75B3AFF7609}" dt="2022-11-06T22:29:57.705" v="70" actId="20577"/>
          <ac:spMkLst>
            <pc:docMk/>
            <pc:sldMk cId="1478311859" sldId="372"/>
            <ac:spMk id="10" creationId="{A7C9C66A-A3F9-4CBD-844C-9F8A270C97C0}"/>
          </ac:spMkLst>
        </pc:spChg>
        <pc:spChg chg="mod">
          <ac:chgData name="Nicola Sacha" userId="aa52c5be-0a6e-4bd5-9257-f640eb9a45e7" providerId="ADAL" clId="{1B245C2D-5144-4CFA-AD72-F75B3AFF7609}" dt="2022-11-06T22:28:11.557" v="11" actId="20577"/>
          <ac:spMkLst>
            <pc:docMk/>
            <pc:sldMk cId="1478311859" sldId="372"/>
            <ac:spMk id="11" creationId="{BBDD3F6A-D7A1-4C80-B495-6567E85A8637}"/>
          </ac:spMkLst>
        </pc:spChg>
        <pc:spChg chg="mod">
          <ac:chgData name="Nicola Sacha" userId="aa52c5be-0a6e-4bd5-9257-f640eb9a45e7" providerId="ADAL" clId="{1B245C2D-5144-4CFA-AD72-F75B3AFF7609}" dt="2022-11-06T22:28:17.708" v="22" actId="20577"/>
          <ac:spMkLst>
            <pc:docMk/>
            <pc:sldMk cId="1478311859" sldId="372"/>
            <ac:spMk id="13" creationId="{85CAA651-3DF3-4E15-B6E8-11382BA7D0BC}"/>
          </ac:spMkLst>
        </pc:spChg>
        <pc:spChg chg="mod">
          <ac:chgData name="Nicola Sacha" userId="aa52c5be-0a6e-4bd5-9257-f640eb9a45e7" providerId="ADAL" clId="{1B245C2D-5144-4CFA-AD72-F75B3AFF7609}" dt="2022-11-06T22:28:24.140" v="35" actId="20577"/>
          <ac:spMkLst>
            <pc:docMk/>
            <pc:sldMk cId="1478311859" sldId="372"/>
            <ac:spMk id="15" creationId="{A238E6B5-E00A-42EB-99C3-E669CF90D287}"/>
          </ac:spMkLst>
        </pc:spChg>
        <pc:spChg chg="mod">
          <ac:chgData name="Nicola Sacha" userId="aa52c5be-0a6e-4bd5-9257-f640eb9a45e7" providerId="ADAL" clId="{1B245C2D-5144-4CFA-AD72-F75B3AFF7609}" dt="2022-11-06T22:29:12.933" v="47" actId="20577"/>
          <ac:spMkLst>
            <pc:docMk/>
            <pc:sldMk cId="1478311859" sldId="372"/>
            <ac:spMk id="17" creationId="{43A9B8B1-0100-461F-9EAA-4A20730875F8}"/>
          </ac:spMkLst>
        </pc:spChg>
        <pc:picChg chg="add mod">
          <ac:chgData name="Nicola Sacha" userId="aa52c5be-0a6e-4bd5-9257-f640eb9a45e7" providerId="ADAL" clId="{1B245C2D-5144-4CFA-AD72-F75B3AFF7609}" dt="2022-11-07T21:22:47.508" v="506"/>
          <ac:picMkLst>
            <pc:docMk/>
            <pc:sldMk cId="1478311859" sldId="372"/>
            <ac:picMk id="2" creationId="{DC673462-1487-6A9C-FE21-C6A96B38CF25}"/>
          </ac:picMkLst>
        </pc:picChg>
        <pc:picChg chg="mod">
          <ac:chgData name="Nicola Sacha" userId="aa52c5be-0a6e-4bd5-9257-f640eb9a45e7" providerId="ADAL" clId="{1B245C2D-5144-4CFA-AD72-F75B3AFF7609}" dt="2022-11-07T21:20:48.636" v="500" actId="14826"/>
          <ac:picMkLst>
            <pc:docMk/>
            <pc:sldMk cId="1478311859" sldId="372"/>
            <ac:picMk id="33" creationId="{85695C0F-CEEB-4C69-AD7B-7E7AE39FCDDA}"/>
          </ac:picMkLst>
        </pc:picChg>
        <pc:picChg chg="mod">
          <ac:chgData name="Nicola Sacha" userId="aa52c5be-0a6e-4bd5-9257-f640eb9a45e7" providerId="ADAL" clId="{1B245C2D-5144-4CFA-AD72-F75B3AFF7609}" dt="2022-11-07T21:22:41.197" v="504" actId="14826"/>
          <ac:picMkLst>
            <pc:docMk/>
            <pc:sldMk cId="1478311859" sldId="372"/>
            <ac:picMk id="35" creationId="{BA49B36B-0D58-4AE6-B6E0-E9C5EA33A02B}"/>
          </ac:picMkLst>
        </pc:picChg>
        <pc:picChg chg="mod">
          <ac:chgData name="Nicola Sacha" userId="aa52c5be-0a6e-4bd5-9257-f640eb9a45e7" providerId="ADAL" clId="{1B245C2D-5144-4CFA-AD72-F75B3AFF7609}" dt="2022-11-07T21:21:42.721" v="502" actId="14826"/>
          <ac:picMkLst>
            <pc:docMk/>
            <pc:sldMk cId="1478311859" sldId="372"/>
            <ac:picMk id="37" creationId="{024DF9CA-953C-4B53-9356-00799C593B55}"/>
          </ac:picMkLst>
        </pc:picChg>
        <pc:picChg chg="mod">
          <ac:chgData name="Nicola Sacha" userId="aa52c5be-0a6e-4bd5-9257-f640eb9a45e7" providerId="ADAL" clId="{1B245C2D-5144-4CFA-AD72-F75B3AFF7609}" dt="2022-11-07T21:22:25.369" v="503" actId="14826"/>
          <ac:picMkLst>
            <pc:docMk/>
            <pc:sldMk cId="1478311859" sldId="372"/>
            <ac:picMk id="39" creationId="{7FFDFE0B-8C64-42F9-B516-28C8AB96BD8D}"/>
          </ac:picMkLst>
        </pc:picChg>
      </pc:sldChg>
      <pc:sldChg chg="addSp delSp modSp mod">
        <pc:chgData name="Nicola Sacha" userId="aa52c5be-0a6e-4bd5-9257-f640eb9a45e7" providerId="ADAL" clId="{1B245C2D-5144-4CFA-AD72-F75B3AFF7609}" dt="2022-11-07T21:23:13.773" v="509" actId="14826"/>
        <pc:sldMkLst>
          <pc:docMk/>
          <pc:sldMk cId="3107446275" sldId="373"/>
        </pc:sldMkLst>
        <pc:spChg chg="del">
          <ac:chgData name="Nicola Sacha" userId="aa52c5be-0a6e-4bd5-9257-f640eb9a45e7" providerId="ADAL" clId="{1B245C2D-5144-4CFA-AD72-F75B3AFF7609}" dt="2022-11-07T21:11:36.851" v="330" actId="478"/>
          <ac:spMkLst>
            <pc:docMk/>
            <pc:sldMk cId="3107446275" sldId="373"/>
            <ac:spMk id="4" creationId="{EF798794-8D01-0544-8AD1-C21AA4AF213D}"/>
          </ac:spMkLst>
        </pc:spChg>
        <pc:spChg chg="add mod">
          <ac:chgData name="Nicola Sacha" userId="aa52c5be-0a6e-4bd5-9257-f640eb9a45e7" providerId="ADAL" clId="{1B245C2D-5144-4CFA-AD72-F75B3AFF7609}" dt="2022-11-07T21:15:39.347" v="369"/>
          <ac:spMkLst>
            <pc:docMk/>
            <pc:sldMk cId="3107446275" sldId="373"/>
            <ac:spMk id="5" creationId="{6C161FA6-AC23-4036-9DA0-6D3C532BB906}"/>
          </ac:spMkLst>
        </pc:spChg>
        <pc:spChg chg="mod">
          <ac:chgData name="Nicola Sacha" userId="aa52c5be-0a6e-4bd5-9257-f640eb9a45e7" providerId="ADAL" clId="{1B245C2D-5144-4CFA-AD72-F75B3AFF7609}" dt="2022-11-07T21:19:10.618" v="454" actId="20577"/>
          <ac:spMkLst>
            <pc:docMk/>
            <pc:sldMk cId="3107446275" sldId="373"/>
            <ac:spMk id="10" creationId="{A7C9C66A-A3F9-4CBD-844C-9F8A270C97C0}"/>
          </ac:spMkLst>
        </pc:spChg>
        <pc:spChg chg="mod">
          <ac:chgData name="Nicola Sacha" userId="aa52c5be-0a6e-4bd5-9257-f640eb9a45e7" providerId="ADAL" clId="{1B245C2D-5144-4CFA-AD72-F75B3AFF7609}" dt="2022-11-07T21:14:31.098" v="349" actId="20577"/>
          <ac:spMkLst>
            <pc:docMk/>
            <pc:sldMk cId="3107446275" sldId="373"/>
            <ac:spMk id="11" creationId="{BBDD3F6A-D7A1-4C80-B495-6567E85A8637}"/>
          </ac:spMkLst>
        </pc:spChg>
        <pc:spChg chg="del">
          <ac:chgData name="Nicola Sacha" userId="aa52c5be-0a6e-4bd5-9257-f640eb9a45e7" providerId="ADAL" clId="{1B245C2D-5144-4CFA-AD72-F75B3AFF7609}" dt="2022-11-07T21:11:47.962" v="338" actId="478"/>
          <ac:spMkLst>
            <pc:docMk/>
            <pc:sldMk cId="3107446275" sldId="373"/>
            <ac:spMk id="13" creationId="{85CAA651-3DF3-4E15-B6E8-11382BA7D0BC}"/>
          </ac:spMkLst>
        </pc:spChg>
        <pc:spChg chg="del">
          <ac:chgData name="Nicola Sacha" userId="aa52c5be-0a6e-4bd5-9257-f640eb9a45e7" providerId="ADAL" clId="{1B245C2D-5144-4CFA-AD72-F75B3AFF7609}" dt="2022-11-07T21:11:46.630" v="337" actId="478"/>
          <ac:spMkLst>
            <pc:docMk/>
            <pc:sldMk cId="3107446275" sldId="373"/>
            <ac:spMk id="15" creationId="{A238E6B5-E00A-42EB-99C3-E669CF90D287}"/>
          </ac:spMkLst>
        </pc:spChg>
        <pc:spChg chg="del">
          <ac:chgData name="Nicola Sacha" userId="aa52c5be-0a6e-4bd5-9257-f640eb9a45e7" providerId="ADAL" clId="{1B245C2D-5144-4CFA-AD72-F75B3AFF7609}" dt="2022-11-07T21:11:45.503" v="336" actId="478"/>
          <ac:spMkLst>
            <pc:docMk/>
            <pc:sldMk cId="3107446275" sldId="373"/>
            <ac:spMk id="17" creationId="{43A9B8B1-0100-461F-9EAA-4A20730875F8}"/>
          </ac:spMkLst>
        </pc:spChg>
        <pc:spChg chg="mod">
          <ac:chgData name="Nicola Sacha" userId="aa52c5be-0a6e-4bd5-9257-f640eb9a45e7" providerId="ADAL" clId="{1B245C2D-5144-4CFA-AD72-F75B3AFF7609}" dt="2022-11-07T21:18:15.164" v="426" actId="20577"/>
          <ac:spMkLst>
            <pc:docMk/>
            <pc:sldMk cId="3107446275" sldId="373"/>
            <ac:spMk id="19" creationId="{BCF99F77-3CB4-854D-B606-93B98D889647}"/>
          </ac:spMkLst>
        </pc:spChg>
        <pc:spChg chg="mod">
          <ac:chgData name="Nicola Sacha" userId="aa52c5be-0a6e-4bd5-9257-f640eb9a45e7" providerId="ADAL" clId="{1B245C2D-5144-4CFA-AD72-F75B3AFF7609}" dt="2022-11-07T21:16:44.666" v="403" actId="6549"/>
          <ac:spMkLst>
            <pc:docMk/>
            <pc:sldMk cId="3107446275" sldId="373"/>
            <ac:spMk id="45" creationId="{2827EC8B-C42F-4DED-98B2-04EBB0E8215C}"/>
          </ac:spMkLst>
        </pc:spChg>
        <pc:picChg chg="add mod ord">
          <ac:chgData name="Nicola Sacha" userId="aa52c5be-0a6e-4bd5-9257-f640eb9a45e7" providerId="ADAL" clId="{1B245C2D-5144-4CFA-AD72-F75B3AFF7609}" dt="2022-11-07T21:15:45.763" v="372" actId="1076"/>
          <ac:picMkLst>
            <pc:docMk/>
            <pc:sldMk cId="3107446275" sldId="373"/>
            <ac:picMk id="3" creationId="{F75E6D36-90A6-3594-47CA-264847088DAD}"/>
          </ac:picMkLst>
        </pc:picChg>
        <pc:picChg chg="mod">
          <ac:chgData name="Nicola Sacha" userId="aa52c5be-0a6e-4bd5-9257-f640eb9a45e7" providerId="ADAL" clId="{1B245C2D-5144-4CFA-AD72-F75B3AFF7609}" dt="2022-11-07T21:23:13.773" v="509" actId="14826"/>
          <ac:picMkLst>
            <pc:docMk/>
            <pc:sldMk cId="3107446275" sldId="373"/>
            <ac:picMk id="33" creationId="{85695C0F-CEEB-4C69-AD7B-7E7AE39FCDDA}"/>
          </ac:picMkLst>
        </pc:picChg>
        <pc:picChg chg="del mod">
          <ac:chgData name="Nicola Sacha" userId="aa52c5be-0a6e-4bd5-9257-f640eb9a45e7" providerId="ADAL" clId="{1B245C2D-5144-4CFA-AD72-F75B3AFF7609}" dt="2022-11-07T21:11:41.109" v="332" actId="478"/>
          <ac:picMkLst>
            <pc:docMk/>
            <pc:sldMk cId="3107446275" sldId="373"/>
            <ac:picMk id="35" creationId="{BA49B36B-0D58-4AE6-B6E0-E9C5EA33A02B}"/>
          </ac:picMkLst>
        </pc:picChg>
        <pc:picChg chg="del mod">
          <ac:chgData name="Nicola Sacha" userId="aa52c5be-0a6e-4bd5-9257-f640eb9a45e7" providerId="ADAL" clId="{1B245C2D-5144-4CFA-AD72-F75B3AFF7609}" dt="2022-11-07T21:11:43.238" v="334" actId="478"/>
          <ac:picMkLst>
            <pc:docMk/>
            <pc:sldMk cId="3107446275" sldId="373"/>
            <ac:picMk id="37" creationId="{024DF9CA-953C-4B53-9356-00799C593B55}"/>
          </ac:picMkLst>
        </pc:picChg>
        <pc:picChg chg="del">
          <ac:chgData name="Nicola Sacha" userId="aa52c5be-0a6e-4bd5-9257-f640eb9a45e7" providerId="ADAL" clId="{1B245C2D-5144-4CFA-AD72-F75B3AFF7609}" dt="2022-11-07T21:11:43.848" v="335" actId="478"/>
          <ac:picMkLst>
            <pc:docMk/>
            <pc:sldMk cId="3107446275" sldId="373"/>
            <ac:picMk id="39" creationId="{7FFDFE0B-8C64-42F9-B516-28C8AB96BD8D}"/>
          </ac:picMkLst>
        </pc:picChg>
      </pc:sldChg>
      <pc:sldChg chg="addSp modSp mod">
        <pc:chgData name="Nicola Sacha" userId="aa52c5be-0a6e-4bd5-9257-f640eb9a45e7" providerId="ADAL" clId="{1B245C2D-5144-4CFA-AD72-F75B3AFF7609}" dt="2022-11-07T21:26:33.681" v="567" actId="5793"/>
        <pc:sldMkLst>
          <pc:docMk/>
          <pc:sldMk cId="596340089" sldId="374"/>
        </pc:sldMkLst>
        <pc:spChg chg="mod">
          <ac:chgData name="Nicola Sacha" userId="aa52c5be-0a6e-4bd5-9257-f640eb9a45e7" providerId="ADAL" clId="{1B245C2D-5144-4CFA-AD72-F75B3AFF7609}" dt="2022-11-07T21:23:56.611" v="515" actId="1076"/>
          <ac:spMkLst>
            <pc:docMk/>
            <pc:sldMk cId="596340089" sldId="374"/>
            <ac:spMk id="4" creationId="{EF798794-8D01-0544-8AD1-C21AA4AF213D}"/>
          </ac:spMkLst>
        </pc:spChg>
        <pc:spChg chg="mod">
          <ac:chgData name="Nicola Sacha" userId="aa52c5be-0a6e-4bd5-9257-f640eb9a45e7" providerId="ADAL" clId="{1B245C2D-5144-4CFA-AD72-F75B3AFF7609}" dt="2022-11-07T21:19:57.542" v="475" actId="20577"/>
          <ac:spMkLst>
            <pc:docMk/>
            <pc:sldMk cId="596340089" sldId="374"/>
            <ac:spMk id="10" creationId="{A7C9C66A-A3F9-4CBD-844C-9F8A270C97C0}"/>
          </ac:spMkLst>
        </pc:spChg>
        <pc:spChg chg="mod">
          <ac:chgData name="Nicola Sacha" userId="aa52c5be-0a6e-4bd5-9257-f640eb9a45e7" providerId="ADAL" clId="{1B245C2D-5144-4CFA-AD72-F75B3AFF7609}" dt="2022-11-07T21:20:16.608" v="498" actId="20577"/>
          <ac:spMkLst>
            <pc:docMk/>
            <pc:sldMk cId="596340089" sldId="374"/>
            <ac:spMk id="11" creationId="{BBDD3F6A-D7A1-4C80-B495-6567E85A8637}"/>
          </ac:spMkLst>
        </pc:spChg>
        <pc:spChg chg="mod">
          <ac:chgData name="Nicola Sacha" userId="aa52c5be-0a6e-4bd5-9257-f640eb9a45e7" providerId="ADAL" clId="{1B245C2D-5144-4CFA-AD72-F75B3AFF7609}" dt="2022-11-07T21:20:03.195" v="486" actId="20577"/>
          <ac:spMkLst>
            <pc:docMk/>
            <pc:sldMk cId="596340089" sldId="374"/>
            <ac:spMk id="13" creationId="{85CAA651-3DF3-4E15-B6E8-11382BA7D0BC}"/>
          </ac:spMkLst>
        </pc:spChg>
        <pc:spChg chg="mod">
          <ac:chgData name="Nicola Sacha" userId="aa52c5be-0a6e-4bd5-9257-f640eb9a45e7" providerId="ADAL" clId="{1B245C2D-5144-4CFA-AD72-F75B3AFF7609}" dt="2022-11-07T21:26:33.681" v="567" actId="5793"/>
          <ac:spMkLst>
            <pc:docMk/>
            <pc:sldMk cId="596340089" sldId="374"/>
            <ac:spMk id="19" creationId="{BCF99F77-3CB4-854D-B606-93B98D889647}"/>
          </ac:spMkLst>
        </pc:spChg>
        <pc:spChg chg="mod">
          <ac:chgData name="Nicola Sacha" userId="aa52c5be-0a6e-4bd5-9257-f640eb9a45e7" providerId="ADAL" clId="{1B245C2D-5144-4CFA-AD72-F75B3AFF7609}" dt="2022-11-07T21:25:52.535" v="519" actId="6549"/>
          <ac:spMkLst>
            <pc:docMk/>
            <pc:sldMk cId="596340089" sldId="374"/>
            <ac:spMk id="45" creationId="{2827EC8B-C42F-4DED-98B2-04EBB0E8215C}"/>
          </ac:spMkLst>
        </pc:spChg>
        <pc:picChg chg="add mod">
          <ac:chgData name="Nicola Sacha" userId="aa52c5be-0a6e-4bd5-9257-f640eb9a45e7" providerId="ADAL" clId="{1B245C2D-5144-4CFA-AD72-F75B3AFF7609}" dt="2022-11-07T21:26:06.708" v="524" actId="1076"/>
          <ac:picMkLst>
            <pc:docMk/>
            <pc:sldMk cId="596340089" sldId="374"/>
            <ac:picMk id="5" creationId="{7DE23E85-44F8-2D30-F6B3-15967C82DBBC}"/>
          </ac:picMkLst>
        </pc:picChg>
        <pc:picChg chg="mod">
          <ac:chgData name="Nicola Sacha" userId="aa52c5be-0a6e-4bd5-9257-f640eb9a45e7" providerId="ADAL" clId="{1B245C2D-5144-4CFA-AD72-F75B3AFF7609}" dt="2022-11-07T21:23:54.683" v="514" actId="14826"/>
          <ac:picMkLst>
            <pc:docMk/>
            <pc:sldMk cId="596340089" sldId="374"/>
            <ac:picMk id="33" creationId="{85695C0F-CEEB-4C69-AD7B-7E7AE39FCDDA}"/>
          </ac:picMkLst>
        </pc:picChg>
        <pc:picChg chg="mod">
          <ac:chgData name="Nicola Sacha" userId="aa52c5be-0a6e-4bd5-9257-f640eb9a45e7" providerId="ADAL" clId="{1B245C2D-5144-4CFA-AD72-F75B3AFF7609}" dt="2022-11-07T21:23:45.146" v="512" actId="14826"/>
          <ac:picMkLst>
            <pc:docMk/>
            <pc:sldMk cId="596340089" sldId="374"/>
            <ac:picMk id="35" creationId="{BA49B36B-0D58-4AE6-B6E0-E9C5EA33A02B}"/>
          </ac:picMkLst>
        </pc:picChg>
      </pc:sldChg>
      <pc:sldChg chg="del">
        <pc:chgData name="Nicola Sacha" userId="aa52c5be-0a6e-4bd5-9257-f640eb9a45e7" providerId="ADAL" clId="{1B245C2D-5144-4CFA-AD72-F75B3AFF7609}" dt="2022-11-07T21:27:52.954" v="610" actId="47"/>
        <pc:sldMkLst>
          <pc:docMk/>
          <pc:sldMk cId="795436581" sldId="375"/>
        </pc:sldMkLst>
      </pc:sldChg>
      <pc:sldChg chg="del">
        <pc:chgData name="Nicola Sacha" userId="aa52c5be-0a6e-4bd5-9257-f640eb9a45e7" providerId="ADAL" clId="{1B245C2D-5144-4CFA-AD72-F75B3AFF7609}" dt="2022-11-07T21:28:55.896" v="658" actId="47"/>
        <pc:sldMkLst>
          <pc:docMk/>
          <pc:sldMk cId="2647999457" sldId="376"/>
        </pc:sldMkLst>
      </pc:sldChg>
      <pc:sldChg chg="del">
        <pc:chgData name="Nicola Sacha" userId="aa52c5be-0a6e-4bd5-9257-f640eb9a45e7" providerId="ADAL" clId="{1B245C2D-5144-4CFA-AD72-F75B3AFF7609}" dt="2022-11-06T22:27:25.336" v="0" actId="47"/>
        <pc:sldMkLst>
          <pc:docMk/>
          <pc:sldMk cId="601847089" sldId="377"/>
        </pc:sldMkLst>
      </pc:sldChg>
      <pc:sldChg chg="del">
        <pc:chgData name="Nicola Sacha" userId="aa52c5be-0a6e-4bd5-9257-f640eb9a45e7" providerId="ADAL" clId="{1B245C2D-5144-4CFA-AD72-F75B3AFF7609}" dt="2022-11-06T22:27:25.336" v="0" actId="47"/>
        <pc:sldMkLst>
          <pc:docMk/>
          <pc:sldMk cId="2041399852" sldId="378"/>
        </pc:sldMkLst>
      </pc:sldChg>
      <pc:sldChg chg="del">
        <pc:chgData name="Nicola Sacha" userId="aa52c5be-0a6e-4bd5-9257-f640eb9a45e7" providerId="ADAL" clId="{1B245C2D-5144-4CFA-AD72-F75B3AFF7609}" dt="2022-11-06T22:27:25.336" v="0" actId="47"/>
        <pc:sldMkLst>
          <pc:docMk/>
          <pc:sldMk cId="136401641" sldId="379"/>
        </pc:sldMkLst>
      </pc:sldChg>
      <pc:sldChg chg="del">
        <pc:chgData name="Nicola Sacha" userId="aa52c5be-0a6e-4bd5-9257-f640eb9a45e7" providerId="ADAL" clId="{1B245C2D-5144-4CFA-AD72-F75B3AFF7609}" dt="2022-11-06T22:27:25.336" v="0" actId="47"/>
        <pc:sldMkLst>
          <pc:docMk/>
          <pc:sldMk cId="719375045" sldId="380"/>
        </pc:sldMkLst>
      </pc:sldChg>
      <pc:sldChg chg="del">
        <pc:chgData name="Nicola Sacha" userId="aa52c5be-0a6e-4bd5-9257-f640eb9a45e7" providerId="ADAL" clId="{1B245C2D-5144-4CFA-AD72-F75B3AFF7609}" dt="2022-11-06T22:27:25.336" v="0" actId="47"/>
        <pc:sldMkLst>
          <pc:docMk/>
          <pc:sldMk cId="1254253614" sldId="381"/>
        </pc:sldMkLst>
      </pc:sldChg>
      <pc:sldChg chg="del">
        <pc:chgData name="Nicola Sacha" userId="aa52c5be-0a6e-4bd5-9257-f640eb9a45e7" providerId="ADAL" clId="{1B245C2D-5144-4CFA-AD72-F75B3AFF7609}" dt="2022-11-06T22:27:25.336" v="0" actId="47"/>
        <pc:sldMkLst>
          <pc:docMk/>
          <pc:sldMk cId="1620916047" sldId="382"/>
        </pc:sldMkLst>
      </pc:sldChg>
      <pc:sldChg chg="del">
        <pc:chgData name="Nicola Sacha" userId="aa52c5be-0a6e-4bd5-9257-f640eb9a45e7" providerId="ADAL" clId="{1B245C2D-5144-4CFA-AD72-F75B3AFF7609}" dt="2022-11-07T21:33:58.625" v="924" actId="47"/>
        <pc:sldMkLst>
          <pc:docMk/>
          <pc:sldMk cId="1587098371" sldId="384"/>
        </pc:sldMkLst>
      </pc:sldChg>
      <pc:sldChg chg="del">
        <pc:chgData name="Nicola Sacha" userId="aa52c5be-0a6e-4bd5-9257-f640eb9a45e7" providerId="ADAL" clId="{1B245C2D-5144-4CFA-AD72-F75B3AFF7609}" dt="2022-11-07T21:33:58.625" v="924" actId="47"/>
        <pc:sldMkLst>
          <pc:docMk/>
          <pc:sldMk cId="3861389153" sldId="385"/>
        </pc:sldMkLst>
      </pc:sldChg>
      <pc:sldChg chg="del">
        <pc:chgData name="Nicola Sacha" userId="aa52c5be-0a6e-4bd5-9257-f640eb9a45e7" providerId="ADAL" clId="{1B245C2D-5144-4CFA-AD72-F75B3AFF7609}" dt="2022-11-07T21:33:58.625" v="924" actId="47"/>
        <pc:sldMkLst>
          <pc:docMk/>
          <pc:sldMk cId="3375629981" sldId="386"/>
        </pc:sldMkLst>
      </pc:sldChg>
      <pc:sldChg chg="del">
        <pc:chgData name="Nicola Sacha" userId="aa52c5be-0a6e-4bd5-9257-f640eb9a45e7" providerId="ADAL" clId="{1B245C2D-5144-4CFA-AD72-F75B3AFF7609}" dt="2022-11-07T21:33:58.625" v="924" actId="47"/>
        <pc:sldMkLst>
          <pc:docMk/>
          <pc:sldMk cId="1542346977" sldId="387"/>
        </pc:sldMkLst>
      </pc:sldChg>
      <pc:sldChg chg="del">
        <pc:chgData name="Nicola Sacha" userId="aa52c5be-0a6e-4bd5-9257-f640eb9a45e7" providerId="ADAL" clId="{1B245C2D-5144-4CFA-AD72-F75B3AFF7609}" dt="2022-11-07T21:33:58.625" v="924" actId="47"/>
        <pc:sldMkLst>
          <pc:docMk/>
          <pc:sldMk cId="1360779191" sldId="388"/>
        </pc:sldMkLst>
      </pc:sldChg>
      <pc:sldChg chg="addSp delSp modSp new mod modClrScheme chgLayout">
        <pc:chgData name="Nicola Sacha" userId="aa52c5be-0a6e-4bd5-9257-f640eb9a45e7" providerId="ADAL" clId="{1B245C2D-5144-4CFA-AD72-F75B3AFF7609}" dt="2022-11-07T22:38:41.078" v="1378" actId="20577"/>
        <pc:sldMkLst>
          <pc:docMk/>
          <pc:sldMk cId="1118558478" sldId="389"/>
        </pc:sldMkLst>
        <pc:spChg chg="del mod ord">
          <ac:chgData name="Nicola Sacha" userId="aa52c5be-0a6e-4bd5-9257-f640eb9a45e7" providerId="ADAL" clId="{1B245C2D-5144-4CFA-AD72-F75B3AFF7609}" dt="2022-11-06T22:29:41.080" v="49" actId="700"/>
          <ac:spMkLst>
            <pc:docMk/>
            <pc:sldMk cId="1118558478" sldId="389"/>
            <ac:spMk id="2" creationId="{AFA5613F-1B15-11AD-A6C4-E3B63E4A8589}"/>
          </ac:spMkLst>
        </pc:spChg>
        <pc:spChg chg="del mod ord">
          <ac:chgData name="Nicola Sacha" userId="aa52c5be-0a6e-4bd5-9257-f640eb9a45e7" providerId="ADAL" clId="{1B245C2D-5144-4CFA-AD72-F75B3AFF7609}" dt="2022-11-06T22:29:41.080" v="49" actId="700"/>
          <ac:spMkLst>
            <pc:docMk/>
            <pc:sldMk cId="1118558478" sldId="389"/>
            <ac:spMk id="3" creationId="{F78311B5-77C4-49EC-77B1-B49D379EDE15}"/>
          </ac:spMkLst>
        </pc:spChg>
        <pc:spChg chg="add mod ord">
          <ac:chgData name="Nicola Sacha" userId="aa52c5be-0a6e-4bd5-9257-f640eb9a45e7" providerId="ADAL" clId="{1B245C2D-5144-4CFA-AD72-F75B3AFF7609}" dt="2022-11-06T22:29:45.849" v="56" actId="20577"/>
          <ac:spMkLst>
            <pc:docMk/>
            <pc:sldMk cId="1118558478" sldId="389"/>
            <ac:spMk id="4" creationId="{00160CD6-A924-C1DB-3623-D7A473E795C6}"/>
          </ac:spMkLst>
        </pc:spChg>
        <pc:spChg chg="add mod ord">
          <ac:chgData name="Nicola Sacha" userId="aa52c5be-0a6e-4bd5-9257-f640eb9a45e7" providerId="ADAL" clId="{1B245C2D-5144-4CFA-AD72-F75B3AFF7609}" dt="2022-11-06T22:29:50.411" v="64" actId="20577"/>
          <ac:spMkLst>
            <pc:docMk/>
            <pc:sldMk cId="1118558478" sldId="389"/>
            <ac:spMk id="5" creationId="{5D5B4026-0725-F4E0-8636-175FCED3F51B}"/>
          </ac:spMkLst>
        </pc:spChg>
        <pc:spChg chg="add mod ord">
          <ac:chgData name="Nicola Sacha" userId="aa52c5be-0a6e-4bd5-9257-f640eb9a45e7" providerId="ADAL" clId="{1B245C2D-5144-4CFA-AD72-F75B3AFF7609}" dt="2022-11-07T22:38:41.078" v="1378" actId="20577"/>
          <ac:spMkLst>
            <pc:docMk/>
            <pc:sldMk cId="1118558478" sldId="389"/>
            <ac:spMk id="6" creationId="{8260E0A8-3585-D819-5751-1E1D11CBAA0E}"/>
          </ac:spMkLst>
        </pc:spChg>
      </pc:sldChg>
      <pc:sldChg chg="addSp delSp modSp add mod">
        <pc:chgData name="Nicola Sacha" userId="aa52c5be-0a6e-4bd5-9257-f640eb9a45e7" providerId="ADAL" clId="{1B245C2D-5144-4CFA-AD72-F75B3AFF7609}" dt="2022-11-07T21:23:24.955" v="510" actId="14826"/>
        <pc:sldMkLst>
          <pc:docMk/>
          <pc:sldMk cId="2720676870" sldId="391"/>
        </pc:sldMkLst>
        <pc:spChg chg="mod">
          <ac:chgData name="Nicola Sacha" userId="aa52c5be-0a6e-4bd5-9257-f640eb9a45e7" providerId="ADAL" clId="{1B245C2D-5144-4CFA-AD72-F75B3AFF7609}" dt="2022-11-07T21:19:15.631" v="461" actId="20577"/>
          <ac:spMkLst>
            <pc:docMk/>
            <pc:sldMk cId="2720676870" sldId="391"/>
            <ac:spMk id="10" creationId="{A7C9C66A-A3F9-4CBD-844C-9F8A270C97C0}"/>
          </ac:spMkLst>
        </pc:spChg>
        <pc:spChg chg="mod">
          <ac:chgData name="Nicola Sacha" userId="aa52c5be-0a6e-4bd5-9257-f640eb9a45e7" providerId="ADAL" clId="{1B245C2D-5144-4CFA-AD72-F75B3AFF7609}" dt="2022-11-07T21:18:27.159" v="443" actId="20577"/>
          <ac:spMkLst>
            <pc:docMk/>
            <pc:sldMk cId="2720676870" sldId="391"/>
            <ac:spMk id="19" creationId="{BCF99F77-3CB4-854D-B606-93B98D889647}"/>
          </ac:spMkLst>
        </pc:spChg>
        <pc:picChg chg="del">
          <ac:chgData name="Nicola Sacha" userId="aa52c5be-0a6e-4bd5-9257-f640eb9a45e7" providerId="ADAL" clId="{1B245C2D-5144-4CFA-AD72-F75B3AFF7609}" dt="2022-11-07T21:18:04.539" v="405" actId="478"/>
          <ac:picMkLst>
            <pc:docMk/>
            <pc:sldMk cId="2720676870" sldId="391"/>
            <ac:picMk id="3" creationId="{F75E6D36-90A6-3594-47CA-264847088DAD}"/>
          </ac:picMkLst>
        </pc:picChg>
        <pc:picChg chg="add mod">
          <ac:chgData name="Nicola Sacha" userId="aa52c5be-0a6e-4bd5-9257-f640eb9a45e7" providerId="ADAL" clId="{1B245C2D-5144-4CFA-AD72-F75B3AFF7609}" dt="2022-11-07T21:18:07.793" v="407" actId="1076"/>
          <ac:picMkLst>
            <pc:docMk/>
            <pc:sldMk cId="2720676870" sldId="391"/>
            <ac:picMk id="4" creationId="{23DEBFD9-60F8-6BB9-6134-A876FA186BE8}"/>
          </ac:picMkLst>
        </pc:picChg>
        <pc:picChg chg="mod">
          <ac:chgData name="Nicola Sacha" userId="aa52c5be-0a6e-4bd5-9257-f640eb9a45e7" providerId="ADAL" clId="{1B245C2D-5144-4CFA-AD72-F75B3AFF7609}" dt="2022-11-07T21:23:24.955" v="510" actId="14826"/>
          <ac:picMkLst>
            <pc:docMk/>
            <pc:sldMk cId="2720676870" sldId="391"/>
            <ac:picMk id="33" creationId="{85695C0F-CEEB-4C69-AD7B-7E7AE39FCDDA}"/>
          </ac:picMkLst>
        </pc:picChg>
      </pc:sldChg>
      <pc:sldChg chg="addSp delSp modSp add mod">
        <pc:chgData name="Nicola Sacha" userId="aa52c5be-0a6e-4bd5-9257-f640eb9a45e7" providerId="ADAL" clId="{1B245C2D-5144-4CFA-AD72-F75B3AFF7609}" dt="2022-11-07T21:23:33.862" v="511" actId="14826"/>
        <pc:sldMkLst>
          <pc:docMk/>
          <pc:sldMk cId="2994299524" sldId="392"/>
        </pc:sldMkLst>
        <pc:spChg chg="mod">
          <ac:chgData name="Nicola Sacha" userId="aa52c5be-0a6e-4bd5-9257-f640eb9a45e7" providerId="ADAL" clId="{1B245C2D-5144-4CFA-AD72-F75B3AFF7609}" dt="2022-11-07T21:19:19.243" v="468" actId="20577"/>
          <ac:spMkLst>
            <pc:docMk/>
            <pc:sldMk cId="2994299524" sldId="392"/>
            <ac:spMk id="10" creationId="{A7C9C66A-A3F9-4CBD-844C-9F8A270C97C0}"/>
          </ac:spMkLst>
        </pc:spChg>
        <pc:picChg chg="add mod">
          <ac:chgData name="Nicola Sacha" userId="aa52c5be-0a6e-4bd5-9257-f640eb9a45e7" providerId="ADAL" clId="{1B245C2D-5144-4CFA-AD72-F75B3AFF7609}" dt="2022-11-07T21:18:57.016" v="447" actId="1076"/>
          <ac:picMkLst>
            <pc:docMk/>
            <pc:sldMk cId="2994299524" sldId="392"/>
            <ac:picMk id="3" creationId="{192D387D-FCB4-2457-5C86-CC7C0DF09326}"/>
          </ac:picMkLst>
        </pc:picChg>
        <pc:picChg chg="del">
          <ac:chgData name="Nicola Sacha" userId="aa52c5be-0a6e-4bd5-9257-f640eb9a45e7" providerId="ADAL" clId="{1B245C2D-5144-4CFA-AD72-F75B3AFF7609}" dt="2022-11-07T21:18:31.993" v="445" actId="478"/>
          <ac:picMkLst>
            <pc:docMk/>
            <pc:sldMk cId="2994299524" sldId="392"/>
            <ac:picMk id="4" creationId="{23DEBFD9-60F8-6BB9-6134-A876FA186BE8}"/>
          </ac:picMkLst>
        </pc:picChg>
        <pc:picChg chg="mod">
          <ac:chgData name="Nicola Sacha" userId="aa52c5be-0a6e-4bd5-9257-f640eb9a45e7" providerId="ADAL" clId="{1B245C2D-5144-4CFA-AD72-F75B3AFF7609}" dt="2022-11-07T21:23:33.862" v="511" actId="14826"/>
          <ac:picMkLst>
            <pc:docMk/>
            <pc:sldMk cId="2994299524" sldId="392"/>
            <ac:picMk id="33" creationId="{85695C0F-CEEB-4C69-AD7B-7E7AE39FCDDA}"/>
          </ac:picMkLst>
        </pc:picChg>
      </pc:sldChg>
      <pc:sldChg chg="delSp modSp add mod">
        <pc:chgData name="Nicola Sacha" userId="aa52c5be-0a6e-4bd5-9257-f640eb9a45e7" providerId="ADAL" clId="{1B245C2D-5144-4CFA-AD72-F75B3AFF7609}" dt="2022-11-07T21:28:27.251" v="632" actId="1076"/>
        <pc:sldMkLst>
          <pc:docMk/>
          <pc:sldMk cId="1501823727" sldId="393"/>
        </pc:sldMkLst>
        <pc:spChg chg="mod">
          <ac:chgData name="Nicola Sacha" userId="aa52c5be-0a6e-4bd5-9257-f640eb9a45e7" providerId="ADAL" clId="{1B245C2D-5144-4CFA-AD72-F75B3AFF7609}" dt="2022-11-07T21:28:27.251" v="632" actId="1076"/>
          <ac:spMkLst>
            <pc:docMk/>
            <pc:sldMk cId="1501823727" sldId="393"/>
            <ac:spMk id="2" creationId="{6D2292C2-4A1F-C398-163F-EEF741AD0BD2}"/>
          </ac:spMkLst>
        </pc:spChg>
        <pc:spChg chg="mod">
          <ac:chgData name="Nicola Sacha" userId="aa52c5be-0a6e-4bd5-9257-f640eb9a45e7" providerId="ADAL" clId="{1B245C2D-5144-4CFA-AD72-F75B3AFF7609}" dt="2022-11-07T21:26:58.856" v="570" actId="14100"/>
          <ac:spMkLst>
            <pc:docMk/>
            <pc:sldMk cId="1501823727" sldId="393"/>
            <ac:spMk id="4" creationId="{EF798794-8D01-0544-8AD1-C21AA4AF213D}"/>
          </ac:spMkLst>
        </pc:spChg>
        <pc:spChg chg="mod">
          <ac:chgData name="Nicola Sacha" userId="aa52c5be-0a6e-4bd5-9257-f640eb9a45e7" providerId="ADAL" clId="{1B245C2D-5144-4CFA-AD72-F75B3AFF7609}" dt="2022-11-07T21:27:11.529" v="586" actId="20577"/>
          <ac:spMkLst>
            <pc:docMk/>
            <pc:sldMk cId="1501823727" sldId="393"/>
            <ac:spMk id="15" creationId="{A238E6B5-E00A-42EB-99C3-E669CF90D287}"/>
          </ac:spMkLst>
        </pc:spChg>
        <pc:spChg chg="mod">
          <ac:chgData name="Nicola Sacha" userId="aa52c5be-0a6e-4bd5-9257-f640eb9a45e7" providerId="ADAL" clId="{1B245C2D-5144-4CFA-AD72-F75B3AFF7609}" dt="2022-11-07T21:28:24.470" v="631" actId="20577"/>
          <ac:spMkLst>
            <pc:docMk/>
            <pc:sldMk cId="1501823727" sldId="393"/>
            <ac:spMk id="17" creationId="{43A9B8B1-0100-461F-9EAA-4A20730875F8}"/>
          </ac:spMkLst>
        </pc:spChg>
        <pc:spChg chg="mod">
          <ac:chgData name="Nicola Sacha" userId="aa52c5be-0a6e-4bd5-9257-f640eb9a45e7" providerId="ADAL" clId="{1B245C2D-5144-4CFA-AD72-F75B3AFF7609}" dt="2022-11-07T21:27:38.267" v="608" actId="20577"/>
          <ac:spMkLst>
            <pc:docMk/>
            <pc:sldMk cId="1501823727" sldId="393"/>
            <ac:spMk id="19" creationId="{BCF99F77-3CB4-854D-B606-93B98D889647}"/>
          </ac:spMkLst>
        </pc:spChg>
        <pc:picChg chg="del">
          <ac:chgData name="Nicola Sacha" userId="aa52c5be-0a6e-4bd5-9257-f640eb9a45e7" providerId="ADAL" clId="{1B245C2D-5144-4CFA-AD72-F75B3AFF7609}" dt="2022-11-07T21:26:53.777" v="569" actId="478"/>
          <ac:picMkLst>
            <pc:docMk/>
            <pc:sldMk cId="1501823727" sldId="393"/>
            <ac:picMk id="5" creationId="{7DE23E85-44F8-2D30-F6B3-15967C82DBBC}"/>
          </ac:picMkLst>
        </pc:picChg>
        <pc:picChg chg="mod">
          <ac:chgData name="Nicola Sacha" userId="aa52c5be-0a6e-4bd5-9257-f640eb9a45e7" providerId="ADAL" clId="{1B245C2D-5144-4CFA-AD72-F75B3AFF7609}" dt="2022-11-07T21:27:20.327" v="587" actId="14826"/>
          <ac:picMkLst>
            <pc:docMk/>
            <pc:sldMk cId="1501823727" sldId="393"/>
            <ac:picMk id="37" creationId="{024DF9CA-953C-4B53-9356-00799C593B55}"/>
          </ac:picMkLst>
        </pc:picChg>
        <pc:picChg chg="mod">
          <ac:chgData name="Nicola Sacha" userId="aa52c5be-0a6e-4bd5-9257-f640eb9a45e7" providerId="ADAL" clId="{1B245C2D-5144-4CFA-AD72-F75B3AFF7609}" dt="2022-11-07T21:28:18.970" v="613" actId="14826"/>
          <ac:picMkLst>
            <pc:docMk/>
            <pc:sldMk cId="1501823727" sldId="393"/>
            <ac:picMk id="39" creationId="{7FFDFE0B-8C64-42F9-B516-28C8AB96BD8D}"/>
          </ac:picMkLst>
        </pc:picChg>
      </pc:sldChg>
      <pc:sldChg chg="modSp add mod">
        <pc:chgData name="Nicola Sacha" userId="aa52c5be-0a6e-4bd5-9257-f640eb9a45e7" providerId="ADAL" clId="{1B245C2D-5144-4CFA-AD72-F75B3AFF7609}" dt="2022-11-07T21:30:47.385" v="772" actId="20577"/>
        <pc:sldMkLst>
          <pc:docMk/>
          <pc:sldMk cId="1492233657" sldId="394"/>
        </pc:sldMkLst>
        <pc:spChg chg="mod">
          <ac:chgData name="Nicola Sacha" userId="aa52c5be-0a6e-4bd5-9257-f640eb9a45e7" providerId="ADAL" clId="{1B245C2D-5144-4CFA-AD72-F75B3AFF7609}" dt="2022-11-07T21:28:53.051" v="657" actId="1038"/>
          <ac:spMkLst>
            <pc:docMk/>
            <pc:sldMk cId="1492233657" sldId="394"/>
            <ac:spMk id="2" creationId="{6D2292C2-4A1F-C398-163F-EEF741AD0BD2}"/>
          </ac:spMkLst>
        </pc:spChg>
        <pc:spChg chg="mod">
          <ac:chgData name="Nicola Sacha" userId="aa52c5be-0a6e-4bd5-9257-f640eb9a45e7" providerId="ADAL" clId="{1B245C2D-5144-4CFA-AD72-F75B3AFF7609}" dt="2022-11-07T21:28:37.127" v="644" actId="20577"/>
          <ac:spMkLst>
            <pc:docMk/>
            <pc:sldMk cId="1492233657" sldId="394"/>
            <ac:spMk id="17" creationId="{43A9B8B1-0100-461F-9EAA-4A20730875F8}"/>
          </ac:spMkLst>
        </pc:spChg>
        <pc:spChg chg="mod">
          <ac:chgData name="Nicola Sacha" userId="aa52c5be-0a6e-4bd5-9257-f640eb9a45e7" providerId="ADAL" clId="{1B245C2D-5144-4CFA-AD72-F75B3AFF7609}" dt="2022-11-07T21:30:47.385" v="772" actId="20577"/>
          <ac:spMkLst>
            <pc:docMk/>
            <pc:sldMk cId="1492233657" sldId="394"/>
            <ac:spMk id="19" creationId="{BCF99F77-3CB4-854D-B606-93B98D889647}"/>
          </ac:spMkLst>
        </pc:spChg>
        <pc:picChg chg="mod">
          <ac:chgData name="Nicola Sacha" userId="aa52c5be-0a6e-4bd5-9257-f640eb9a45e7" providerId="ADAL" clId="{1B245C2D-5144-4CFA-AD72-F75B3AFF7609}" dt="2022-11-07T21:28:48.612" v="645" actId="14826"/>
          <ac:picMkLst>
            <pc:docMk/>
            <pc:sldMk cId="1492233657" sldId="394"/>
            <ac:picMk id="39" creationId="{7FFDFE0B-8C64-42F9-B516-28C8AB96BD8D}"/>
          </ac:picMkLst>
        </pc:picChg>
      </pc:sldChg>
      <pc:sldChg chg="modSp add mod">
        <pc:chgData name="Nicola Sacha" userId="aa52c5be-0a6e-4bd5-9257-f640eb9a45e7" providerId="ADAL" clId="{1B245C2D-5144-4CFA-AD72-F75B3AFF7609}" dt="2022-11-07T21:43:34.733" v="1281" actId="20577"/>
        <pc:sldMkLst>
          <pc:docMk/>
          <pc:sldMk cId="85674642" sldId="395"/>
        </pc:sldMkLst>
        <pc:spChg chg="mod">
          <ac:chgData name="Nicola Sacha" userId="aa52c5be-0a6e-4bd5-9257-f640eb9a45e7" providerId="ADAL" clId="{1B245C2D-5144-4CFA-AD72-F75B3AFF7609}" dt="2022-11-07T21:32:25.410" v="779" actId="20577"/>
          <ac:spMkLst>
            <pc:docMk/>
            <pc:sldMk cId="85674642" sldId="395"/>
            <ac:spMk id="4" creationId="{00160CD6-A924-C1DB-3623-D7A473E795C6}"/>
          </ac:spMkLst>
        </pc:spChg>
        <pc:spChg chg="mod">
          <ac:chgData name="Nicola Sacha" userId="aa52c5be-0a6e-4bd5-9257-f640eb9a45e7" providerId="ADAL" clId="{1B245C2D-5144-4CFA-AD72-F75B3AFF7609}" dt="2022-11-07T21:43:34.733" v="1281" actId="20577"/>
          <ac:spMkLst>
            <pc:docMk/>
            <pc:sldMk cId="85674642" sldId="395"/>
            <ac:spMk id="6" creationId="{8260E0A8-3585-D819-5751-1E1D11CBAA0E}"/>
          </ac:spMkLst>
        </pc:spChg>
      </pc:sldChg>
      <pc:sldChg chg="addSp delSp modSp add mod">
        <pc:chgData name="Nicola Sacha" userId="aa52c5be-0a6e-4bd5-9257-f640eb9a45e7" providerId="ADAL" clId="{1B245C2D-5144-4CFA-AD72-F75B3AFF7609}" dt="2022-11-07T21:41:04.718" v="1233" actId="1036"/>
        <pc:sldMkLst>
          <pc:docMk/>
          <pc:sldMk cId="85606545" sldId="396"/>
        </pc:sldMkLst>
        <pc:spChg chg="mod">
          <ac:chgData name="Nicola Sacha" userId="aa52c5be-0a6e-4bd5-9257-f640eb9a45e7" providerId="ADAL" clId="{1B245C2D-5144-4CFA-AD72-F75B3AFF7609}" dt="2022-11-07T21:40:43.467" v="1198" actId="20577"/>
          <ac:spMkLst>
            <pc:docMk/>
            <pc:sldMk cId="85606545" sldId="396"/>
            <ac:spMk id="5" creationId="{5D5B4026-0725-F4E0-8636-175FCED3F51B}"/>
          </ac:spMkLst>
        </pc:spChg>
        <pc:spChg chg="del mod">
          <ac:chgData name="Nicola Sacha" userId="aa52c5be-0a6e-4bd5-9257-f640eb9a45e7" providerId="ADAL" clId="{1B245C2D-5144-4CFA-AD72-F75B3AFF7609}" dt="2022-11-07T21:40:48.397" v="1200"/>
          <ac:spMkLst>
            <pc:docMk/>
            <pc:sldMk cId="85606545" sldId="396"/>
            <ac:spMk id="6" creationId="{8260E0A8-3585-D819-5751-1E1D11CBAA0E}"/>
          </ac:spMkLst>
        </pc:spChg>
        <pc:picChg chg="add mod">
          <ac:chgData name="Nicola Sacha" userId="aa52c5be-0a6e-4bd5-9257-f640eb9a45e7" providerId="ADAL" clId="{1B245C2D-5144-4CFA-AD72-F75B3AFF7609}" dt="2022-11-07T21:41:04.718" v="1233" actId="1036"/>
          <ac:picMkLst>
            <pc:docMk/>
            <pc:sldMk cId="85606545" sldId="396"/>
            <ac:picMk id="3" creationId="{C0DF64CC-9843-9924-BAFE-F1AF728926E0}"/>
          </ac:picMkLst>
        </pc:picChg>
      </pc:sldChg>
    </pc:docChg>
  </pc:docChgLst>
  <pc:docChgLst>
    <pc:chgData name="Hunziker Nathanaël" userId="S::hunzn3@bfh.ch::3fa1fce8-7c23-4165-86dc-fe3b41c6c742" providerId="AD" clId="Web-{DD37170F-E264-4331-8D5A-1E04A7C2F470}"/>
    <pc:docChg chg="addSld delSld modSld">
      <pc:chgData name="Hunziker Nathanaël" userId="S::hunzn3@bfh.ch::3fa1fce8-7c23-4165-86dc-fe3b41c6c742" providerId="AD" clId="Web-{DD37170F-E264-4331-8D5A-1E04A7C2F470}" dt="2021-04-13T19:01:03.549" v="2358" actId="20577"/>
      <pc:docMkLst>
        <pc:docMk/>
      </pc:docMkLst>
      <pc:sldChg chg="addSp delSp modSp add del">
        <pc:chgData name="Hunziker Nathanaël" userId="S::hunzn3@bfh.ch::3fa1fce8-7c23-4165-86dc-fe3b41c6c742" providerId="AD" clId="Web-{DD37170F-E264-4331-8D5A-1E04A7C2F470}" dt="2021-04-13T18:37:30.831" v="248"/>
        <pc:sldMkLst>
          <pc:docMk/>
          <pc:sldMk cId="1780919230" sldId="314"/>
        </pc:sldMkLst>
        <pc:spChg chg="del">
          <ac:chgData name="Hunziker Nathanaël" userId="S::hunzn3@bfh.ch::3fa1fce8-7c23-4165-86dc-fe3b41c6c742" providerId="AD" clId="Web-{DD37170F-E264-4331-8D5A-1E04A7C2F470}" dt="2021-04-13T18:26:12.566" v="0"/>
          <ac:spMkLst>
            <pc:docMk/>
            <pc:sldMk cId="1780919230" sldId="314"/>
            <ac:spMk id="2" creationId="{183E396C-6747-4890-A572-B3FE6939DA3C}"/>
          </ac:spMkLst>
        </pc:spChg>
        <pc:picChg chg="add mod ord">
          <ac:chgData name="Hunziker Nathanaël" userId="S::hunzn3@bfh.ch::3fa1fce8-7c23-4165-86dc-fe3b41c6c742" providerId="AD" clId="Web-{DD37170F-E264-4331-8D5A-1E04A7C2F470}" dt="2021-04-13T18:26:23.144" v="3" actId="1076"/>
          <ac:picMkLst>
            <pc:docMk/>
            <pc:sldMk cId="1780919230" sldId="314"/>
            <ac:picMk id="4" creationId="{F7B0FE9F-B071-4584-95CF-AAA843C7ADF8}"/>
          </ac:picMkLst>
        </pc:picChg>
        <pc:picChg chg="add mod modCrop">
          <ac:chgData name="Hunziker Nathanaël" userId="S::hunzn3@bfh.ch::3fa1fce8-7c23-4165-86dc-fe3b41c6c742" providerId="AD" clId="Web-{DD37170F-E264-4331-8D5A-1E04A7C2F470}" dt="2021-04-13T18:29:44.711" v="28" actId="14100"/>
          <ac:picMkLst>
            <pc:docMk/>
            <pc:sldMk cId="1780919230" sldId="314"/>
            <ac:picMk id="5" creationId="{DB545715-305D-4663-80E2-703BC6F12F22}"/>
          </ac:picMkLst>
        </pc:picChg>
      </pc:sldChg>
      <pc:sldChg chg="addSp delSp modSp new">
        <pc:chgData name="Hunziker Nathanaël" userId="S::hunzn3@bfh.ch::3fa1fce8-7c23-4165-86dc-fe3b41c6c742" providerId="AD" clId="Web-{DD37170F-E264-4331-8D5A-1E04A7C2F470}" dt="2021-04-13T18:31:08.666" v="40" actId="1076"/>
        <pc:sldMkLst>
          <pc:docMk/>
          <pc:sldMk cId="4088477492" sldId="315"/>
        </pc:sldMkLst>
        <pc:spChg chg="del">
          <ac:chgData name="Hunziker Nathanaël" userId="S::hunzn3@bfh.ch::3fa1fce8-7c23-4165-86dc-fe3b41c6c742" providerId="AD" clId="Web-{DD37170F-E264-4331-8D5A-1E04A7C2F470}" dt="2021-04-13T18:30:06.915" v="30"/>
          <ac:spMkLst>
            <pc:docMk/>
            <pc:sldMk cId="4088477492" sldId="315"/>
            <ac:spMk id="2" creationId="{F1C265FB-522B-4913-92E2-4FCACA043146}"/>
          </ac:spMkLst>
        </pc:spChg>
        <pc:picChg chg="add mod ord">
          <ac:chgData name="Hunziker Nathanaël" userId="S::hunzn3@bfh.ch::3fa1fce8-7c23-4165-86dc-fe3b41c6c742" providerId="AD" clId="Web-{DD37170F-E264-4331-8D5A-1E04A7C2F470}" dt="2021-04-13T18:30:28.634" v="36" actId="1076"/>
          <ac:picMkLst>
            <pc:docMk/>
            <pc:sldMk cId="4088477492" sldId="315"/>
            <ac:picMk id="4" creationId="{AD493362-155A-4B63-90DE-7FCEEEC72ED4}"/>
          </ac:picMkLst>
        </pc:picChg>
        <pc:picChg chg="add mod">
          <ac:chgData name="Hunziker Nathanaël" userId="S::hunzn3@bfh.ch::3fa1fce8-7c23-4165-86dc-fe3b41c6c742" providerId="AD" clId="Web-{DD37170F-E264-4331-8D5A-1E04A7C2F470}" dt="2021-04-13T18:31:08.666" v="40" actId="1076"/>
          <ac:picMkLst>
            <pc:docMk/>
            <pc:sldMk cId="4088477492" sldId="315"/>
            <ac:picMk id="5" creationId="{30E8FD95-60C9-47C2-9418-776FFBE5FE24}"/>
          </ac:picMkLst>
        </pc:picChg>
      </pc:sldChg>
      <pc:sldChg chg="addSp delSp modSp new">
        <pc:chgData name="Hunziker Nathanaël" userId="S::hunzn3@bfh.ch::3fa1fce8-7c23-4165-86dc-fe3b41c6c742" providerId="AD" clId="Web-{DD37170F-E264-4331-8D5A-1E04A7C2F470}" dt="2021-04-13T18:32:16.933" v="51" actId="1076"/>
        <pc:sldMkLst>
          <pc:docMk/>
          <pc:sldMk cId="1211590275" sldId="316"/>
        </pc:sldMkLst>
        <pc:spChg chg="del">
          <ac:chgData name="Hunziker Nathanaël" userId="S::hunzn3@bfh.ch::3fa1fce8-7c23-4165-86dc-fe3b41c6c742" providerId="AD" clId="Web-{DD37170F-E264-4331-8D5A-1E04A7C2F470}" dt="2021-04-13T18:31:27.917" v="42"/>
          <ac:spMkLst>
            <pc:docMk/>
            <pc:sldMk cId="1211590275" sldId="316"/>
            <ac:spMk id="2" creationId="{631BCC37-C32D-4E64-8A42-C95F3646602E}"/>
          </ac:spMkLst>
        </pc:spChg>
        <pc:picChg chg="add mod ord">
          <ac:chgData name="Hunziker Nathanaël" userId="S::hunzn3@bfh.ch::3fa1fce8-7c23-4165-86dc-fe3b41c6c742" providerId="AD" clId="Web-{DD37170F-E264-4331-8D5A-1E04A7C2F470}" dt="2021-04-13T18:31:47.511" v="46" actId="14100"/>
          <ac:picMkLst>
            <pc:docMk/>
            <pc:sldMk cId="1211590275" sldId="316"/>
            <ac:picMk id="4" creationId="{1A9B1E2F-1E9D-4234-9540-8DF5A633E5B4}"/>
          </ac:picMkLst>
        </pc:picChg>
        <pc:picChg chg="add mod">
          <ac:chgData name="Hunziker Nathanaël" userId="S::hunzn3@bfh.ch::3fa1fce8-7c23-4165-86dc-fe3b41c6c742" providerId="AD" clId="Web-{DD37170F-E264-4331-8D5A-1E04A7C2F470}" dt="2021-04-13T18:32:06.886" v="48" actId="1076"/>
          <ac:picMkLst>
            <pc:docMk/>
            <pc:sldMk cId="1211590275" sldId="316"/>
            <ac:picMk id="5" creationId="{056B7AF8-FEAE-4883-A2D5-67FCE7492AF3}"/>
          </ac:picMkLst>
        </pc:picChg>
        <pc:picChg chg="add mod">
          <ac:chgData name="Hunziker Nathanaël" userId="S::hunzn3@bfh.ch::3fa1fce8-7c23-4165-86dc-fe3b41c6c742" providerId="AD" clId="Web-{DD37170F-E264-4331-8D5A-1E04A7C2F470}" dt="2021-04-13T18:32:16.933" v="51" actId="1076"/>
          <ac:picMkLst>
            <pc:docMk/>
            <pc:sldMk cId="1211590275" sldId="316"/>
            <ac:picMk id="6" creationId="{7EBBDD02-FFA4-4A25-B164-000CD17E33E5}"/>
          </ac:picMkLst>
        </pc:picChg>
      </pc:sldChg>
      <pc:sldChg chg="modSp new mod modClrScheme chgLayout">
        <pc:chgData name="Hunziker Nathanaël" userId="S::hunzn3@bfh.ch::3fa1fce8-7c23-4165-86dc-fe3b41c6c742" providerId="AD" clId="Web-{DD37170F-E264-4331-8D5A-1E04A7C2F470}" dt="2021-04-13T18:37:38.878" v="620" actId="20577"/>
        <pc:sldMkLst>
          <pc:docMk/>
          <pc:sldMk cId="3456309659" sldId="317"/>
        </pc:sldMkLst>
        <pc:spChg chg="mod ord">
          <ac:chgData name="Hunziker Nathanaël" userId="S::hunzn3@bfh.ch::3fa1fce8-7c23-4165-86dc-fe3b41c6c742" providerId="AD" clId="Web-{DD37170F-E264-4331-8D5A-1E04A7C2F470}" dt="2021-04-13T18:37:38.878" v="620" actId="20577"/>
          <ac:spMkLst>
            <pc:docMk/>
            <pc:sldMk cId="3456309659" sldId="317"/>
            <ac:spMk id="2" creationId="{845847E7-C4F6-4420-A0CF-89936A5536DD}"/>
          </ac:spMkLst>
        </pc:spChg>
        <pc:spChg chg="mod ord">
          <ac:chgData name="Hunziker Nathanaël" userId="S::hunzn3@bfh.ch::3fa1fce8-7c23-4165-86dc-fe3b41c6c742" providerId="AD" clId="Web-{DD37170F-E264-4331-8D5A-1E04A7C2F470}" dt="2021-04-13T18:35:10.593" v="60" actId="20577"/>
          <ac:spMkLst>
            <pc:docMk/>
            <pc:sldMk cId="3456309659" sldId="317"/>
            <ac:spMk id="3" creationId="{70CCDD7F-03FB-4229-98E1-4BB63DFDF333}"/>
          </ac:spMkLst>
        </pc:spChg>
      </pc:sldChg>
      <pc:sldChg chg="modSp new mod modClrScheme chgLayout modNotes">
        <pc:chgData name="Hunziker Nathanaël" userId="S::hunzn3@bfh.ch::3fa1fce8-7c23-4165-86dc-fe3b41c6c742" providerId="AD" clId="Web-{DD37170F-E264-4331-8D5A-1E04A7C2F470}" dt="2021-04-13T18:59:33.125" v="2346"/>
        <pc:sldMkLst>
          <pc:docMk/>
          <pc:sldMk cId="541105280" sldId="318"/>
        </pc:sldMkLst>
        <pc:spChg chg="mod ord">
          <ac:chgData name="Hunziker Nathanaël" userId="S::hunzn3@bfh.ch::3fa1fce8-7c23-4165-86dc-fe3b41c6c742" providerId="AD" clId="Web-{DD37170F-E264-4331-8D5A-1E04A7C2F470}" dt="2021-04-13T18:45:18.310" v="786" actId="20577"/>
          <ac:spMkLst>
            <pc:docMk/>
            <pc:sldMk cId="541105280" sldId="318"/>
            <ac:spMk id="2" creationId="{9570DF22-C00E-4162-88B6-41756DA7B6FD}"/>
          </ac:spMkLst>
        </pc:spChg>
        <pc:spChg chg="mod ord">
          <ac:chgData name="Hunziker Nathanaël" userId="S::hunzn3@bfh.ch::3fa1fce8-7c23-4165-86dc-fe3b41c6c742" providerId="AD" clId="Web-{DD37170F-E264-4331-8D5A-1E04A7C2F470}" dt="2021-04-13T18:40:36.257" v="632" actId="20577"/>
          <ac:spMkLst>
            <pc:docMk/>
            <pc:sldMk cId="541105280" sldId="318"/>
            <ac:spMk id="3" creationId="{665B89B3-1707-40C4-AC75-D46323DA0C06}"/>
          </ac:spMkLst>
        </pc:spChg>
      </pc:sldChg>
      <pc:sldChg chg="addSp delSp modSp new mod modClrScheme chgLayout">
        <pc:chgData name="Hunziker Nathanaël" userId="S::hunzn3@bfh.ch::3fa1fce8-7c23-4165-86dc-fe3b41c6c742" providerId="AD" clId="Web-{DD37170F-E264-4331-8D5A-1E04A7C2F470}" dt="2021-04-13T19:01:03.549" v="2358" actId="20577"/>
        <pc:sldMkLst>
          <pc:docMk/>
          <pc:sldMk cId="3636096661" sldId="319"/>
        </pc:sldMkLst>
        <pc:spChg chg="mod ord">
          <ac:chgData name="Hunziker Nathanaël" userId="S::hunzn3@bfh.ch::3fa1fce8-7c23-4165-86dc-fe3b41c6c742" providerId="AD" clId="Web-{DD37170F-E264-4331-8D5A-1E04A7C2F470}" dt="2021-04-13T18:59:45.641" v="2348"/>
          <ac:spMkLst>
            <pc:docMk/>
            <pc:sldMk cId="3636096661" sldId="319"/>
            <ac:spMk id="2" creationId="{83E18282-0679-4C31-B07C-6BF5F2F306B7}"/>
          </ac:spMkLst>
        </pc:spChg>
        <pc:spChg chg="mod ord">
          <ac:chgData name="Hunziker Nathanaël" userId="S::hunzn3@bfh.ch::3fa1fce8-7c23-4165-86dc-fe3b41c6c742" providerId="AD" clId="Web-{DD37170F-E264-4331-8D5A-1E04A7C2F470}" dt="2021-04-13T19:01:03.549" v="2358" actId="20577"/>
          <ac:spMkLst>
            <pc:docMk/>
            <pc:sldMk cId="3636096661" sldId="319"/>
            <ac:spMk id="3" creationId="{9C27FB55-C6FF-44CF-B1E8-4B9511191E7E}"/>
          </ac:spMkLst>
        </pc:spChg>
        <pc:spChg chg="add mod ord">
          <ac:chgData name="Hunziker Nathanaël" userId="S::hunzn3@bfh.ch::3fa1fce8-7c23-4165-86dc-fe3b41c6c742" providerId="AD" clId="Web-{DD37170F-E264-4331-8D5A-1E04A7C2F470}" dt="2021-04-13T18:59:45.641" v="2348"/>
          <ac:spMkLst>
            <pc:docMk/>
            <pc:sldMk cId="3636096661" sldId="319"/>
            <ac:spMk id="4" creationId="{4101B59E-034F-47C0-B97D-86FE08F9E550}"/>
          </ac:spMkLst>
        </pc:spChg>
        <pc:spChg chg="add del mod ord">
          <ac:chgData name="Hunziker Nathanaël" userId="S::hunzn3@bfh.ch::3fa1fce8-7c23-4165-86dc-fe3b41c6c742" providerId="AD" clId="Web-{DD37170F-E264-4331-8D5A-1E04A7C2F470}" dt="2021-04-13T19:00:24.345" v="2349"/>
          <ac:spMkLst>
            <pc:docMk/>
            <pc:sldMk cId="3636096661" sldId="319"/>
            <ac:spMk id="5" creationId="{FA9915C0-C215-482D-A963-B22A77030159}"/>
          </ac:spMkLst>
        </pc:spChg>
        <pc:spChg chg="add mod ord">
          <ac:chgData name="Hunziker Nathanaël" userId="S::hunzn3@bfh.ch::3fa1fce8-7c23-4165-86dc-fe3b41c6c742" providerId="AD" clId="Web-{DD37170F-E264-4331-8D5A-1E04A7C2F470}" dt="2021-04-13T18:59:45.641" v="2348"/>
          <ac:spMkLst>
            <pc:docMk/>
            <pc:sldMk cId="3636096661" sldId="319"/>
            <ac:spMk id="6" creationId="{F8931F42-148C-41BF-B6DA-0057ADF8E1A5}"/>
          </ac:spMkLst>
        </pc:spChg>
        <pc:picChg chg="add mod ord modCrop">
          <ac:chgData name="Hunziker Nathanaël" userId="S::hunzn3@bfh.ch::3fa1fce8-7c23-4165-86dc-fe3b41c6c742" providerId="AD" clId="Web-{DD37170F-E264-4331-8D5A-1E04A7C2F470}" dt="2021-04-13T19:00:41.986" v="2353" actId="1076"/>
          <ac:picMkLst>
            <pc:docMk/>
            <pc:sldMk cId="3636096661" sldId="319"/>
            <ac:picMk id="7" creationId="{0796B4AA-4800-46D7-8011-D614FBC3E0DB}"/>
          </ac:picMkLst>
        </pc:picChg>
      </pc:sldChg>
    </pc:docChg>
  </pc:docChgLst>
  <pc:docChgLst>
    <pc:chgData name="Fuhrer Marc Rudolf" userId="7c581ff9-944b-4582-a36b-5d0ac3ba90eb" providerId="ADAL" clId="{28E2126B-17A8-4015-A22C-E7A4A02283E7}"/>
    <pc:docChg chg="delSld modSld">
      <pc:chgData name="Fuhrer Marc Rudolf" userId="7c581ff9-944b-4582-a36b-5d0ac3ba90eb" providerId="ADAL" clId="{28E2126B-17A8-4015-A22C-E7A4A02283E7}" dt="2021-06-16T16:21:22.233" v="15" actId="47"/>
      <pc:docMkLst>
        <pc:docMk/>
      </pc:docMkLst>
      <pc:sldChg chg="del">
        <pc:chgData name="Fuhrer Marc Rudolf" userId="7c581ff9-944b-4582-a36b-5d0ac3ba90eb" providerId="ADAL" clId="{28E2126B-17A8-4015-A22C-E7A4A02283E7}" dt="2021-06-16T16:19:10.009" v="0" actId="47"/>
        <pc:sldMkLst>
          <pc:docMk/>
          <pc:sldMk cId="1932564859" sldId="336"/>
        </pc:sldMkLst>
      </pc:sldChg>
      <pc:sldChg chg="del">
        <pc:chgData name="Fuhrer Marc Rudolf" userId="7c581ff9-944b-4582-a36b-5d0ac3ba90eb" providerId="ADAL" clId="{28E2126B-17A8-4015-A22C-E7A4A02283E7}" dt="2021-06-16T16:19:10.009" v="0" actId="47"/>
        <pc:sldMkLst>
          <pc:docMk/>
          <pc:sldMk cId="910844289" sldId="337"/>
        </pc:sldMkLst>
      </pc:sldChg>
      <pc:sldChg chg="modSp mod">
        <pc:chgData name="Fuhrer Marc Rudolf" userId="7c581ff9-944b-4582-a36b-5d0ac3ba90eb" providerId="ADAL" clId="{28E2126B-17A8-4015-A22C-E7A4A02283E7}" dt="2021-06-16T16:19:33.523" v="2" actId="20577"/>
        <pc:sldMkLst>
          <pc:docMk/>
          <pc:sldMk cId="2322473502" sldId="338"/>
        </pc:sldMkLst>
        <pc:spChg chg="mod">
          <ac:chgData name="Fuhrer Marc Rudolf" userId="7c581ff9-944b-4582-a36b-5d0ac3ba90eb" providerId="ADAL" clId="{28E2126B-17A8-4015-A22C-E7A4A02283E7}" dt="2021-06-16T16:19:33.523" v="2" actId="20577"/>
          <ac:spMkLst>
            <pc:docMk/>
            <pc:sldMk cId="2322473502" sldId="338"/>
            <ac:spMk id="7" creationId="{56CC8DA0-94B8-FE4B-94A7-86A0A3D08814}"/>
          </ac:spMkLst>
        </pc:spChg>
      </pc:sldChg>
      <pc:sldChg chg="modSp mod">
        <pc:chgData name="Fuhrer Marc Rudolf" userId="7c581ff9-944b-4582-a36b-5d0ac3ba90eb" providerId="ADAL" clId="{28E2126B-17A8-4015-A22C-E7A4A02283E7}" dt="2021-06-16T16:19:37.701" v="4" actId="20577"/>
        <pc:sldMkLst>
          <pc:docMk/>
          <pc:sldMk cId="1146408384" sldId="339"/>
        </pc:sldMkLst>
        <pc:spChg chg="mod">
          <ac:chgData name="Fuhrer Marc Rudolf" userId="7c581ff9-944b-4582-a36b-5d0ac3ba90eb" providerId="ADAL" clId="{28E2126B-17A8-4015-A22C-E7A4A02283E7}" dt="2021-06-16T16:19:37.701" v="4" actId="20577"/>
          <ac:spMkLst>
            <pc:docMk/>
            <pc:sldMk cId="1146408384" sldId="339"/>
            <ac:spMk id="7" creationId="{56CC8DA0-94B8-FE4B-94A7-86A0A3D08814}"/>
          </ac:spMkLst>
        </pc:spChg>
      </pc:sldChg>
      <pc:sldChg chg="del">
        <pc:chgData name="Fuhrer Marc Rudolf" userId="7c581ff9-944b-4582-a36b-5d0ac3ba90eb" providerId="ADAL" clId="{28E2126B-17A8-4015-A22C-E7A4A02283E7}" dt="2021-06-16T16:19:48.705" v="5" actId="47"/>
        <pc:sldMkLst>
          <pc:docMk/>
          <pc:sldMk cId="1656927933" sldId="343"/>
        </pc:sldMkLst>
      </pc:sldChg>
      <pc:sldChg chg="del">
        <pc:chgData name="Fuhrer Marc Rudolf" userId="7c581ff9-944b-4582-a36b-5d0ac3ba90eb" providerId="ADAL" clId="{28E2126B-17A8-4015-A22C-E7A4A02283E7}" dt="2021-06-16T16:19:48.705" v="5" actId="47"/>
        <pc:sldMkLst>
          <pc:docMk/>
          <pc:sldMk cId="53544896" sldId="344"/>
        </pc:sldMkLst>
      </pc:sldChg>
      <pc:sldChg chg="modSp mod">
        <pc:chgData name="Fuhrer Marc Rudolf" userId="7c581ff9-944b-4582-a36b-5d0ac3ba90eb" providerId="ADAL" clId="{28E2126B-17A8-4015-A22C-E7A4A02283E7}" dt="2021-06-16T16:19:54.806" v="7" actId="20577"/>
        <pc:sldMkLst>
          <pc:docMk/>
          <pc:sldMk cId="821895459" sldId="345"/>
        </pc:sldMkLst>
        <pc:spChg chg="mod">
          <ac:chgData name="Fuhrer Marc Rudolf" userId="7c581ff9-944b-4582-a36b-5d0ac3ba90eb" providerId="ADAL" clId="{28E2126B-17A8-4015-A22C-E7A4A02283E7}" dt="2021-06-16T16:19:54.806" v="7" actId="20577"/>
          <ac:spMkLst>
            <pc:docMk/>
            <pc:sldMk cId="821895459" sldId="345"/>
            <ac:spMk id="7" creationId="{56CC8DA0-94B8-FE4B-94A7-86A0A3D08814}"/>
          </ac:spMkLst>
        </pc:spChg>
      </pc:sldChg>
      <pc:sldChg chg="modSp mod">
        <pc:chgData name="Fuhrer Marc Rudolf" userId="7c581ff9-944b-4582-a36b-5d0ac3ba90eb" providerId="ADAL" clId="{28E2126B-17A8-4015-A22C-E7A4A02283E7}" dt="2021-06-16T16:19:59.139" v="9" actId="20577"/>
        <pc:sldMkLst>
          <pc:docMk/>
          <pc:sldMk cId="3276404720" sldId="346"/>
        </pc:sldMkLst>
        <pc:spChg chg="mod">
          <ac:chgData name="Fuhrer Marc Rudolf" userId="7c581ff9-944b-4582-a36b-5d0ac3ba90eb" providerId="ADAL" clId="{28E2126B-17A8-4015-A22C-E7A4A02283E7}" dt="2021-06-16T16:19:59.139" v="9" actId="20577"/>
          <ac:spMkLst>
            <pc:docMk/>
            <pc:sldMk cId="3276404720" sldId="346"/>
            <ac:spMk id="7" creationId="{56CC8DA0-94B8-FE4B-94A7-86A0A3D08814}"/>
          </ac:spMkLst>
        </pc:spChg>
      </pc:sldChg>
      <pc:sldChg chg="del">
        <pc:chgData name="Fuhrer Marc Rudolf" userId="7c581ff9-944b-4582-a36b-5d0ac3ba90eb" providerId="ADAL" clId="{28E2126B-17A8-4015-A22C-E7A4A02283E7}" dt="2021-06-16T16:20:46.351" v="10" actId="47"/>
        <pc:sldMkLst>
          <pc:docMk/>
          <pc:sldMk cId="2326973826" sldId="351"/>
        </pc:sldMkLst>
      </pc:sldChg>
      <pc:sldChg chg="del">
        <pc:chgData name="Fuhrer Marc Rudolf" userId="7c581ff9-944b-4582-a36b-5d0ac3ba90eb" providerId="ADAL" clId="{28E2126B-17A8-4015-A22C-E7A4A02283E7}" dt="2021-06-16T16:20:46.351" v="10" actId="47"/>
        <pc:sldMkLst>
          <pc:docMk/>
          <pc:sldMk cId="697088360" sldId="352"/>
        </pc:sldMkLst>
      </pc:sldChg>
      <pc:sldChg chg="modSp mod">
        <pc:chgData name="Fuhrer Marc Rudolf" userId="7c581ff9-944b-4582-a36b-5d0ac3ba90eb" providerId="ADAL" clId="{28E2126B-17A8-4015-A22C-E7A4A02283E7}" dt="2021-06-16T16:20:54.366" v="12" actId="20577"/>
        <pc:sldMkLst>
          <pc:docMk/>
          <pc:sldMk cId="2658493878" sldId="353"/>
        </pc:sldMkLst>
        <pc:spChg chg="mod">
          <ac:chgData name="Fuhrer Marc Rudolf" userId="7c581ff9-944b-4582-a36b-5d0ac3ba90eb" providerId="ADAL" clId="{28E2126B-17A8-4015-A22C-E7A4A02283E7}" dt="2021-06-16T16:20:54.366" v="12" actId="20577"/>
          <ac:spMkLst>
            <pc:docMk/>
            <pc:sldMk cId="2658493878" sldId="353"/>
            <ac:spMk id="7" creationId="{56CC8DA0-94B8-FE4B-94A7-86A0A3D08814}"/>
          </ac:spMkLst>
        </pc:spChg>
      </pc:sldChg>
      <pc:sldChg chg="modSp mod">
        <pc:chgData name="Fuhrer Marc Rudolf" userId="7c581ff9-944b-4582-a36b-5d0ac3ba90eb" providerId="ADAL" clId="{28E2126B-17A8-4015-A22C-E7A4A02283E7}" dt="2021-06-16T16:20:58.592" v="14" actId="20577"/>
        <pc:sldMkLst>
          <pc:docMk/>
          <pc:sldMk cId="2601383694" sldId="354"/>
        </pc:sldMkLst>
        <pc:spChg chg="mod">
          <ac:chgData name="Fuhrer Marc Rudolf" userId="7c581ff9-944b-4582-a36b-5d0ac3ba90eb" providerId="ADAL" clId="{28E2126B-17A8-4015-A22C-E7A4A02283E7}" dt="2021-06-16T16:20:58.592" v="14" actId="20577"/>
          <ac:spMkLst>
            <pc:docMk/>
            <pc:sldMk cId="2601383694" sldId="354"/>
            <ac:spMk id="7" creationId="{56CC8DA0-94B8-FE4B-94A7-86A0A3D08814}"/>
          </ac:spMkLst>
        </pc:spChg>
      </pc:sldChg>
      <pc:sldChg chg="del">
        <pc:chgData name="Fuhrer Marc Rudolf" userId="7c581ff9-944b-4582-a36b-5d0ac3ba90eb" providerId="ADAL" clId="{28E2126B-17A8-4015-A22C-E7A4A02283E7}" dt="2021-06-16T16:21:22.233" v="15" actId="47"/>
        <pc:sldMkLst>
          <pc:docMk/>
          <pc:sldMk cId="214221486" sldId="355"/>
        </pc:sldMkLst>
      </pc:sldChg>
      <pc:sldChg chg="del">
        <pc:chgData name="Fuhrer Marc Rudolf" userId="7c581ff9-944b-4582-a36b-5d0ac3ba90eb" providerId="ADAL" clId="{28E2126B-17A8-4015-A22C-E7A4A02283E7}" dt="2021-06-16T16:21:22.233" v="15" actId="47"/>
        <pc:sldMkLst>
          <pc:docMk/>
          <pc:sldMk cId="2014069688" sldId="356"/>
        </pc:sldMkLst>
      </pc:sldChg>
      <pc:sldChg chg="del">
        <pc:chgData name="Fuhrer Marc Rudolf" userId="7c581ff9-944b-4582-a36b-5d0ac3ba90eb" providerId="ADAL" clId="{28E2126B-17A8-4015-A22C-E7A4A02283E7}" dt="2021-06-16T16:21:22.233" v="15" actId="47"/>
        <pc:sldMkLst>
          <pc:docMk/>
          <pc:sldMk cId="2716009059" sldId="357"/>
        </pc:sldMkLst>
      </pc:sldChg>
    </pc:docChg>
  </pc:docChgLst>
  <pc:docChgLst>
    <pc:chgData name="Fuhrer Marc Rudolf" userId="7c581ff9-944b-4582-a36b-5d0ac3ba90eb" providerId="ADAL" clId="{D9F74972-675B-4505-B8B2-EE63CAAA4394}"/>
    <pc:docChg chg="undo custSel addSld delSld modSld sldOrd">
      <pc:chgData name="Fuhrer Marc Rudolf" userId="7c581ff9-944b-4582-a36b-5d0ac3ba90eb" providerId="ADAL" clId="{D9F74972-675B-4505-B8B2-EE63CAAA4394}" dt="2023-01-17T16:39:22.132" v="5689" actId="20577"/>
      <pc:docMkLst>
        <pc:docMk/>
      </pc:docMkLst>
      <pc:sldChg chg="addSp delSp modSp mod chgLayout">
        <pc:chgData name="Fuhrer Marc Rudolf" userId="7c581ff9-944b-4582-a36b-5d0ac3ba90eb" providerId="ADAL" clId="{D9F74972-675B-4505-B8B2-EE63CAAA4394}" dt="2023-01-14T06:28:48.027" v="5602" actId="14100"/>
        <pc:sldMkLst>
          <pc:docMk/>
          <pc:sldMk cId="3479221820" sldId="277"/>
        </pc:sldMkLst>
        <pc:spChg chg="del mod ord">
          <ac:chgData name="Fuhrer Marc Rudolf" userId="7c581ff9-944b-4582-a36b-5d0ac3ba90eb" providerId="ADAL" clId="{D9F74972-675B-4505-B8B2-EE63CAAA4394}" dt="2023-01-14T04:55:41.847" v="2959" actId="478"/>
          <ac:spMkLst>
            <pc:docMk/>
            <pc:sldMk cId="3479221820" sldId="277"/>
            <ac:spMk id="2" creationId="{6D577A46-0A48-4B6A-A74F-4A8EFC235241}"/>
          </ac:spMkLst>
        </pc:spChg>
        <pc:spChg chg="del mod ord">
          <ac:chgData name="Fuhrer Marc Rudolf" userId="7c581ff9-944b-4582-a36b-5d0ac3ba90eb" providerId="ADAL" clId="{D9F74972-675B-4505-B8B2-EE63CAAA4394}" dt="2023-01-14T04:55:33.639" v="2957" actId="478"/>
          <ac:spMkLst>
            <pc:docMk/>
            <pc:sldMk cId="3479221820" sldId="277"/>
            <ac:spMk id="3" creationId="{D447D850-284F-4A42-B53D-D3C522639E2F}"/>
          </ac:spMkLst>
        </pc:spChg>
        <pc:spChg chg="mod ord">
          <ac:chgData name="Fuhrer Marc Rudolf" userId="7c581ff9-944b-4582-a36b-5d0ac3ba90eb" providerId="ADAL" clId="{D9F74972-675B-4505-B8B2-EE63CAAA4394}" dt="2023-01-14T04:55:28.723" v="2956" actId="255"/>
          <ac:spMkLst>
            <pc:docMk/>
            <pc:sldMk cId="3479221820" sldId="277"/>
            <ac:spMk id="4" creationId="{824C345C-589A-47EE-83AA-62D5BCB7AB8D}"/>
          </ac:spMkLst>
        </pc:spChg>
        <pc:spChg chg="add del mod">
          <ac:chgData name="Fuhrer Marc Rudolf" userId="7c581ff9-944b-4582-a36b-5d0ac3ba90eb" providerId="ADAL" clId="{D9F74972-675B-4505-B8B2-EE63CAAA4394}" dt="2023-01-14T04:55:38.036" v="2958" actId="478"/>
          <ac:spMkLst>
            <pc:docMk/>
            <pc:sldMk cId="3479221820" sldId="277"/>
            <ac:spMk id="9" creationId="{9EBFAEAC-2CE6-C9AE-F80B-CBA9CB0B9F7A}"/>
          </ac:spMkLst>
        </pc:spChg>
        <pc:spChg chg="add del mod">
          <ac:chgData name="Fuhrer Marc Rudolf" userId="7c581ff9-944b-4582-a36b-5d0ac3ba90eb" providerId="ADAL" clId="{D9F74972-675B-4505-B8B2-EE63CAAA4394}" dt="2023-01-14T04:55:46.893" v="2960" actId="478"/>
          <ac:spMkLst>
            <pc:docMk/>
            <pc:sldMk cId="3479221820" sldId="277"/>
            <ac:spMk id="11" creationId="{FB1AD39F-9875-A4FE-281B-A727F04EC50B}"/>
          </ac:spMkLst>
        </pc:spChg>
        <pc:spChg chg="add mod">
          <ac:chgData name="Fuhrer Marc Rudolf" userId="7c581ff9-944b-4582-a36b-5d0ac3ba90eb" providerId="ADAL" clId="{D9F74972-675B-4505-B8B2-EE63CAAA4394}" dt="2023-01-14T06:28:27.424" v="5587" actId="14861"/>
          <ac:spMkLst>
            <pc:docMk/>
            <pc:sldMk cId="3479221820" sldId="277"/>
            <ac:spMk id="14" creationId="{2D4A96A1-41CD-7705-D5C0-F038211FBAD5}"/>
          </ac:spMkLst>
        </pc:spChg>
        <pc:picChg chg="del">
          <ac:chgData name="Fuhrer Marc Rudolf" userId="7c581ff9-944b-4582-a36b-5d0ac3ba90eb" providerId="ADAL" clId="{D9F74972-675B-4505-B8B2-EE63CAAA4394}" dt="2023-01-14T04:53:01.278" v="2937" actId="478"/>
          <ac:picMkLst>
            <pc:docMk/>
            <pc:sldMk cId="3479221820" sldId="277"/>
            <ac:picMk id="6" creationId="{592B66A3-8500-254F-95CD-2F89ADCA5109}"/>
          </ac:picMkLst>
        </pc:picChg>
        <pc:picChg chg="add mod ord">
          <ac:chgData name="Fuhrer Marc Rudolf" userId="7c581ff9-944b-4582-a36b-5d0ac3ba90eb" providerId="ADAL" clId="{D9F74972-675B-4505-B8B2-EE63CAAA4394}" dt="2023-01-14T06:28:48.027" v="5602" actId="14100"/>
          <ac:picMkLst>
            <pc:docMk/>
            <pc:sldMk cId="3479221820" sldId="277"/>
            <ac:picMk id="7" creationId="{BC163029-907D-C771-666B-FAA3367E909E}"/>
          </ac:picMkLst>
        </pc:picChg>
        <pc:picChg chg="add mod ord">
          <ac:chgData name="Fuhrer Marc Rudolf" userId="7c581ff9-944b-4582-a36b-5d0ac3ba90eb" providerId="ADAL" clId="{D9F74972-675B-4505-B8B2-EE63CAAA4394}" dt="2023-01-14T06:28:48.027" v="5602" actId="14100"/>
          <ac:picMkLst>
            <pc:docMk/>
            <pc:sldMk cId="3479221820" sldId="277"/>
            <ac:picMk id="13" creationId="{E86CFCDE-714B-6C5A-F4B5-E2975D3C1D20}"/>
          </ac:picMkLst>
        </pc:picChg>
      </pc:sldChg>
      <pc:sldChg chg="modSp mod">
        <pc:chgData name="Fuhrer Marc Rudolf" userId="7c581ff9-944b-4582-a36b-5d0ac3ba90eb" providerId="ADAL" clId="{D9F74972-675B-4505-B8B2-EE63CAAA4394}" dt="2023-01-14T06:32:54.602" v="5612" actId="20577"/>
        <pc:sldMkLst>
          <pc:docMk/>
          <pc:sldMk cId="2450109129" sldId="298"/>
        </pc:sldMkLst>
        <pc:spChg chg="mod">
          <ac:chgData name="Fuhrer Marc Rudolf" userId="7c581ff9-944b-4582-a36b-5d0ac3ba90eb" providerId="ADAL" clId="{D9F74972-675B-4505-B8B2-EE63CAAA4394}" dt="2023-01-14T06:32:54.602" v="5612" actId="20577"/>
          <ac:spMkLst>
            <pc:docMk/>
            <pc:sldMk cId="2450109129" sldId="298"/>
            <ac:spMk id="2" creationId="{12673405-7C54-46E3-AA72-E10ECDBC9E20}"/>
          </ac:spMkLst>
        </pc:spChg>
      </pc:sldChg>
      <pc:sldChg chg="addSp delSp modSp mod">
        <pc:chgData name="Fuhrer Marc Rudolf" userId="7c581ff9-944b-4582-a36b-5d0ac3ba90eb" providerId="ADAL" clId="{D9F74972-675B-4505-B8B2-EE63CAAA4394}" dt="2023-01-10T16:43:00.766" v="1981" actId="1076"/>
        <pc:sldMkLst>
          <pc:docMk/>
          <pc:sldMk cId="3636096661" sldId="319"/>
        </pc:sldMkLst>
        <pc:spChg chg="del mod">
          <ac:chgData name="Fuhrer Marc Rudolf" userId="7c581ff9-944b-4582-a36b-5d0ac3ba90eb" providerId="ADAL" clId="{D9F74972-675B-4505-B8B2-EE63CAAA4394}" dt="2023-01-10T16:41:42.411" v="1929" actId="478"/>
          <ac:spMkLst>
            <pc:docMk/>
            <pc:sldMk cId="3636096661" sldId="319"/>
            <ac:spMk id="2" creationId="{83E18282-0679-4C31-B07C-6BF5F2F306B7}"/>
          </ac:spMkLst>
        </pc:spChg>
        <pc:spChg chg="mod ord">
          <ac:chgData name="Fuhrer Marc Rudolf" userId="7c581ff9-944b-4582-a36b-5d0ac3ba90eb" providerId="ADAL" clId="{D9F74972-675B-4505-B8B2-EE63CAAA4394}" dt="2023-01-10T16:43:00.766" v="1981" actId="1076"/>
          <ac:spMkLst>
            <pc:docMk/>
            <pc:sldMk cId="3636096661" sldId="319"/>
            <ac:spMk id="3" creationId="{9C27FB55-C6FF-44CF-B1E8-4B9511191E7E}"/>
          </ac:spMkLst>
        </pc:spChg>
        <pc:spChg chg="mod">
          <ac:chgData name="Fuhrer Marc Rudolf" userId="7c581ff9-944b-4582-a36b-5d0ac3ba90eb" providerId="ADAL" clId="{D9F74972-675B-4505-B8B2-EE63CAAA4394}" dt="2023-01-10T16:42:14.043" v="1935" actId="1076"/>
          <ac:spMkLst>
            <pc:docMk/>
            <pc:sldMk cId="3636096661" sldId="319"/>
            <ac:spMk id="4" creationId="{4101B59E-034F-47C0-B97D-86FE08F9E550}"/>
          </ac:spMkLst>
        </pc:spChg>
        <pc:spChg chg="mod">
          <ac:chgData name="Fuhrer Marc Rudolf" userId="7c581ff9-944b-4582-a36b-5d0ac3ba90eb" providerId="ADAL" clId="{D9F74972-675B-4505-B8B2-EE63CAAA4394}" dt="2023-01-10T16:42:56.212" v="1980" actId="1076"/>
          <ac:spMkLst>
            <pc:docMk/>
            <pc:sldMk cId="3636096661" sldId="319"/>
            <ac:spMk id="5" creationId="{ADFECEC6-216F-29EF-EE38-6BC3CA26443E}"/>
          </ac:spMkLst>
        </pc:spChg>
        <pc:spChg chg="add del mod">
          <ac:chgData name="Fuhrer Marc Rudolf" userId="7c581ff9-944b-4582-a36b-5d0ac3ba90eb" providerId="ADAL" clId="{D9F74972-675B-4505-B8B2-EE63CAAA4394}" dt="2023-01-10T16:41:46.149" v="1930" actId="478"/>
          <ac:spMkLst>
            <pc:docMk/>
            <pc:sldMk cId="3636096661" sldId="319"/>
            <ac:spMk id="13" creationId="{15E7ED40-B17B-3D04-D39B-223D92046434}"/>
          </ac:spMkLst>
        </pc:spChg>
        <pc:picChg chg="del">
          <ac:chgData name="Fuhrer Marc Rudolf" userId="7c581ff9-944b-4582-a36b-5d0ac3ba90eb" providerId="ADAL" clId="{D9F74972-675B-4505-B8B2-EE63CAAA4394}" dt="2023-01-10T16:39:16.082" v="1905" actId="478"/>
          <ac:picMkLst>
            <pc:docMk/>
            <pc:sldMk cId="3636096661" sldId="319"/>
            <ac:picMk id="8" creationId="{62F2BEA4-39CA-66E7-B785-25373DAD27C7}"/>
          </ac:picMkLst>
        </pc:picChg>
        <pc:picChg chg="add mod">
          <ac:chgData name="Fuhrer Marc Rudolf" userId="7c581ff9-944b-4582-a36b-5d0ac3ba90eb" providerId="ADAL" clId="{D9F74972-675B-4505-B8B2-EE63CAAA4394}" dt="2023-01-10T16:41:00.445" v="1913" actId="1076"/>
          <ac:picMkLst>
            <pc:docMk/>
            <pc:sldMk cId="3636096661" sldId="319"/>
            <ac:picMk id="9" creationId="{BF6646B0-D9E2-1093-DCE7-A137D78BF5D7}"/>
          </ac:picMkLst>
        </pc:picChg>
        <pc:picChg chg="add mod">
          <ac:chgData name="Fuhrer Marc Rudolf" userId="7c581ff9-944b-4582-a36b-5d0ac3ba90eb" providerId="ADAL" clId="{D9F74972-675B-4505-B8B2-EE63CAAA4394}" dt="2023-01-10T16:41:03.224" v="1914" actId="1076"/>
          <ac:picMkLst>
            <pc:docMk/>
            <pc:sldMk cId="3636096661" sldId="319"/>
            <ac:picMk id="11" creationId="{D85761DB-0657-0E01-B668-242BAB49BD9D}"/>
          </ac:picMkLst>
        </pc:picChg>
      </pc:sldChg>
      <pc:sldChg chg="modSp mod">
        <pc:chgData name="Fuhrer Marc Rudolf" userId="7c581ff9-944b-4582-a36b-5d0ac3ba90eb" providerId="ADAL" clId="{D9F74972-675B-4505-B8B2-EE63CAAA4394}" dt="2023-01-10T15:52:57.106" v="377" actId="20577"/>
        <pc:sldMkLst>
          <pc:docMk/>
          <pc:sldMk cId="1880591837" sldId="323"/>
        </pc:sldMkLst>
        <pc:spChg chg="mod">
          <ac:chgData name="Fuhrer Marc Rudolf" userId="7c581ff9-944b-4582-a36b-5d0ac3ba90eb" providerId="ADAL" clId="{D9F74972-675B-4505-B8B2-EE63CAAA4394}" dt="2023-01-10T15:52:37.112" v="352" actId="21"/>
          <ac:spMkLst>
            <pc:docMk/>
            <pc:sldMk cId="1880591837" sldId="323"/>
            <ac:spMk id="2" creationId="{05892E8C-BA92-4213-BF65-90949DC7157E}"/>
          </ac:spMkLst>
        </pc:spChg>
        <pc:spChg chg="mod">
          <ac:chgData name="Fuhrer Marc Rudolf" userId="7c581ff9-944b-4582-a36b-5d0ac3ba90eb" providerId="ADAL" clId="{D9F74972-675B-4505-B8B2-EE63CAAA4394}" dt="2023-01-10T15:52:57.106" v="377" actId="20577"/>
          <ac:spMkLst>
            <pc:docMk/>
            <pc:sldMk cId="1880591837" sldId="323"/>
            <ac:spMk id="3" creationId="{316C10B3-FD7D-4286-A1FF-EFB5803A7783}"/>
          </ac:spMkLst>
        </pc:spChg>
      </pc:sldChg>
      <pc:sldChg chg="addSp delSp modSp mod">
        <pc:chgData name="Fuhrer Marc Rudolf" userId="7c581ff9-944b-4582-a36b-5d0ac3ba90eb" providerId="ADAL" clId="{D9F74972-675B-4505-B8B2-EE63CAAA4394}" dt="2023-01-10T16:25:05.069" v="1419"/>
        <pc:sldMkLst>
          <pc:docMk/>
          <pc:sldMk cId="1901909188" sldId="324"/>
        </pc:sldMkLst>
        <pc:spChg chg="mod">
          <ac:chgData name="Fuhrer Marc Rudolf" userId="7c581ff9-944b-4582-a36b-5d0ac3ba90eb" providerId="ADAL" clId="{D9F74972-675B-4505-B8B2-EE63CAAA4394}" dt="2023-01-10T16:10:21.814" v="1118"/>
          <ac:spMkLst>
            <pc:docMk/>
            <pc:sldMk cId="1901909188" sldId="32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8:25.655" v="1033" actId="20577"/>
          <ac:spMkLst>
            <pc:docMk/>
            <pc:sldMk cId="1901909188" sldId="324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8:42.537" v="1047" actId="20577"/>
          <ac:spMkLst>
            <pc:docMk/>
            <pc:sldMk cId="1901909188" sldId="324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08:49.304" v="1058" actId="20577"/>
          <ac:spMkLst>
            <pc:docMk/>
            <pc:sldMk cId="1901909188" sldId="324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08:57.104" v="1070" actId="20577"/>
          <ac:spMkLst>
            <pc:docMk/>
            <pc:sldMk cId="1901909188" sldId="324"/>
            <ac:spMk id="17" creationId="{43A9B8B1-0100-461F-9EAA-4A20730875F8}"/>
          </ac:spMkLst>
        </pc:spChg>
        <pc:picChg chg="mod">
          <ac:chgData name="Fuhrer Marc Rudolf" userId="7c581ff9-944b-4582-a36b-5d0ac3ba90eb" providerId="ADAL" clId="{D9F74972-675B-4505-B8B2-EE63CAAA4394}" dt="2023-01-10T16:18:31.847" v="1321" actId="14826"/>
          <ac:picMkLst>
            <pc:docMk/>
            <pc:sldMk cId="1901909188" sldId="324"/>
            <ac:picMk id="3" creationId="{3E4B8908-DD78-A26E-D8F1-6403836C80C0}"/>
          </ac:picMkLst>
        </pc:picChg>
        <pc:picChg chg="add del mod">
          <ac:chgData name="Fuhrer Marc Rudolf" userId="7c581ff9-944b-4582-a36b-5d0ac3ba90eb" providerId="ADAL" clId="{D9F74972-675B-4505-B8B2-EE63CAAA4394}" dt="2023-01-10T16:17:48.144" v="1318" actId="21"/>
          <ac:picMkLst>
            <pc:docMk/>
            <pc:sldMk cId="1901909188" sldId="324"/>
            <ac:picMk id="4" creationId="{9DDA0D50-9AD8-353C-41DA-5AAF25F87BDB}"/>
          </ac:picMkLst>
        </pc:picChg>
        <pc:picChg chg="add del mod">
          <ac:chgData name="Fuhrer Marc Rudolf" userId="7c581ff9-944b-4582-a36b-5d0ac3ba90eb" providerId="ADAL" clId="{D9F74972-675B-4505-B8B2-EE63CAAA4394}" dt="2023-01-10T16:17:55.363" v="1320" actId="478"/>
          <ac:picMkLst>
            <pc:docMk/>
            <pc:sldMk cId="1901909188" sldId="324"/>
            <ac:picMk id="5" creationId="{E61193E8-873B-EC99-8EF6-526316521EC3}"/>
          </ac:picMkLst>
        </pc:picChg>
        <pc:picChg chg="mod">
          <ac:chgData name="Fuhrer Marc Rudolf" userId="7c581ff9-944b-4582-a36b-5d0ac3ba90eb" providerId="ADAL" clId="{D9F74972-675B-4505-B8B2-EE63CAAA4394}" dt="2023-01-10T16:25:05.069" v="1419"/>
          <ac:picMkLst>
            <pc:docMk/>
            <pc:sldMk cId="1901909188" sldId="324"/>
            <ac:picMk id="9" creationId="{08E04FA2-5FD2-06A1-F159-24099DB4D323}"/>
          </ac:picMkLst>
        </pc:picChg>
        <pc:picChg chg="mod">
          <ac:chgData name="Fuhrer Marc Rudolf" userId="7c581ff9-944b-4582-a36b-5d0ac3ba90eb" providerId="ADAL" clId="{D9F74972-675B-4505-B8B2-EE63CAAA4394}" dt="2023-01-10T16:21:59.420" v="1413" actId="14826"/>
          <ac:picMkLst>
            <pc:docMk/>
            <pc:sldMk cId="1901909188" sldId="324"/>
            <ac:picMk id="14" creationId="{A7E1FCBF-C2A8-2F47-E95E-5199A4D33D47}"/>
          </ac:picMkLst>
        </pc:picChg>
        <pc:picChg chg="mod">
          <ac:chgData name="Fuhrer Marc Rudolf" userId="7c581ff9-944b-4582-a36b-5d0ac3ba90eb" providerId="ADAL" clId="{D9F74972-675B-4505-B8B2-EE63CAAA4394}" dt="2023-01-10T16:20:39.919" v="1408" actId="14826"/>
          <ac:picMkLst>
            <pc:docMk/>
            <pc:sldMk cId="1901909188" sldId="324"/>
            <ac:picMk id="16" creationId="{E38D9E65-3075-AD2D-94B5-03A9F9A27FF5}"/>
          </ac:picMkLst>
        </pc:picChg>
      </pc:sldChg>
      <pc:sldChg chg="modSp mod">
        <pc:chgData name="Fuhrer Marc Rudolf" userId="7c581ff9-944b-4582-a36b-5d0ac3ba90eb" providerId="ADAL" clId="{D9F74972-675B-4505-B8B2-EE63CAAA4394}" dt="2023-01-14T04:50:40.655" v="2801" actId="20577"/>
        <pc:sldMkLst>
          <pc:docMk/>
          <pc:sldMk cId="3818172599" sldId="361"/>
        </pc:sldMkLst>
        <pc:spChg chg="mod">
          <ac:chgData name="Fuhrer Marc Rudolf" userId="7c581ff9-944b-4582-a36b-5d0ac3ba90eb" providerId="ADAL" clId="{D9F74972-675B-4505-B8B2-EE63CAAA4394}" dt="2023-01-10T16:26:17.943" v="1455" actId="14100"/>
          <ac:spMkLst>
            <pc:docMk/>
            <pc:sldMk cId="3818172599" sldId="361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10:24.975" v="1119"/>
          <ac:spMkLst>
            <pc:docMk/>
            <pc:sldMk cId="3818172599" sldId="361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9:15.258" v="1071"/>
          <ac:spMkLst>
            <pc:docMk/>
            <pc:sldMk cId="3818172599" sldId="361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11:15.901" v="1141"/>
          <ac:spMkLst>
            <pc:docMk/>
            <pc:sldMk cId="3818172599" sldId="361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11:59.862" v="1183"/>
          <ac:spMkLst>
            <pc:docMk/>
            <pc:sldMk cId="3818172599" sldId="361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12:28.515" v="1208"/>
          <ac:spMkLst>
            <pc:docMk/>
            <pc:sldMk cId="3818172599" sldId="361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4:50:40.655" v="2801" actId="20577"/>
          <ac:spMkLst>
            <pc:docMk/>
            <pc:sldMk cId="3818172599" sldId="361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8:39.303" v="2200" actId="6549"/>
          <ac:spMkLst>
            <pc:docMk/>
            <pc:sldMk cId="3818172599" sldId="361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18:45.280" v="1322" actId="14826"/>
          <ac:picMkLst>
            <pc:docMk/>
            <pc:sldMk cId="3818172599" sldId="361"/>
            <ac:picMk id="2" creationId="{D70ACFA0-625A-C7C6-2885-8D87A8C6F349}"/>
          </ac:picMkLst>
        </pc:picChg>
        <pc:picChg chg="mod">
          <ac:chgData name="Fuhrer Marc Rudolf" userId="7c581ff9-944b-4582-a36b-5d0ac3ba90eb" providerId="ADAL" clId="{D9F74972-675B-4505-B8B2-EE63CAAA4394}" dt="2023-01-10T16:25:19.638" v="1421"/>
          <ac:picMkLst>
            <pc:docMk/>
            <pc:sldMk cId="3818172599" sldId="361"/>
            <ac:picMk id="6" creationId="{817EED80-2835-C87F-BC3F-40A72631F0AB}"/>
          </ac:picMkLst>
        </pc:picChg>
        <pc:picChg chg="mod">
          <ac:chgData name="Fuhrer Marc Rudolf" userId="7c581ff9-944b-4582-a36b-5d0ac3ba90eb" providerId="ADAL" clId="{D9F74972-675B-4505-B8B2-EE63CAAA4394}" dt="2023-01-10T16:20:46.530" v="1409" actId="14826"/>
          <ac:picMkLst>
            <pc:docMk/>
            <pc:sldMk cId="3818172599" sldId="361"/>
            <ac:picMk id="7" creationId="{F07DC302-5A28-016A-2289-6608E6611B4A}"/>
          </ac:picMkLst>
        </pc:picChg>
        <pc:picChg chg="mod">
          <ac:chgData name="Fuhrer Marc Rudolf" userId="7c581ff9-944b-4582-a36b-5d0ac3ba90eb" providerId="ADAL" clId="{D9F74972-675B-4505-B8B2-EE63CAAA4394}" dt="2023-01-10T16:22:08.311" v="1414" actId="14826"/>
          <ac:picMkLst>
            <pc:docMk/>
            <pc:sldMk cId="3818172599" sldId="361"/>
            <ac:picMk id="8" creationId="{2394DA11-8041-A6E4-D394-85AC3EA922C4}"/>
          </ac:picMkLst>
        </pc:picChg>
      </pc:sldChg>
      <pc:sldChg chg="modSp mod modNotesTx">
        <pc:chgData name="Fuhrer Marc Rudolf" userId="7c581ff9-944b-4582-a36b-5d0ac3ba90eb" providerId="ADAL" clId="{D9F74972-675B-4505-B8B2-EE63CAAA4394}" dt="2023-01-14T04:52:33.950" v="2936" actId="20577"/>
        <pc:sldMkLst>
          <pc:docMk/>
          <pc:sldMk cId="1297057984" sldId="362"/>
        </pc:sldMkLst>
        <pc:spChg chg="mod">
          <ac:chgData name="Fuhrer Marc Rudolf" userId="7c581ff9-944b-4582-a36b-5d0ac3ba90eb" providerId="ADAL" clId="{D9F74972-675B-4505-B8B2-EE63CAAA4394}" dt="2023-01-10T16:26:30.106" v="1483" actId="14100"/>
          <ac:spMkLst>
            <pc:docMk/>
            <pc:sldMk cId="1297057984" sldId="362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6:26:24.757" v="1467" actId="14100"/>
          <ac:spMkLst>
            <pc:docMk/>
            <pc:sldMk cId="1297057984" sldId="362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10:28.333" v="1120"/>
          <ac:spMkLst>
            <pc:docMk/>
            <pc:sldMk cId="1297057984" sldId="362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9:20.901" v="1078"/>
          <ac:spMkLst>
            <pc:docMk/>
            <pc:sldMk cId="1297057984" sldId="362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11:24.766" v="1149"/>
          <ac:spMkLst>
            <pc:docMk/>
            <pc:sldMk cId="1297057984" sldId="362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12:07.276" v="1193"/>
          <ac:spMkLst>
            <pc:docMk/>
            <pc:sldMk cId="1297057984" sldId="362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12:31.958" v="1209"/>
          <ac:spMkLst>
            <pc:docMk/>
            <pc:sldMk cId="1297057984" sldId="362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4:46:50.853" v="2571" actId="20577"/>
          <ac:spMkLst>
            <pc:docMk/>
            <pc:sldMk cId="1297057984" sldId="362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8:53.628" v="2201"/>
          <ac:spMkLst>
            <pc:docMk/>
            <pc:sldMk cId="1297057984" sldId="362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18:57.365" v="1335" actId="14826"/>
          <ac:picMkLst>
            <pc:docMk/>
            <pc:sldMk cId="1297057984" sldId="362"/>
            <ac:picMk id="3" creationId="{CF179E21-44D8-58D5-E83F-642C56610687}"/>
          </ac:picMkLst>
        </pc:picChg>
        <pc:picChg chg="mod">
          <ac:chgData name="Fuhrer Marc Rudolf" userId="7c581ff9-944b-4582-a36b-5d0ac3ba90eb" providerId="ADAL" clId="{D9F74972-675B-4505-B8B2-EE63CAAA4394}" dt="2023-01-10T16:20:54.857" v="1410" actId="14826"/>
          <ac:picMkLst>
            <pc:docMk/>
            <pc:sldMk cId="1297057984" sldId="362"/>
            <ac:picMk id="7" creationId="{632BD533-E845-47CF-6279-C9644E23D9B3}"/>
          </ac:picMkLst>
        </pc:picChg>
        <pc:picChg chg="mod">
          <ac:chgData name="Fuhrer Marc Rudolf" userId="7c581ff9-944b-4582-a36b-5d0ac3ba90eb" providerId="ADAL" clId="{D9F74972-675B-4505-B8B2-EE63CAAA4394}" dt="2023-01-10T16:25:31.989" v="1423"/>
          <ac:picMkLst>
            <pc:docMk/>
            <pc:sldMk cId="1297057984" sldId="362"/>
            <ac:picMk id="8" creationId="{7559EEF2-810A-CD1F-7EA5-5BA77F2B6FD4}"/>
          </ac:picMkLst>
        </pc:picChg>
        <pc:picChg chg="mod">
          <ac:chgData name="Fuhrer Marc Rudolf" userId="7c581ff9-944b-4582-a36b-5d0ac3ba90eb" providerId="ADAL" clId="{D9F74972-675B-4505-B8B2-EE63CAAA4394}" dt="2023-01-10T16:22:16.539" v="1415" actId="14826"/>
          <ac:picMkLst>
            <pc:docMk/>
            <pc:sldMk cId="1297057984" sldId="362"/>
            <ac:picMk id="9" creationId="{FA0CC8DC-DE28-8308-BE31-B8E2350F9890}"/>
          </ac:picMkLst>
        </pc:picChg>
      </pc:sldChg>
      <pc:sldChg chg="modSp mod modNotesTx">
        <pc:chgData name="Fuhrer Marc Rudolf" userId="7c581ff9-944b-4582-a36b-5d0ac3ba90eb" providerId="ADAL" clId="{D9F74972-675B-4505-B8B2-EE63CAAA4394}" dt="2023-01-14T04:52:30.531" v="2935" actId="20577"/>
        <pc:sldMkLst>
          <pc:docMk/>
          <pc:sldMk cId="945917863" sldId="363"/>
        </pc:sldMkLst>
        <pc:spChg chg="mod">
          <ac:chgData name="Fuhrer Marc Rudolf" userId="7c581ff9-944b-4582-a36b-5d0ac3ba90eb" providerId="ADAL" clId="{D9F74972-675B-4505-B8B2-EE63CAAA4394}" dt="2023-01-10T16:26:38.024" v="1505" actId="14100"/>
          <ac:spMkLst>
            <pc:docMk/>
            <pc:sldMk cId="945917863" sldId="363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6:26:34.870" v="1494" actId="14100"/>
          <ac:spMkLst>
            <pc:docMk/>
            <pc:sldMk cId="945917863" sldId="363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10:34.864" v="1121"/>
          <ac:spMkLst>
            <pc:docMk/>
            <pc:sldMk cId="945917863" sldId="363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9:28.925" v="1091"/>
          <ac:spMkLst>
            <pc:docMk/>
            <pc:sldMk cId="945917863" sldId="363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11:33.984" v="1157" actId="20577"/>
          <ac:spMkLst>
            <pc:docMk/>
            <pc:sldMk cId="945917863" sldId="363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12:10.885" v="1194"/>
          <ac:spMkLst>
            <pc:docMk/>
            <pc:sldMk cId="945917863" sldId="363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12:40.428" v="1222"/>
          <ac:spMkLst>
            <pc:docMk/>
            <pc:sldMk cId="945917863" sldId="363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4:51:28.670" v="2832" actId="15"/>
          <ac:spMkLst>
            <pc:docMk/>
            <pc:sldMk cId="945917863" sldId="363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8:56.183" v="2202"/>
          <ac:spMkLst>
            <pc:docMk/>
            <pc:sldMk cId="945917863" sldId="363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22:24.698" v="1416" actId="14826"/>
          <ac:picMkLst>
            <pc:docMk/>
            <pc:sldMk cId="945917863" sldId="363"/>
            <ac:picMk id="5" creationId="{D386383E-6855-CDA5-93A9-2B3AE8F4B26A}"/>
          </ac:picMkLst>
        </pc:picChg>
        <pc:picChg chg="mod">
          <ac:chgData name="Fuhrer Marc Rudolf" userId="7c581ff9-944b-4582-a36b-5d0ac3ba90eb" providerId="ADAL" clId="{D9F74972-675B-4505-B8B2-EE63CAAA4394}" dt="2023-01-10T16:25:56.014" v="1437"/>
          <ac:picMkLst>
            <pc:docMk/>
            <pc:sldMk cId="945917863" sldId="363"/>
            <ac:picMk id="6" creationId="{79A534AA-1E62-3E23-1C27-2792627D68BB}"/>
          </ac:picMkLst>
        </pc:picChg>
        <pc:picChg chg="mod">
          <ac:chgData name="Fuhrer Marc Rudolf" userId="7c581ff9-944b-4582-a36b-5d0ac3ba90eb" providerId="ADAL" clId="{D9F74972-675B-4505-B8B2-EE63CAAA4394}" dt="2023-01-10T16:19:14.336" v="1360" actId="14826"/>
          <ac:picMkLst>
            <pc:docMk/>
            <pc:sldMk cId="945917863" sldId="363"/>
            <ac:picMk id="7" creationId="{5662AF3E-6A62-482D-F900-15FFA0C9D2C7}"/>
          </ac:picMkLst>
        </pc:picChg>
        <pc:picChg chg="mod">
          <ac:chgData name="Fuhrer Marc Rudolf" userId="7c581ff9-944b-4582-a36b-5d0ac3ba90eb" providerId="ADAL" clId="{D9F74972-675B-4505-B8B2-EE63CAAA4394}" dt="2023-01-10T16:21:04.645" v="1411" actId="14826"/>
          <ac:picMkLst>
            <pc:docMk/>
            <pc:sldMk cId="945917863" sldId="363"/>
            <ac:picMk id="8" creationId="{523F3332-B423-B0DD-17D5-A3AA33EDED1A}"/>
          </ac:picMkLst>
        </pc:picChg>
      </pc:sldChg>
      <pc:sldChg chg="modSp mod">
        <pc:chgData name="Fuhrer Marc Rudolf" userId="7c581ff9-944b-4582-a36b-5d0ac3ba90eb" providerId="ADAL" clId="{D9F74972-675B-4505-B8B2-EE63CAAA4394}" dt="2023-01-14T07:31:19.930" v="5652" actId="20577"/>
        <pc:sldMkLst>
          <pc:docMk/>
          <pc:sldMk cId="957281198" sldId="364"/>
        </pc:sldMkLst>
        <pc:spChg chg="mod">
          <ac:chgData name="Fuhrer Marc Rudolf" userId="7c581ff9-944b-4582-a36b-5d0ac3ba90eb" providerId="ADAL" clId="{D9F74972-675B-4505-B8B2-EE63CAAA4394}" dt="2023-01-10T16:26:43.373" v="1516" actId="14100"/>
          <ac:spMkLst>
            <pc:docMk/>
            <pc:sldMk cId="957281198" sldId="364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10:50.078" v="1122"/>
          <ac:spMkLst>
            <pc:docMk/>
            <pc:sldMk cId="957281198" sldId="36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9:37.852" v="1104"/>
          <ac:spMkLst>
            <pc:docMk/>
            <pc:sldMk cId="957281198" sldId="364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11:45.587" v="1170"/>
          <ac:spMkLst>
            <pc:docMk/>
            <pc:sldMk cId="957281198" sldId="364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12:17.023" v="1201"/>
          <ac:spMkLst>
            <pc:docMk/>
            <pc:sldMk cId="957281198" sldId="364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12:47.068" v="1229"/>
          <ac:spMkLst>
            <pc:docMk/>
            <pc:sldMk cId="957281198" sldId="364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7:31:19.930" v="5652" actId="20577"/>
          <ac:spMkLst>
            <pc:docMk/>
            <pc:sldMk cId="957281198" sldId="364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5:09:07.880" v="3745" actId="20577"/>
          <ac:spMkLst>
            <pc:docMk/>
            <pc:sldMk cId="957281198" sldId="364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21:12.450" v="1412" actId="14826"/>
          <ac:picMkLst>
            <pc:docMk/>
            <pc:sldMk cId="957281198" sldId="364"/>
            <ac:picMk id="2" creationId="{1DE36501-72FD-50B7-A200-22B08AC5DF19}"/>
          </ac:picMkLst>
        </pc:picChg>
        <pc:picChg chg="mod">
          <ac:chgData name="Fuhrer Marc Rudolf" userId="7c581ff9-944b-4582-a36b-5d0ac3ba90eb" providerId="ADAL" clId="{D9F74972-675B-4505-B8B2-EE63CAAA4394}" dt="2023-01-10T16:19:27.769" v="1373" actId="14826"/>
          <ac:picMkLst>
            <pc:docMk/>
            <pc:sldMk cId="957281198" sldId="364"/>
            <ac:picMk id="3" creationId="{AC73ABA0-93A9-AE0E-4E6B-7D789766B91A}"/>
          </ac:picMkLst>
        </pc:picChg>
        <pc:picChg chg="mod">
          <ac:chgData name="Fuhrer Marc Rudolf" userId="7c581ff9-944b-4582-a36b-5d0ac3ba90eb" providerId="ADAL" clId="{D9F74972-675B-4505-B8B2-EE63CAAA4394}" dt="2023-01-10T16:22:33.683" v="1417" actId="14826"/>
          <ac:picMkLst>
            <pc:docMk/>
            <pc:sldMk cId="957281198" sldId="364"/>
            <ac:picMk id="5" creationId="{70E6393C-2863-627D-FA25-E08D7B33CA6E}"/>
          </ac:picMkLst>
        </pc:picChg>
        <pc:picChg chg="mod">
          <ac:chgData name="Fuhrer Marc Rudolf" userId="7c581ff9-944b-4582-a36b-5d0ac3ba90eb" providerId="ADAL" clId="{D9F74972-675B-4505-B8B2-EE63CAAA4394}" dt="2023-01-10T16:26:10.294" v="1439"/>
          <ac:picMkLst>
            <pc:docMk/>
            <pc:sldMk cId="957281198" sldId="364"/>
            <ac:picMk id="6" creationId="{52B74EA7-2BC7-8FC8-4B92-5D68C91399DF}"/>
          </ac:picMkLst>
        </pc:picChg>
      </pc:sldChg>
      <pc:sldChg chg="modSp mod">
        <pc:chgData name="Fuhrer Marc Rudolf" userId="7c581ff9-944b-4582-a36b-5d0ac3ba90eb" providerId="ADAL" clId="{D9F74972-675B-4505-B8B2-EE63CAAA4394}" dt="2023-01-10T15:48:45.651" v="143" actId="20577"/>
        <pc:sldMkLst>
          <pc:docMk/>
          <pc:sldMk cId="1569559121" sldId="365"/>
        </pc:sldMkLst>
        <pc:spChg chg="mod">
          <ac:chgData name="Fuhrer Marc Rudolf" userId="7c581ff9-944b-4582-a36b-5d0ac3ba90eb" providerId="ADAL" clId="{D9F74972-675B-4505-B8B2-EE63CAAA4394}" dt="2023-01-10T15:48:45.651" v="143" actId="20577"/>
          <ac:spMkLst>
            <pc:docMk/>
            <pc:sldMk cId="1569559121" sldId="365"/>
            <ac:spMk id="2" creationId="{05892E8C-BA92-4213-BF65-90949DC7157E}"/>
          </ac:spMkLst>
        </pc:spChg>
      </pc:sldChg>
      <pc:sldChg chg="modSp mod">
        <pc:chgData name="Fuhrer Marc Rudolf" userId="7c581ff9-944b-4582-a36b-5d0ac3ba90eb" providerId="ADAL" clId="{D9F74972-675B-4505-B8B2-EE63CAAA4394}" dt="2023-01-10T15:55:29.795" v="445" actId="20577"/>
        <pc:sldMkLst>
          <pc:docMk/>
          <pc:sldMk cId="3689147780" sldId="366"/>
        </pc:sldMkLst>
        <pc:spChg chg="mod">
          <ac:chgData name="Fuhrer Marc Rudolf" userId="7c581ff9-944b-4582-a36b-5d0ac3ba90eb" providerId="ADAL" clId="{D9F74972-675B-4505-B8B2-EE63CAAA4394}" dt="2023-01-10T15:54:38.114" v="403" actId="20577"/>
          <ac:spMkLst>
            <pc:docMk/>
            <pc:sldMk cId="3689147780" sldId="366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5:54:48.339" v="414" actId="20577"/>
          <ac:spMkLst>
            <pc:docMk/>
            <pc:sldMk cId="3689147780" sldId="366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5:55:09.032" v="424" actId="20577"/>
          <ac:spMkLst>
            <pc:docMk/>
            <pc:sldMk cId="3689147780" sldId="366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5:55:21.457" v="437" actId="20577"/>
          <ac:spMkLst>
            <pc:docMk/>
            <pc:sldMk cId="3689147780" sldId="366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5:55:29.795" v="445" actId="20577"/>
          <ac:spMkLst>
            <pc:docMk/>
            <pc:sldMk cId="3689147780" sldId="366"/>
            <ac:spMk id="17" creationId="{43A9B8B1-0100-461F-9EAA-4A20730875F8}"/>
          </ac:spMkLst>
        </pc:spChg>
      </pc:sldChg>
      <pc:sldChg chg="modSp mod modNotesTx">
        <pc:chgData name="Fuhrer Marc Rudolf" userId="7c581ff9-944b-4582-a36b-5d0ac3ba90eb" providerId="ADAL" clId="{D9F74972-675B-4505-B8B2-EE63CAAA4394}" dt="2023-01-14T05:22:02.030" v="4512" actId="20577"/>
        <pc:sldMkLst>
          <pc:docMk/>
          <pc:sldMk cId="2079047224" sldId="367"/>
        </pc:sldMkLst>
        <pc:spChg chg="mod">
          <ac:chgData name="Fuhrer Marc Rudolf" userId="7c581ff9-944b-4582-a36b-5d0ac3ba90eb" providerId="ADAL" clId="{D9F74972-675B-4505-B8B2-EE63CAAA4394}" dt="2023-01-10T15:58:02.185" v="589" actId="14100"/>
          <ac:spMkLst>
            <pc:docMk/>
            <pc:sldMk cId="2079047224" sldId="367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5:55:50.287" v="446"/>
          <ac:spMkLst>
            <pc:docMk/>
            <pc:sldMk cId="2079047224" sldId="367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5:56:29.858" v="492"/>
          <ac:spMkLst>
            <pc:docMk/>
            <pc:sldMk cId="2079047224" sldId="367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5:57:04.008" v="532"/>
          <ac:spMkLst>
            <pc:docMk/>
            <pc:sldMk cId="2079047224" sldId="367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5:57:52.291" v="576"/>
          <ac:spMkLst>
            <pc:docMk/>
            <pc:sldMk cId="2079047224" sldId="367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14:25.253" v="4109" actId="20577"/>
          <ac:spMkLst>
            <pc:docMk/>
            <pc:sldMk cId="2079047224" sldId="367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03.651" v="2204"/>
          <ac:spMkLst>
            <pc:docMk/>
            <pc:sldMk cId="2079047224" sldId="367"/>
            <ac:spMk id="45" creationId="{2827EC8B-C42F-4DED-98B2-04EBB0E8215C}"/>
          </ac:spMkLst>
        </pc:spChg>
      </pc:sldChg>
      <pc:sldChg chg="modSp mod modNotesTx">
        <pc:chgData name="Fuhrer Marc Rudolf" userId="7c581ff9-944b-4582-a36b-5d0ac3ba90eb" providerId="ADAL" clId="{D9F74972-675B-4505-B8B2-EE63CAAA4394}" dt="2023-01-14T05:21:58.545" v="4511" actId="20577"/>
        <pc:sldMkLst>
          <pc:docMk/>
          <pc:sldMk cId="2316903560" sldId="368"/>
        </pc:sldMkLst>
        <pc:spChg chg="mod">
          <ac:chgData name="Fuhrer Marc Rudolf" userId="7c581ff9-944b-4582-a36b-5d0ac3ba90eb" providerId="ADAL" clId="{D9F74972-675B-4505-B8B2-EE63CAAA4394}" dt="2023-01-10T15:58:05.700" v="595" actId="14100"/>
          <ac:spMkLst>
            <pc:docMk/>
            <pc:sldMk cId="2316903560" sldId="368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5:56:01.032" v="459" actId="14100"/>
          <ac:spMkLst>
            <pc:docMk/>
            <pc:sldMk cId="2316903560" sldId="368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5:55:58.374" v="453"/>
          <ac:spMkLst>
            <pc:docMk/>
            <pc:sldMk cId="2316903560" sldId="368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5:56:37.184" v="499"/>
          <ac:spMkLst>
            <pc:docMk/>
            <pc:sldMk cId="2316903560" sldId="368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5:57:14.476" v="545"/>
          <ac:spMkLst>
            <pc:docMk/>
            <pc:sldMk cId="2316903560" sldId="368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5:57:58.424" v="583"/>
          <ac:spMkLst>
            <pc:docMk/>
            <pc:sldMk cId="2316903560" sldId="368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16:27.927" v="4202" actId="20577"/>
          <ac:spMkLst>
            <pc:docMk/>
            <pc:sldMk cId="2316903560" sldId="368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09.528" v="2208" actId="20577"/>
          <ac:spMkLst>
            <pc:docMk/>
            <pc:sldMk cId="2316903560" sldId="368"/>
            <ac:spMk id="45" creationId="{2827EC8B-C42F-4DED-98B2-04EBB0E8215C}"/>
          </ac:spMkLst>
        </pc:spChg>
      </pc:sldChg>
      <pc:sldChg chg="modSp mod modNotesTx">
        <pc:chgData name="Fuhrer Marc Rudolf" userId="7c581ff9-944b-4582-a36b-5d0ac3ba90eb" providerId="ADAL" clId="{D9F74972-675B-4505-B8B2-EE63CAAA4394}" dt="2023-01-14T05:21:55.237" v="4510" actId="20577"/>
        <pc:sldMkLst>
          <pc:docMk/>
          <pc:sldMk cId="2158401300" sldId="369"/>
        </pc:sldMkLst>
        <pc:spChg chg="mod">
          <ac:chgData name="Fuhrer Marc Rudolf" userId="7c581ff9-944b-4582-a36b-5d0ac3ba90eb" providerId="ADAL" clId="{D9F74972-675B-4505-B8B2-EE63CAAA4394}" dt="2023-01-10T15:58:14.027" v="608" actId="14100"/>
          <ac:spMkLst>
            <pc:docMk/>
            <pc:sldMk cId="2158401300" sldId="369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5:56:44.965" v="512" actId="14100"/>
          <ac:spMkLst>
            <pc:docMk/>
            <pc:sldMk cId="2158401300" sldId="369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5:56:07.218" v="466"/>
          <ac:spMkLst>
            <pc:docMk/>
            <pc:sldMk cId="2158401300" sldId="369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5:56:42.667" v="506"/>
          <ac:spMkLst>
            <pc:docMk/>
            <pc:sldMk cId="2158401300" sldId="369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5:57:20.829" v="552"/>
          <ac:spMkLst>
            <pc:docMk/>
            <pc:sldMk cId="2158401300" sldId="369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5:58:11.729" v="602"/>
          <ac:spMkLst>
            <pc:docMk/>
            <pc:sldMk cId="2158401300" sldId="369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18:28.268" v="4323" actId="20577"/>
          <ac:spMkLst>
            <pc:docMk/>
            <pc:sldMk cId="2158401300" sldId="369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12.204" v="2209"/>
          <ac:spMkLst>
            <pc:docMk/>
            <pc:sldMk cId="2158401300" sldId="369"/>
            <ac:spMk id="45" creationId="{2827EC8B-C42F-4DED-98B2-04EBB0E8215C}"/>
          </ac:spMkLst>
        </pc:spChg>
      </pc:sldChg>
      <pc:sldChg chg="modSp mod modNotesTx">
        <pc:chgData name="Fuhrer Marc Rudolf" userId="7c581ff9-944b-4582-a36b-5d0ac3ba90eb" providerId="ADAL" clId="{D9F74972-675B-4505-B8B2-EE63CAAA4394}" dt="2023-01-14T05:35:00.030" v="4988" actId="20577"/>
        <pc:sldMkLst>
          <pc:docMk/>
          <pc:sldMk cId="3767058640" sldId="370"/>
        </pc:sldMkLst>
        <pc:spChg chg="mod">
          <ac:chgData name="Fuhrer Marc Rudolf" userId="7c581ff9-944b-4582-a36b-5d0ac3ba90eb" providerId="ADAL" clId="{D9F74972-675B-4505-B8B2-EE63CAAA4394}" dt="2023-01-10T15:57:39.580" v="569" actId="14100"/>
          <ac:spMkLst>
            <pc:docMk/>
            <pc:sldMk cId="3767058640" sldId="370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5:56:15.368" v="479"/>
          <ac:spMkLst>
            <pc:docMk/>
            <pc:sldMk cId="3767058640" sldId="370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5:56:50.498" v="519"/>
          <ac:spMkLst>
            <pc:docMk/>
            <pc:sldMk cId="3767058640" sldId="370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5:57:36.818" v="564" actId="20577"/>
          <ac:spMkLst>
            <pc:docMk/>
            <pc:sldMk cId="3767058640" sldId="370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5:58:17.993" v="609"/>
          <ac:spMkLst>
            <pc:docMk/>
            <pc:sldMk cId="3767058640" sldId="370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35:00.030" v="4988" actId="20577"/>
          <ac:spMkLst>
            <pc:docMk/>
            <pc:sldMk cId="3767058640" sldId="370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16.161" v="2210"/>
          <ac:spMkLst>
            <pc:docMk/>
            <pc:sldMk cId="3767058640" sldId="370"/>
            <ac:spMk id="45" creationId="{2827EC8B-C42F-4DED-98B2-04EBB0E8215C}"/>
          </ac:spMkLst>
        </pc:spChg>
      </pc:sldChg>
      <pc:sldChg chg="modSp mod">
        <pc:chgData name="Fuhrer Marc Rudolf" userId="7c581ff9-944b-4582-a36b-5d0ac3ba90eb" providerId="ADAL" clId="{D9F74972-675B-4505-B8B2-EE63CAAA4394}" dt="2023-01-10T15:53:21.553" v="383" actId="20577"/>
        <pc:sldMkLst>
          <pc:docMk/>
          <pc:sldMk cId="2840725832" sldId="371"/>
        </pc:sldMkLst>
        <pc:spChg chg="mod">
          <ac:chgData name="Fuhrer Marc Rudolf" userId="7c581ff9-944b-4582-a36b-5d0ac3ba90eb" providerId="ADAL" clId="{D9F74972-675B-4505-B8B2-EE63CAAA4394}" dt="2023-01-10T15:53:21.553" v="383" actId="20577"/>
          <ac:spMkLst>
            <pc:docMk/>
            <pc:sldMk cId="2840725832" sldId="371"/>
            <ac:spMk id="2" creationId="{05892E8C-BA92-4213-BF65-90949DC7157E}"/>
          </ac:spMkLst>
        </pc:spChg>
        <pc:spChg chg="mod">
          <ac:chgData name="Fuhrer Marc Rudolf" userId="7c581ff9-944b-4582-a36b-5d0ac3ba90eb" providerId="ADAL" clId="{D9F74972-675B-4505-B8B2-EE63CAAA4394}" dt="2023-01-10T15:53:19.435" v="382"/>
          <ac:spMkLst>
            <pc:docMk/>
            <pc:sldMk cId="2840725832" sldId="371"/>
            <ac:spMk id="3" creationId="{316C10B3-FD7D-4286-A1FF-EFB5803A7783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1478311859" sldId="372"/>
        </pc:sldMkLst>
        <pc:spChg chg="mod">
          <ac:chgData name="Fuhrer Marc Rudolf" userId="7c581ff9-944b-4582-a36b-5d0ac3ba90eb" providerId="ADAL" clId="{D9F74972-675B-4505-B8B2-EE63CAAA4394}" dt="2023-01-10T16:02:31.625" v="754"/>
          <ac:spMkLst>
            <pc:docMk/>
            <pc:sldMk cId="1478311859" sldId="372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2:34.469" v="757" actId="20577"/>
          <ac:spMkLst>
            <pc:docMk/>
            <pc:sldMk cId="1478311859" sldId="372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2:36.350" v="760" actId="20577"/>
          <ac:spMkLst>
            <pc:docMk/>
            <pc:sldMk cId="1478311859" sldId="372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02:39.178" v="765" actId="20577"/>
          <ac:spMkLst>
            <pc:docMk/>
            <pc:sldMk cId="1478311859" sldId="372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02:41.562" v="768" actId="20577"/>
          <ac:spMkLst>
            <pc:docMk/>
            <pc:sldMk cId="1478311859" sldId="372"/>
            <ac:spMk id="17" creationId="{43A9B8B1-0100-461F-9EAA-4A20730875F8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3107446275" sldId="373"/>
        </pc:sldMkLst>
        <pc:spChg chg="mod">
          <ac:chgData name="Fuhrer Marc Rudolf" userId="7c581ff9-944b-4582-a36b-5d0ac3ba90eb" providerId="ADAL" clId="{D9F74972-675B-4505-B8B2-EE63CAAA4394}" dt="2023-01-10T16:02:47.982" v="770" actId="20577"/>
          <ac:spMkLst>
            <pc:docMk/>
            <pc:sldMk cId="3107446275" sldId="373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2:50.559" v="773" actId="20577"/>
          <ac:spMkLst>
            <pc:docMk/>
            <pc:sldMk cId="3107446275" sldId="373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3:05.544" v="821" actId="20577"/>
          <ac:spMkLst>
            <pc:docMk/>
            <pc:sldMk cId="3107446275" sldId="373"/>
            <ac:spMk id="19" creationId="{BCF99F77-3CB4-854D-B606-93B98D889647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596340089" sldId="374"/>
        </pc:sldMkLst>
        <pc:spChg chg="mod">
          <ac:chgData name="Fuhrer Marc Rudolf" userId="7c581ff9-944b-4582-a36b-5d0ac3ba90eb" providerId="ADAL" clId="{D9F74972-675B-4505-B8B2-EE63CAAA4394}" dt="2023-01-10T16:03:53.885" v="905" actId="14100"/>
          <ac:spMkLst>
            <pc:docMk/>
            <pc:sldMk cId="596340089" sldId="374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03:50.349" v="899" actId="20577"/>
          <ac:spMkLst>
            <pc:docMk/>
            <pc:sldMk cId="596340089" sldId="37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3:57.230" v="908" actId="20577"/>
          <ac:spMkLst>
            <pc:docMk/>
            <pc:sldMk cId="596340089" sldId="374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3:59.279" v="911" actId="20577"/>
          <ac:spMkLst>
            <pc:docMk/>
            <pc:sldMk cId="596340089" sldId="374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04:09.577" v="928" actId="20577"/>
          <ac:spMkLst>
            <pc:docMk/>
            <pc:sldMk cId="596340089" sldId="374"/>
            <ac:spMk id="19" creationId="{BCF99F77-3CB4-854D-B606-93B98D889647}"/>
          </ac:spMkLst>
        </pc:spChg>
      </pc:sldChg>
      <pc:sldChg chg="modSp mod">
        <pc:chgData name="Fuhrer Marc Rudolf" userId="7c581ff9-944b-4582-a36b-5d0ac3ba90eb" providerId="ADAL" clId="{D9F74972-675B-4505-B8B2-EE63CAAA4394}" dt="2023-01-10T15:53:09.071" v="380"/>
        <pc:sldMkLst>
          <pc:docMk/>
          <pc:sldMk cId="801837371" sldId="383"/>
        </pc:sldMkLst>
        <pc:spChg chg="mod">
          <ac:chgData name="Fuhrer Marc Rudolf" userId="7c581ff9-944b-4582-a36b-5d0ac3ba90eb" providerId="ADAL" clId="{D9F74972-675B-4505-B8B2-EE63CAAA4394}" dt="2023-01-10T15:53:06.211" v="379" actId="20577"/>
          <ac:spMkLst>
            <pc:docMk/>
            <pc:sldMk cId="801837371" sldId="383"/>
            <ac:spMk id="2" creationId="{05892E8C-BA92-4213-BF65-90949DC7157E}"/>
          </ac:spMkLst>
        </pc:spChg>
        <pc:spChg chg="mod">
          <ac:chgData name="Fuhrer Marc Rudolf" userId="7c581ff9-944b-4582-a36b-5d0ac3ba90eb" providerId="ADAL" clId="{D9F74972-675B-4505-B8B2-EE63CAAA4394}" dt="2023-01-10T15:53:09.071" v="380"/>
          <ac:spMkLst>
            <pc:docMk/>
            <pc:sldMk cId="801837371" sldId="383"/>
            <ac:spMk id="3" creationId="{316C10B3-FD7D-4286-A1FF-EFB5803A7783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1118558478" sldId="389"/>
        </pc:sldMkLst>
        <pc:spChg chg="mod">
          <ac:chgData name="Fuhrer Marc Rudolf" userId="7c581ff9-944b-4582-a36b-5d0ac3ba90eb" providerId="ADAL" clId="{D9F74972-675B-4505-B8B2-EE63CAAA4394}" dt="2023-01-10T16:02:13.035" v="733"/>
          <ac:spMkLst>
            <pc:docMk/>
            <pc:sldMk cId="1118558478" sldId="389"/>
            <ac:spMk id="4" creationId="{00160CD6-A924-C1DB-3623-D7A473E795C6}"/>
          </ac:spMkLst>
        </pc:spChg>
        <pc:spChg chg="mod">
          <ac:chgData name="Fuhrer Marc Rudolf" userId="7c581ff9-944b-4582-a36b-5d0ac3ba90eb" providerId="ADAL" clId="{D9F74972-675B-4505-B8B2-EE63CAAA4394}" dt="2023-01-10T16:02:15.895" v="736" actId="20577"/>
          <ac:spMkLst>
            <pc:docMk/>
            <pc:sldMk cId="1118558478" sldId="389"/>
            <ac:spMk id="5" creationId="{5D5B4026-0725-F4E0-8636-175FCED3F51B}"/>
          </ac:spMkLst>
        </pc:spChg>
        <pc:spChg chg="mod">
          <ac:chgData name="Fuhrer Marc Rudolf" userId="7c581ff9-944b-4582-a36b-5d0ac3ba90eb" providerId="ADAL" clId="{D9F74972-675B-4505-B8B2-EE63CAAA4394}" dt="2023-01-10T16:02:20.968" v="749" actId="20577"/>
          <ac:spMkLst>
            <pc:docMk/>
            <pc:sldMk cId="1118558478" sldId="389"/>
            <ac:spMk id="6" creationId="{8260E0A8-3585-D819-5751-1E1D11CBAA0E}"/>
          </ac:spMkLst>
        </pc:spChg>
      </pc:sldChg>
      <pc:sldChg chg="modSp mod">
        <pc:chgData name="Fuhrer Marc Rudolf" userId="7c581ff9-944b-4582-a36b-5d0ac3ba90eb" providerId="ADAL" clId="{D9F74972-675B-4505-B8B2-EE63CAAA4394}" dt="2023-01-10T16:10:14.615" v="1117" actId="6549"/>
        <pc:sldMkLst>
          <pc:docMk/>
          <pc:sldMk cId="214840981" sldId="390"/>
        </pc:sldMkLst>
        <pc:spChg chg="mod">
          <ac:chgData name="Fuhrer Marc Rudolf" userId="7c581ff9-944b-4582-a36b-5d0ac3ba90eb" providerId="ADAL" clId="{D9F74972-675B-4505-B8B2-EE63CAAA4394}" dt="2023-01-10T16:10:14.615" v="1117" actId="6549"/>
          <ac:spMkLst>
            <pc:docMk/>
            <pc:sldMk cId="214840981" sldId="390"/>
            <ac:spMk id="2" creationId="{05892E8C-BA92-4213-BF65-90949DC7157E}"/>
          </ac:spMkLst>
        </pc:spChg>
        <pc:spChg chg="mod">
          <ac:chgData name="Fuhrer Marc Rudolf" userId="7c581ff9-944b-4582-a36b-5d0ac3ba90eb" providerId="ADAL" clId="{D9F74972-675B-4505-B8B2-EE63CAAA4394}" dt="2023-01-10T16:10:01.575" v="1116"/>
          <ac:spMkLst>
            <pc:docMk/>
            <pc:sldMk cId="214840981" sldId="390"/>
            <ac:spMk id="3" creationId="{316C10B3-FD7D-4286-A1FF-EFB5803A7783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2720676870" sldId="391"/>
        </pc:sldMkLst>
        <pc:spChg chg="mod">
          <ac:chgData name="Fuhrer Marc Rudolf" userId="7c581ff9-944b-4582-a36b-5d0ac3ba90eb" providerId="ADAL" clId="{D9F74972-675B-4505-B8B2-EE63CAAA4394}" dt="2023-01-10T16:03:17.125" v="826" actId="6549"/>
          <ac:spMkLst>
            <pc:docMk/>
            <pc:sldMk cId="2720676870" sldId="391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3:13.136" v="825" actId="20577"/>
          <ac:spMkLst>
            <pc:docMk/>
            <pc:sldMk cId="2720676870" sldId="391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3:26.588" v="839" actId="20577"/>
          <ac:spMkLst>
            <pc:docMk/>
            <pc:sldMk cId="2720676870" sldId="391"/>
            <ac:spMk id="19" creationId="{BCF99F77-3CB4-854D-B606-93B98D889647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2994299524" sldId="392"/>
        </pc:sldMkLst>
        <pc:spChg chg="mod">
          <ac:chgData name="Fuhrer Marc Rudolf" userId="7c581ff9-944b-4582-a36b-5d0ac3ba90eb" providerId="ADAL" clId="{D9F74972-675B-4505-B8B2-EE63CAAA4394}" dt="2023-01-10T16:03:31.312" v="840"/>
          <ac:spMkLst>
            <pc:docMk/>
            <pc:sldMk cId="2994299524" sldId="392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3:33.527" v="843" actId="20577"/>
          <ac:spMkLst>
            <pc:docMk/>
            <pc:sldMk cId="2994299524" sldId="392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3:42.593" v="891" actId="6549"/>
          <ac:spMkLst>
            <pc:docMk/>
            <pc:sldMk cId="2994299524" sldId="392"/>
            <ac:spMk id="19" creationId="{BCF99F77-3CB4-854D-B606-93B98D889647}"/>
          </ac:spMkLst>
        </pc:sp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1501823727" sldId="393"/>
        </pc:sldMkLst>
        <pc:spChg chg="mod">
          <ac:chgData name="Fuhrer Marc Rudolf" userId="7c581ff9-944b-4582-a36b-5d0ac3ba90eb" providerId="ADAL" clId="{D9F74972-675B-4505-B8B2-EE63CAAA4394}" dt="2023-01-10T16:04:30.650" v="951" actId="14100"/>
          <ac:spMkLst>
            <pc:docMk/>
            <pc:sldMk cId="1501823727" sldId="393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04:17.796" v="930" actId="20577"/>
          <ac:spMkLst>
            <pc:docMk/>
            <pc:sldMk cId="1501823727" sldId="393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4:23.066" v="939" actId="20577"/>
          <ac:spMkLst>
            <pc:docMk/>
            <pc:sldMk cId="1501823727" sldId="393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4:25.218" v="942" actId="20577"/>
          <ac:spMkLst>
            <pc:docMk/>
            <pc:sldMk cId="1501823727" sldId="393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04:27.269" v="945" actId="20577"/>
          <ac:spMkLst>
            <pc:docMk/>
            <pc:sldMk cId="1501823727" sldId="393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04:35.395" v="958" actId="20577"/>
          <ac:spMkLst>
            <pc:docMk/>
            <pc:sldMk cId="1501823727" sldId="393"/>
            <ac:spMk id="19" creationId="{BCF99F77-3CB4-854D-B606-93B98D889647}"/>
          </ac:spMkLst>
        </pc:spChg>
      </pc:sldChg>
      <pc:sldChg chg="delSp 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1492233657" sldId="394"/>
        </pc:sldMkLst>
        <pc:spChg chg="del">
          <ac:chgData name="Fuhrer Marc Rudolf" userId="7c581ff9-944b-4582-a36b-5d0ac3ba90eb" providerId="ADAL" clId="{D9F74972-675B-4505-B8B2-EE63CAAA4394}" dt="2023-01-10T16:04:44.576" v="966" actId="478"/>
          <ac:spMkLst>
            <pc:docMk/>
            <pc:sldMk cId="1492233657" sldId="394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6:05:00.071" v="985" actId="14100"/>
          <ac:spMkLst>
            <pc:docMk/>
            <pc:sldMk cId="1492233657" sldId="394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04:39.855" v="959"/>
          <ac:spMkLst>
            <pc:docMk/>
            <pc:sldMk cId="1492233657" sldId="39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04:50.829" v="970" actId="20577"/>
          <ac:spMkLst>
            <pc:docMk/>
            <pc:sldMk cId="1492233657" sldId="394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04:52.715" v="973" actId="20577"/>
          <ac:spMkLst>
            <pc:docMk/>
            <pc:sldMk cId="1492233657" sldId="394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04:54.389" v="976" actId="20577"/>
          <ac:spMkLst>
            <pc:docMk/>
            <pc:sldMk cId="1492233657" sldId="394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04:56.896" v="979" actId="20577"/>
          <ac:spMkLst>
            <pc:docMk/>
            <pc:sldMk cId="1492233657" sldId="394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0T16:05:08.962" v="1002" actId="20577"/>
          <ac:spMkLst>
            <pc:docMk/>
            <pc:sldMk cId="1492233657" sldId="394"/>
            <ac:spMk id="19" creationId="{BCF99F77-3CB4-854D-B606-93B98D889647}"/>
          </ac:spMkLst>
        </pc:spChg>
      </pc:sldChg>
      <pc:sldChg chg="addSp delSp modSp mod">
        <pc:chgData name="Fuhrer Marc Rudolf" userId="7c581ff9-944b-4582-a36b-5d0ac3ba90eb" providerId="ADAL" clId="{D9F74972-675B-4505-B8B2-EE63CAAA4394}" dt="2023-01-17T16:38:01.344" v="5653" actId="208"/>
        <pc:sldMkLst>
          <pc:docMk/>
          <pc:sldMk cId="85674642" sldId="395"/>
        </pc:sldMkLst>
        <pc:spChg chg="mod">
          <ac:chgData name="Fuhrer Marc Rudolf" userId="7c581ff9-944b-4582-a36b-5d0ac3ba90eb" providerId="ADAL" clId="{D9F74972-675B-4505-B8B2-EE63CAAA4394}" dt="2023-01-10T16:05:19.648" v="1004" actId="20577"/>
          <ac:spMkLst>
            <pc:docMk/>
            <pc:sldMk cId="85674642" sldId="395"/>
            <ac:spMk id="4" creationId="{00160CD6-A924-C1DB-3623-D7A473E795C6}"/>
          </ac:spMkLst>
        </pc:spChg>
        <pc:spChg chg="mod">
          <ac:chgData name="Fuhrer Marc Rudolf" userId="7c581ff9-944b-4582-a36b-5d0ac3ba90eb" providerId="ADAL" clId="{D9F74972-675B-4505-B8B2-EE63CAAA4394}" dt="2023-01-14T04:41:17.301" v="2354" actId="20577"/>
          <ac:spMkLst>
            <pc:docMk/>
            <pc:sldMk cId="85674642" sldId="395"/>
            <ac:spMk id="5" creationId="{5D5B4026-0725-F4E0-8636-175FCED3F51B}"/>
          </ac:spMkLst>
        </pc:spChg>
        <pc:spChg chg="del mod">
          <ac:chgData name="Fuhrer Marc Rudolf" userId="7c581ff9-944b-4582-a36b-5d0ac3ba90eb" providerId="ADAL" clId="{D9F74972-675B-4505-B8B2-EE63CAAA4394}" dt="2023-01-14T06:10:08.463" v="5103" actId="22"/>
          <ac:spMkLst>
            <pc:docMk/>
            <pc:sldMk cId="85674642" sldId="395"/>
            <ac:spMk id="6" creationId="{8260E0A8-3585-D819-5751-1E1D11CBAA0E}"/>
          </ac:spMkLst>
        </pc:spChg>
        <pc:picChg chg="add mod ord">
          <ac:chgData name="Fuhrer Marc Rudolf" userId="7c581ff9-944b-4582-a36b-5d0ac3ba90eb" providerId="ADAL" clId="{D9F74972-675B-4505-B8B2-EE63CAAA4394}" dt="2023-01-17T16:38:01.344" v="5653" actId="208"/>
          <ac:picMkLst>
            <pc:docMk/>
            <pc:sldMk cId="85674642" sldId="395"/>
            <ac:picMk id="3" creationId="{7BA93BC7-AC6D-1FF4-3D62-F8F172F8BA28}"/>
          </ac:picMkLst>
        </pc:picChg>
      </pc:sldChg>
      <pc:sldChg chg="modSp del mod">
        <pc:chgData name="Fuhrer Marc Rudolf" userId="7c581ff9-944b-4582-a36b-5d0ac3ba90eb" providerId="ADAL" clId="{D9F74972-675B-4505-B8B2-EE63CAAA4394}" dt="2023-01-10T16:28:17.505" v="1518" actId="47"/>
        <pc:sldMkLst>
          <pc:docMk/>
          <pc:sldMk cId="85606545" sldId="396"/>
        </pc:sldMkLst>
        <pc:spChg chg="mod">
          <ac:chgData name="Fuhrer Marc Rudolf" userId="7c581ff9-944b-4582-a36b-5d0ac3ba90eb" providerId="ADAL" clId="{D9F74972-675B-4505-B8B2-EE63CAAA4394}" dt="2023-01-10T16:02:25.253" v="750"/>
          <ac:spMkLst>
            <pc:docMk/>
            <pc:sldMk cId="85606545" sldId="396"/>
            <ac:spMk id="4" creationId="{00160CD6-A924-C1DB-3623-D7A473E795C6}"/>
          </ac:spMkLst>
        </pc:spChg>
        <pc:spChg chg="mod">
          <ac:chgData name="Fuhrer Marc Rudolf" userId="7c581ff9-944b-4582-a36b-5d0ac3ba90eb" providerId="ADAL" clId="{D9F74972-675B-4505-B8B2-EE63CAAA4394}" dt="2023-01-10T16:02:27.665" v="753" actId="20577"/>
          <ac:spMkLst>
            <pc:docMk/>
            <pc:sldMk cId="85606545" sldId="396"/>
            <ac:spMk id="5" creationId="{5D5B4026-0725-F4E0-8636-175FCED3F51B}"/>
          </ac:spMkLst>
        </pc:spChg>
      </pc:sldChg>
      <pc:sldChg chg="addSp modSp add mod modNotesTx">
        <pc:chgData name="Fuhrer Marc Rudolf" userId="7c581ff9-944b-4582-a36b-5d0ac3ba90eb" providerId="ADAL" clId="{D9F74972-675B-4505-B8B2-EE63CAAA4394}" dt="2023-01-17T16:39:22.132" v="5689" actId="20577"/>
        <pc:sldMkLst>
          <pc:docMk/>
          <pc:sldMk cId="3991898919" sldId="397"/>
        </pc:sldMkLst>
        <pc:spChg chg="add mod">
          <ac:chgData name="Fuhrer Marc Rudolf" userId="7c581ff9-944b-4582-a36b-5d0ac3ba90eb" providerId="ADAL" clId="{D9F74972-675B-4505-B8B2-EE63CAAA4394}" dt="2023-01-10T15:52:08.780" v="323" actId="20577"/>
          <ac:spMkLst>
            <pc:docMk/>
            <pc:sldMk cId="3991898919" sldId="397"/>
            <ac:spMk id="2" creationId="{A1ACC6F0-9F16-1192-6D0D-14632AAB6939}"/>
          </ac:spMkLst>
        </pc:spChg>
        <pc:spChg chg="add mod">
          <ac:chgData name="Fuhrer Marc Rudolf" userId="7c581ff9-944b-4582-a36b-5d0ac3ba90eb" providerId="ADAL" clId="{D9F74972-675B-4505-B8B2-EE63CAAA4394}" dt="2023-01-17T16:38:59.466" v="5654" actId="21"/>
          <ac:spMkLst>
            <pc:docMk/>
            <pc:sldMk cId="3991898919" sldId="397"/>
            <ac:spMk id="3" creationId="{C7C4CEF0-4D8A-6CC9-93BA-6322F4F19F39}"/>
          </ac:spMkLst>
        </pc:spChg>
        <pc:spChg chg="mod">
          <ac:chgData name="Fuhrer Marc Rudolf" userId="7c581ff9-944b-4582-a36b-5d0ac3ba90eb" providerId="ADAL" clId="{D9F74972-675B-4505-B8B2-EE63CAAA4394}" dt="2023-01-10T15:52:17.957" v="345" actId="20577"/>
          <ac:spMkLst>
            <pc:docMk/>
            <pc:sldMk cId="3991898919" sldId="397"/>
            <ac:spMk id="4" creationId="{00160CD6-A924-C1DB-3623-D7A473E795C6}"/>
          </ac:spMkLst>
        </pc:spChg>
        <pc:spChg chg="mod">
          <ac:chgData name="Fuhrer Marc Rudolf" userId="7c581ff9-944b-4582-a36b-5d0ac3ba90eb" providerId="ADAL" clId="{D9F74972-675B-4505-B8B2-EE63CAAA4394}" dt="2023-01-10T15:51:30.129" v="292" actId="20577"/>
          <ac:spMkLst>
            <pc:docMk/>
            <pc:sldMk cId="3991898919" sldId="397"/>
            <ac:spMk id="5" creationId="{5D5B4026-0725-F4E0-8636-175FCED3F51B}"/>
          </ac:spMkLst>
        </pc:spChg>
        <pc:spChg chg="mod">
          <ac:chgData name="Fuhrer Marc Rudolf" userId="7c581ff9-944b-4582-a36b-5d0ac3ba90eb" providerId="ADAL" clId="{D9F74972-675B-4505-B8B2-EE63CAAA4394}" dt="2023-01-14T06:19:41.957" v="5262" actId="20577"/>
          <ac:spMkLst>
            <pc:docMk/>
            <pc:sldMk cId="3991898919" sldId="397"/>
            <ac:spMk id="6" creationId="{8260E0A8-3585-D819-5751-1E1D11CBAA0E}"/>
          </ac:spMkLst>
        </pc:spChg>
      </pc:sldChg>
      <pc:sldChg chg="modSp add mod ord">
        <pc:chgData name="Fuhrer Marc Rudolf" userId="7c581ff9-944b-4582-a36b-5d0ac3ba90eb" providerId="ADAL" clId="{D9F74972-675B-4505-B8B2-EE63CAAA4394}" dt="2023-01-10T15:50:26.480" v="253" actId="20577"/>
        <pc:sldMkLst>
          <pc:docMk/>
          <pc:sldMk cId="1681982662" sldId="398"/>
        </pc:sldMkLst>
        <pc:spChg chg="mod">
          <ac:chgData name="Fuhrer Marc Rudolf" userId="7c581ff9-944b-4582-a36b-5d0ac3ba90eb" providerId="ADAL" clId="{D9F74972-675B-4505-B8B2-EE63CAAA4394}" dt="2023-01-10T15:50:26.480" v="253" actId="20577"/>
          <ac:spMkLst>
            <pc:docMk/>
            <pc:sldMk cId="1681982662" sldId="398"/>
            <ac:spMk id="2" creationId="{05892E8C-BA92-4213-BF65-90949DC7157E}"/>
          </ac:spMkLst>
        </pc:spChg>
      </pc:sldChg>
      <pc:sldChg chg="addSp delSp modSp add mod">
        <pc:chgData name="Fuhrer Marc Rudolf" userId="7c581ff9-944b-4582-a36b-5d0ac3ba90eb" providerId="ADAL" clId="{D9F74972-675B-4505-B8B2-EE63CAAA4394}" dt="2023-01-14T06:04:44.727" v="5100" actId="208"/>
        <pc:sldMkLst>
          <pc:docMk/>
          <pc:sldMk cId="560281854" sldId="399"/>
        </pc:sldMkLst>
        <pc:spChg chg="mod">
          <ac:chgData name="Fuhrer Marc Rudolf" userId="7c581ff9-944b-4582-a36b-5d0ac3ba90eb" providerId="ADAL" clId="{D9F74972-675B-4505-B8B2-EE63CAAA4394}" dt="2023-01-14T04:41:58.928" v="2405" actId="20577"/>
          <ac:spMkLst>
            <pc:docMk/>
            <pc:sldMk cId="560281854" sldId="399"/>
            <ac:spMk id="5" creationId="{5D5B4026-0725-F4E0-8636-175FCED3F51B}"/>
          </ac:spMkLst>
        </pc:spChg>
        <pc:spChg chg="del mod">
          <ac:chgData name="Fuhrer Marc Rudolf" userId="7c581ff9-944b-4582-a36b-5d0ac3ba90eb" providerId="ADAL" clId="{D9F74972-675B-4505-B8B2-EE63CAAA4394}" dt="2023-01-14T06:01:34.939" v="5082" actId="22"/>
          <ac:spMkLst>
            <pc:docMk/>
            <pc:sldMk cId="560281854" sldId="399"/>
            <ac:spMk id="6" creationId="{8260E0A8-3585-D819-5751-1E1D11CBAA0E}"/>
          </ac:spMkLst>
        </pc:spChg>
        <pc:picChg chg="add mod ord">
          <ac:chgData name="Fuhrer Marc Rudolf" userId="7c581ff9-944b-4582-a36b-5d0ac3ba90eb" providerId="ADAL" clId="{D9F74972-675B-4505-B8B2-EE63CAAA4394}" dt="2023-01-14T06:04:44.727" v="5100" actId="208"/>
          <ac:picMkLst>
            <pc:docMk/>
            <pc:sldMk cId="560281854" sldId="399"/>
            <ac:picMk id="3" creationId="{6FFD5F91-F938-6C65-773D-105ED80707C1}"/>
          </ac:picMkLst>
        </pc:picChg>
        <pc:picChg chg="add mod">
          <ac:chgData name="Fuhrer Marc Rudolf" userId="7c581ff9-944b-4582-a36b-5d0ac3ba90eb" providerId="ADAL" clId="{D9F74972-675B-4505-B8B2-EE63CAAA4394}" dt="2023-01-14T06:04:40.573" v="5099" actId="208"/>
          <ac:picMkLst>
            <pc:docMk/>
            <pc:sldMk cId="560281854" sldId="399"/>
            <ac:picMk id="8" creationId="{10BBE97E-E99A-9FBA-B869-0AF754D044F1}"/>
          </ac:picMkLst>
        </pc:picChg>
      </pc:sldChg>
      <pc:sldChg chg="addSp delSp modSp add mod">
        <pc:chgData name="Fuhrer Marc Rudolf" userId="7c581ff9-944b-4582-a36b-5d0ac3ba90eb" providerId="ADAL" clId="{D9F74972-675B-4505-B8B2-EE63CAAA4394}" dt="2023-01-14T06:17:54.139" v="5154" actId="1076"/>
        <pc:sldMkLst>
          <pc:docMk/>
          <pc:sldMk cId="2857392025" sldId="400"/>
        </pc:sldMkLst>
        <pc:spChg chg="mod">
          <ac:chgData name="Fuhrer Marc Rudolf" userId="7c581ff9-944b-4582-a36b-5d0ac3ba90eb" providerId="ADAL" clId="{D9F74972-675B-4505-B8B2-EE63CAAA4394}" dt="2023-01-14T06:17:47.372" v="5150" actId="20577"/>
          <ac:spMkLst>
            <pc:docMk/>
            <pc:sldMk cId="2857392025" sldId="400"/>
            <ac:spMk id="5" creationId="{5D5B4026-0725-F4E0-8636-175FCED3F51B}"/>
          </ac:spMkLst>
        </pc:spChg>
        <pc:spChg chg="del mod">
          <ac:chgData name="Fuhrer Marc Rudolf" userId="7c581ff9-944b-4582-a36b-5d0ac3ba90eb" providerId="ADAL" clId="{D9F74972-675B-4505-B8B2-EE63CAAA4394}" dt="2023-01-14T06:14:47.382" v="5109"/>
          <ac:spMkLst>
            <pc:docMk/>
            <pc:sldMk cId="2857392025" sldId="400"/>
            <ac:spMk id="6" creationId="{8260E0A8-3585-D819-5751-1E1D11CBAA0E}"/>
          </ac:spMkLst>
        </pc:spChg>
        <pc:picChg chg="add mod">
          <ac:chgData name="Fuhrer Marc Rudolf" userId="7c581ff9-944b-4582-a36b-5d0ac3ba90eb" providerId="ADAL" clId="{D9F74972-675B-4505-B8B2-EE63CAAA4394}" dt="2023-01-14T06:17:50.472" v="5152" actId="1076"/>
          <ac:picMkLst>
            <pc:docMk/>
            <pc:sldMk cId="2857392025" sldId="400"/>
            <ac:picMk id="3" creationId="{5284E69E-A86A-E1CA-0C91-20FCD427FA7E}"/>
          </ac:picMkLst>
        </pc:picChg>
        <pc:picChg chg="add mod">
          <ac:chgData name="Fuhrer Marc Rudolf" userId="7c581ff9-944b-4582-a36b-5d0ac3ba90eb" providerId="ADAL" clId="{D9F74972-675B-4505-B8B2-EE63CAAA4394}" dt="2023-01-14T06:17:51.769" v="5153" actId="1076"/>
          <ac:picMkLst>
            <pc:docMk/>
            <pc:sldMk cId="2857392025" sldId="400"/>
            <ac:picMk id="8" creationId="{079C9332-11EE-9A7E-358D-659E00B6AEE3}"/>
          </ac:picMkLst>
        </pc:picChg>
        <pc:picChg chg="add mod">
          <ac:chgData name="Fuhrer Marc Rudolf" userId="7c581ff9-944b-4582-a36b-5d0ac3ba90eb" providerId="ADAL" clId="{D9F74972-675B-4505-B8B2-EE63CAAA4394}" dt="2023-01-14T06:17:54.139" v="5154" actId="1076"/>
          <ac:picMkLst>
            <pc:docMk/>
            <pc:sldMk cId="2857392025" sldId="400"/>
            <ac:picMk id="10" creationId="{1E518C38-7766-006E-2C0F-B8CC7DAB4D05}"/>
          </ac:picMkLst>
        </pc:picChg>
        <pc:picChg chg="add del mod">
          <ac:chgData name="Fuhrer Marc Rudolf" userId="7c581ff9-944b-4582-a36b-5d0ac3ba90eb" providerId="ADAL" clId="{D9F74972-675B-4505-B8B2-EE63CAAA4394}" dt="2023-01-14T06:17:48.730" v="5151" actId="478"/>
          <ac:picMkLst>
            <pc:docMk/>
            <pc:sldMk cId="2857392025" sldId="400"/>
            <ac:picMk id="12" creationId="{681A38B5-7D37-8B0A-16D8-D15BDE3B8A0C}"/>
          </ac:picMkLst>
        </pc:picChg>
      </pc:sldChg>
      <pc:sldChg chg="modSp add mod">
        <pc:chgData name="Fuhrer Marc Rudolf" userId="7c581ff9-944b-4582-a36b-5d0ac3ba90eb" providerId="ADAL" clId="{D9F74972-675B-4505-B8B2-EE63CAAA4394}" dt="2023-01-10T16:36:56.651" v="1748" actId="14826"/>
        <pc:sldMkLst>
          <pc:docMk/>
          <pc:sldMk cId="2369111734" sldId="401"/>
        </pc:sldMkLst>
        <pc:spChg chg="mod">
          <ac:chgData name="Fuhrer Marc Rudolf" userId="7c581ff9-944b-4582-a36b-5d0ac3ba90eb" providerId="ADAL" clId="{D9F74972-675B-4505-B8B2-EE63CAAA4394}" dt="2023-01-10T16:28:30.803" v="1520" actId="20577"/>
          <ac:spMkLst>
            <pc:docMk/>
            <pc:sldMk cId="2369111734" sldId="401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29:09.345" v="1531" actId="20577"/>
          <ac:spMkLst>
            <pc:docMk/>
            <pc:sldMk cId="2369111734" sldId="401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29:50.889" v="1565" actId="20577"/>
          <ac:spMkLst>
            <pc:docMk/>
            <pc:sldMk cId="2369111734" sldId="401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30:12.777" v="1584" actId="20577"/>
          <ac:spMkLst>
            <pc:docMk/>
            <pc:sldMk cId="2369111734" sldId="401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31:49.892" v="1660" actId="20577"/>
          <ac:spMkLst>
            <pc:docMk/>
            <pc:sldMk cId="2369111734" sldId="401"/>
            <ac:spMk id="17" creationId="{43A9B8B1-0100-461F-9EAA-4A20730875F8}"/>
          </ac:spMkLst>
        </pc:spChg>
        <pc:picChg chg="mod">
          <ac:chgData name="Fuhrer Marc Rudolf" userId="7c581ff9-944b-4582-a36b-5d0ac3ba90eb" providerId="ADAL" clId="{D9F74972-675B-4505-B8B2-EE63CAAA4394}" dt="2023-01-10T16:33:21.818" v="1724" actId="14826"/>
          <ac:picMkLst>
            <pc:docMk/>
            <pc:sldMk cId="2369111734" sldId="401"/>
            <ac:picMk id="3" creationId="{1669AF2A-5DFF-3418-AEA1-985141A9707B}"/>
          </ac:picMkLst>
        </pc:picChg>
        <pc:picChg chg="mod">
          <ac:chgData name="Fuhrer Marc Rudolf" userId="7c581ff9-944b-4582-a36b-5d0ac3ba90eb" providerId="ADAL" clId="{D9F74972-675B-4505-B8B2-EE63CAAA4394}" dt="2023-01-10T16:36:56.651" v="1748" actId="14826"/>
          <ac:picMkLst>
            <pc:docMk/>
            <pc:sldMk cId="2369111734" sldId="401"/>
            <ac:picMk id="7" creationId="{9431BBE1-A069-001A-B411-4F21E65C5B72}"/>
          </ac:picMkLst>
        </pc:picChg>
        <pc:picChg chg="mod">
          <ac:chgData name="Fuhrer Marc Rudolf" userId="7c581ff9-944b-4582-a36b-5d0ac3ba90eb" providerId="ADAL" clId="{D9F74972-675B-4505-B8B2-EE63CAAA4394}" dt="2023-01-10T16:36:34.586" v="1747" actId="14826"/>
          <ac:picMkLst>
            <pc:docMk/>
            <pc:sldMk cId="2369111734" sldId="401"/>
            <ac:picMk id="14" creationId="{2170A9A1-6861-D2BE-B9C6-C70510E589A8}"/>
          </ac:picMkLst>
        </pc:picChg>
        <pc:picChg chg="mod">
          <ac:chgData name="Fuhrer Marc Rudolf" userId="7c581ff9-944b-4582-a36b-5d0ac3ba90eb" providerId="ADAL" clId="{D9F74972-675B-4505-B8B2-EE63CAAA4394}" dt="2023-01-10T16:34:39.755" v="1738" actId="14826"/>
          <ac:picMkLst>
            <pc:docMk/>
            <pc:sldMk cId="2369111734" sldId="401"/>
            <ac:picMk id="18" creationId="{721B3BC6-5D79-65EF-85DC-2BB2634C4655}"/>
          </ac:picMkLst>
        </pc:picChg>
      </pc:sldChg>
      <pc:sldChg chg="modSp add mod modNotesTx">
        <pc:chgData name="Fuhrer Marc Rudolf" userId="7c581ff9-944b-4582-a36b-5d0ac3ba90eb" providerId="ADAL" clId="{D9F74972-675B-4505-B8B2-EE63CAAA4394}" dt="2023-01-14T05:22:22.697" v="4530" actId="20577"/>
        <pc:sldMkLst>
          <pc:docMk/>
          <pc:sldMk cId="2266808352" sldId="402"/>
        </pc:sldMkLst>
        <pc:spChg chg="mod">
          <ac:chgData name="Fuhrer Marc Rudolf" userId="7c581ff9-944b-4582-a36b-5d0ac3ba90eb" providerId="ADAL" clId="{D9F74972-675B-4505-B8B2-EE63CAAA4394}" dt="2023-01-10T16:37:40.714" v="1768" actId="14100"/>
          <ac:spMkLst>
            <pc:docMk/>
            <pc:sldMk cId="2266808352" sldId="402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28:34.502" v="1521"/>
          <ac:spMkLst>
            <pc:docMk/>
            <pc:sldMk cId="2266808352" sldId="402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29:15.148" v="1532"/>
          <ac:spMkLst>
            <pc:docMk/>
            <pc:sldMk cId="2266808352" sldId="402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29:57.914" v="1572"/>
          <ac:spMkLst>
            <pc:docMk/>
            <pc:sldMk cId="2266808352" sldId="402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30:18.825" v="1585"/>
          <ac:spMkLst>
            <pc:docMk/>
            <pc:sldMk cId="2266808352" sldId="402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32:00.593" v="1665" actId="20577"/>
          <ac:spMkLst>
            <pc:docMk/>
            <pc:sldMk cId="2266808352" sldId="402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22:22.697" v="4530" actId="20577"/>
          <ac:spMkLst>
            <pc:docMk/>
            <pc:sldMk cId="2266808352" sldId="402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24.320" v="2214" actId="20577"/>
          <ac:spMkLst>
            <pc:docMk/>
            <pc:sldMk cId="2266808352" sldId="402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33:28.159" v="1725" actId="14826"/>
          <ac:picMkLst>
            <pc:docMk/>
            <pc:sldMk cId="2266808352" sldId="402"/>
            <ac:picMk id="2" creationId="{6711D187-1407-9C55-EED7-15514C94FE1B}"/>
          </ac:picMkLst>
        </pc:picChg>
        <pc:picChg chg="mod">
          <ac:chgData name="Fuhrer Marc Rudolf" userId="7c581ff9-944b-4582-a36b-5d0ac3ba90eb" providerId="ADAL" clId="{D9F74972-675B-4505-B8B2-EE63CAAA4394}" dt="2023-01-10T16:37:07.322" v="1749" actId="14826"/>
          <ac:picMkLst>
            <pc:docMk/>
            <pc:sldMk cId="2266808352" sldId="402"/>
            <ac:picMk id="3" creationId="{A2DF3ACE-0F47-228D-24AC-C613A41BF423}"/>
          </ac:picMkLst>
        </pc:picChg>
        <pc:picChg chg="mod">
          <ac:chgData name="Fuhrer Marc Rudolf" userId="7c581ff9-944b-4582-a36b-5d0ac3ba90eb" providerId="ADAL" clId="{D9F74972-675B-4505-B8B2-EE63CAAA4394}" dt="2023-01-10T16:36:27.325" v="1746" actId="14826"/>
          <ac:picMkLst>
            <pc:docMk/>
            <pc:sldMk cId="2266808352" sldId="402"/>
            <ac:picMk id="5" creationId="{0B1F5FF9-9F56-9DE9-3A9E-A96CA7484F30}"/>
          </ac:picMkLst>
        </pc:picChg>
        <pc:picChg chg="mod">
          <ac:chgData name="Fuhrer Marc Rudolf" userId="7c581ff9-944b-4582-a36b-5d0ac3ba90eb" providerId="ADAL" clId="{D9F74972-675B-4505-B8B2-EE63CAAA4394}" dt="2023-01-10T16:34:46.430" v="1739" actId="14826"/>
          <ac:picMkLst>
            <pc:docMk/>
            <pc:sldMk cId="2266808352" sldId="402"/>
            <ac:picMk id="6" creationId="{E48E7255-E7DD-9403-ACC4-32DF56E93210}"/>
          </ac:picMkLst>
        </pc:picChg>
      </pc:sldChg>
      <pc:sldChg chg="modSp add mod modNotesTx">
        <pc:chgData name="Fuhrer Marc Rudolf" userId="7c581ff9-944b-4582-a36b-5d0ac3ba90eb" providerId="ADAL" clId="{D9F74972-675B-4505-B8B2-EE63CAAA4394}" dt="2023-01-14T07:30:59.743" v="5631" actId="20577"/>
        <pc:sldMkLst>
          <pc:docMk/>
          <pc:sldMk cId="3183415653" sldId="403"/>
        </pc:sldMkLst>
        <pc:spChg chg="mod">
          <ac:chgData name="Fuhrer Marc Rudolf" userId="7c581ff9-944b-4582-a36b-5d0ac3ba90eb" providerId="ADAL" clId="{D9F74972-675B-4505-B8B2-EE63CAAA4394}" dt="2023-01-10T16:37:57.457" v="1810" actId="14100"/>
          <ac:spMkLst>
            <pc:docMk/>
            <pc:sldMk cId="3183415653" sldId="403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6:37:46.160" v="1782" actId="14100"/>
          <ac:spMkLst>
            <pc:docMk/>
            <pc:sldMk cId="3183415653" sldId="403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28:37.894" v="1522"/>
          <ac:spMkLst>
            <pc:docMk/>
            <pc:sldMk cId="3183415653" sldId="403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29:27.650" v="1545"/>
          <ac:spMkLst>
            <pc:docMk/>
            <pc:sldMk cId="3183415653" sldId="403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30:00.270" v="1573"/>
          <ac:spMkLst>
            <pc:docMk/>
            <pc:sldMk cId="3183415653" sldId="403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30:21.100" v="1586"/>
          <ac:spMkLst>
            <pc:docMk/>
            <pc:sldMk cId="3183415653" sldId="403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32:07.190" v="1666"/>
          <ac:spMkLst>
            <pc:docMk/>
            <pc:sldMk cId="3183415653" sldId="403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7:30:59.743" v="5631" actId="20577"/>
          <ac:spMkLst>
            <pc:docMk/>
            <pc:sldMk cId="3183415653" sldId="403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27.371" v="2215"/>
          <ac:spMkLst>
            <pc:docMk/>
            <pc:sldMk cId="3183415653" sldId="403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33:35.960" v="1726" actId="14826"/>
          <ac:picMkLst>
            <pc:docMk/>
            <pc:sldMk cId="3183415653" sldId="403"/>
            <ac:picMk id="3" creationId="{950CF3CE-E827-7F30-C772-27BD45539256}"/>
          </ac:picMkLst>
        </pc:picChg>
        <pc:picChg chg="mod">
          <ac:chgData name="Fuhrer Marc Rudolf" userId="7c581ff9-944b-4582-a36b-5d0ac3ba90eb" providerId="ADAL" clId="{D9F74972-675B-4505-B8B2-EE63CAAA4394}" dt="2023-01-10T16:34:53.431" v="1740" actId="14826"/>
          <ac:picMkLst>
            <pc:docMk/>
            <pc:sldMk cId="3183415653" sldId="403"/>
            <ac:picMk id="5" creationId="{BB98A72F-4462-BAF4-1DFF-43550450C13A}"/>
          </ac:picMkLst>
        </pc:picChg>
        <pc:picChg chg="mod">
          <ac:chgData name="Fuhrer Marc Rudolf" userId="7c581ff9-944b-4582-a36b-5d0ac3ba90eb" providerId="ADAL" clId="{D9F74972-675B-4505-B8B2-EE63CAAA4394}" dt="2023-01-10T16:37:16.215" v="1750" actId="14826"/>
          <ac:picMkLst>
            <pc:docMk/>
            <pc:sldMk cId="3183415653" sldId="403"/>
            <ac:picMk id="6" creationId="{71E960C6-C392-76B4-D8D0-75A5170E5F51}"/>
          </ac:picMkLst>
        </pc:picChg>
        <pc:picChg chg="mod">
          <ac:chgData name="Fuhrer Marc Rudolf" userId="7c581ff9-944b-4582-a36b-5d0ac3ba90eb" providerId="ADAL" clId="{D9F74972-675B-4505-B8B2-EE63CAAA4394}" dt="2023-01-10T16:36:17.414" v="1745" actId="14826"/>
          <ac:picMkLst>
            <pc:docMk/>
            <pc:sldMk cId="3183415653" sldId="403"/>
            <ac:picMk id="7" creationId="{1EE5741B-AD30-83F0-0BA0-3B7C5DDB28A5}"/>
          </ac:picMkLst>
        </pc:picChg>
      </pc:sldChg>
      <pc:sldChg chg="modSp add mod modNotesTx">
        <pc:chgData name="Fuhrer Marc Rudolf" userId="7c581ff9-944b-4582-a36b-5d0ac3ba90eb" providerId="ADAL" clId="{D9F74972-675B-4505-B8B2-EE63CAAA4394}" dt="2023-01-14T05:26:40.343" v="4706" actId="20577"/>
        <pc:sldMkLst>
          <pc:docMk/>
          <pc:sldMk cId="1011859493" sldId="404"/>
        </pc:sldMkLst>
        <pc:spChg chg="mod">
          <ac:chgData name="Fuhrer Marc Rudolf" userId="7c581ff9-944b-4582-a36b-5d0ac3ba90eb" providerId="ADAL" clId="{D9F74972-675B-4505-B8B2-EE63CAAA4394}" dt="2023-01-10T16:38:03.066" v="1824" actId="14100"/>
          <ac:spMkLst>
            <pc:docMk/>
            <pc:sldMk cId="1011859493" sldId="404"/>
            <ac:spMk id="2" creationId="{6D2292C2-4A1F-C398-163F-EEF741AD0BD2}"/>
          </ac:spMkLst>
        </pc:spChg>
        <pc:spChg chg="mod">
          <ac:chgData name="Fuhrer Marc Rudolf" userId="7c581ff9-944b-4582-a36b-5d0ac3ba90eb" providerId="ADAL" clId="{D9F74972-675B-4505-B8B2-EE63CAAA4394}" dt="2023-01-10T16:37:52.386" v="1796" actId="14100"/>
          <ac:spMkLst>
            <pc:docMk/>
            <pc:sldMk cId="1011859493" sldId="404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28:40.796" v="1523"/>
          <ac:spMkLst>
            <pc:docMk/>
            <pc:sldMk cId="1011859493" sldId="404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29:32.744" v="1552"/>
          <ac:spMkLst>
            <pc:docMk/>
            <pc:sldMk cId="1011859493" sldId="404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30:02.482" v="1574"/>
          <ac:spMkLst>
            <pc:docMk/>
            <pc:sldMk cId="1011859493" sldId="404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30:23.881" v="1587"/>
          <ac:spMkLst>
            <pc:docMk/>
            <pc:sldMk cId="1011859493" sldId="404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32:14.248" v="1679"/>
          <ac:spMkLst>
            <pc:docMk/>
            <pc:sldMk cId="1011859493" sldId="404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25:03.683" v="4630" actId="20577"/>
          <ac:spMkLst>
            <pc:docMk/>
            <pc:sldMk cId="1011859493" sldId="404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30.928" v="2216"/>
          <ac:spMkLst>
            <pc:docMk/>
            <pc:sldMk cId="1011859493" sldId="404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37:26.189" v="1751" actId="14826"/>
          <ac:picMkLst>
            <pc:docMk/>
            <pc:sldMk cId="1011859493" sldId="404"/>
            <ac:picMk id="3" creationId="{CE217401-79A0-DCB6-2792-86F3393ADA19}"/>
          </ac:picMkLst>
        </pc:picChg>
        <pc:picChg chg="mod">
          <ac:chgData name="Fuhrer Marc Rudolf" userId="7c581ff9-944b-4582-a36b-5d0ac3ba90eb" providerId="ADAL" clId="{D9F74972-675B-4505-B8B2-EE63CAAA4394}" dt="2023-01-10T16:36:10.342" v="1744" actId="14826"/>
          <ac:picMkLst>
            <pc:docMk/>
            <pc:sldMk cId="1011859493" sldId="404"/>
            <ac:picMk id="5" creationId="{1BF6C3D5-B3CC-9C54-C266-1EA8D6D9AB97}"/>
          </ac:picMkLst>
        </pc:picChg>
        <pc:picChg chg="mod">
          <ac:chgData name="Fuhrer Marc Rudolf" userId="7c581ff9-944b-4582-a36b-5d0ac3ba90eb" providerId="ADAL" clId="{D9F74972-675B-4505-B8B2-EE63CAAA4394}" dt="2023-01-10T16:35:00.571" v="1741" actId="14826"/>
          <ac:picMkLst>
            <pc:docMk/>
            <pc:sldMk cId="1011859493" sldId="404"/>
            <ac:picMk id="6" creationId="{B70DDEDA-2BEE-8C33-8EA1-34B2EC570CC6}"/>
          </ac:picMkLst>
        </pc:picChg>
        <pc:picChg chg="mod">
          <ac:chgData name="Fuhrer Marc Rudolf" userId="7c581ff9-944b-4582-a36b-5d0ac3ba90eb" providerId="ADAL" clId="{D9F74972-675B-4505-B8B2-EE63CAAA4394}" dt="2023-01-10T16:33:46.820" v="1727" actId="14826"/>
          <ac:picMkLst>
            <pc:docMk/>
            <pc:sldMk cId="1011859493" sldId="404"/>
            <ac:picMk id="7" creationId="{4FE5298F-0898-EF87-1E3D-3E52972578BC}"/>
          </ac:picMkLst>
        </pc:picChg>
      </pc:sldChg>
      <pc:sldChg chg="modSp add mod modNotesTx">
        <pc:chgData name="Fuhrer Marc Rudolf" userId="7c581ff9-944b-4582-a36b-5d0ac3ba90eb" providerId="ADAL" clId="{D9F74972-675B-4505-B8B2-EE63CAAA4394}" dt="2023-01-14T05:59:27.974" v="5079" actId="20577"/>
        <pc:sldMkLst>
          <pc:docMk/>
          <pc:sldMk cId="2811835818" sldId="405"/>
        </pc:sldMkLst>
        <pc:spChg chg="mod">
          <ac:chgData name="Fuhrer Marc Rudolf" userId="7c581ff9-944b-4582-a36b-5d0ac3ba90eb" providerId="ADAL" clId="{D9F74972-675B-4505-B8B2-EE63CAAA4394}" dt="2023-01-10T16:38:09.776" v="1841" actId="14100"/>
          <ac:spMkLst>
            <pc:docMk/>
            <pc:sldMk cId="2811835818" sldId="405"/>
            <ac:spMk id="4" creationId="{EF798794-8D01-0544-8AD1-C21AA4AF213D}"/>
          </ac:spMkLst>
        </pc:spChg>
        <pc:spChg chg="mod">
          <ac:chgData name="Fuhrer Marc Rudolf" userId="7c581ff9-944b-4582-a36b-5d0ac3ba90eb" providerId="ADAL" clId="{D9F74972-675B-4505-B8B2-EE63CAAA4394}" dt="2023-01-10T16:28:43.654" v="1524"/>
          <ac:spMkLst>
            <pc:docMk/>
            <pc:sldMk cId="2811835818" sldId="405"/>
            <ac:spMk id="10" creationId="{A7C9C66A-A3F9-4CBD-844C-9F8A270C97C0}"/>
          </ac:spMkLst>
        </pc:spChg>
        <pc:spChg chg="mod">
          <ac:chgData name="Fuhrer Marc Rudolf" userId="7c581ff9-944b-4582-a36b-5d0ac3ba90eb" providerId="ADAL" clId="{D9F74972-675B-4505-B8B2-EE63CAAA4394}" dt="2023-01-10T16:29:39.392" v="1559"/>
          <ac:spMkLst>
            <pc:docMk/>
            <pc:sldMk cId="2811835818" sldId="405"/>
            <ac:spMk id="11" creationId="{BBDD3F6A-D7A1-4C80-B495-6567E85A8637}"/>
          </ac:spMkLst>
        </pc:spChg>
        <pc:spChg chg="mod">
          <ac:chgData name="Fuhrer Marc Rudolf" userId="7c581ff9-944b-4582-a36b-5d0ac3ba90eb" providerId="ADAL" clId="{D9F74972-675B-4505-B8B2-EE63CAAA4394}" dt="2023-01-10T16:30:05.062" v="1575"/>
          <ac:spMkLst>
            <pc:docMk/>
            <pc:sldMk cId="2811835818" sldId="405"/>
            <ac:spMk id="13" creationId="{85CAA651-3DF3-4E15-B6E8-11382BA7D0BC}"/>
          </ac:spMkLst>
        </pc:spChg>
        <pc:spChg chg="mod">
          <ac:chgData name="Fuhrer Marc Rudolf" userId="7c581ff9-944b-4582-a36b-5d0ac3ba90eb" providerId="ADAL" clId="{D9F74972-675B-4505-B8B2-EE63CAAA4394}" dt="2023-01-10T16:30:27.256" v="1588"/>
          <ac:spMkLst>
            <pc:docMk/>
            <pc:sldMk cId="2811835818" sldId="405"/>
            <ac:spMk id="15" creationId="{A238E6B5-E00A-42EB-99C3-E669CF90D287}"/>
          </ac:spMkLst>
        </pc:spChg>
        <pc:spChg chg="mod">
          <ac:chgData name="Fuhrer Marc Rudolf" userId="7c581ff9-944b-4582-a36b-5d0ac3ba90eb" providerId="ADAL" clId="{D9F74972-675B-4505-B8B2-EE63CAAA4394}" dt="2023-01-10T16:32:18.995" v="1681" actId="20577"/>
          <ac:spMkLst>
            <pc:docMk/>
            <pc:sldMk cId="2811835818" sldId="405"/>
            <ac:spMk id="17" creationId="{43A9B8B1-0100-461F-9EAA-4A20730875F8}"/>
          </ac:spMkLst>
        </pc:spChg>
        <pc:spChg chg="mod">
          <ac:chgData name="Fuhrer Marc Rudolf" userId="7c581ff9-944b-4582-a36b-5d0ac3ba90eb" providerId="ADAL" clId="{D9F74972-675B-4505-B8B2-EE63CAAA4394}" dt="2023-01-14T05:59:27.974" v="5079" actId="20577"/>
          <ac:spMkLst>
            <pc:docMk/>
            <pc:sldMk cId="2811835818" sldId="405"/>
            <ac:spMk id="19" creationId="{BCF99F77-3CB4-854D-B606-93B98D889647}"/>
          </ac:spMkLst>
        </pc:spChg>
        <pc:spChg chg="mod">
          <ac:chgData name="Fuhrer Marc Rudolf" userId="7c581ff9-944b-4582-a36b-5d0ac3ba90eb" providerId="ADAL" clId="{D9F74972-675B-4505-B8B2-EE63CAAA4394}" dt="2023-01-14T04:39:33.723" v="2217"/>
          <ac:spMkLst>
            <pc:docMk/>
            <pc:sldMk cId="2811835818" sldId="405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D9F74972-675B-4505-B8B2-EE63CAAA4394}" dt="2023-01-10T16:36:03.369" v="1743" actId="14826"/>
          <ac:picMkLst>
            <pc:docMk/>
            <pc:sldMk cId="2811835818" sldId="405"/>
            <ac:picMk id="2" creationId="{5C3F3651-FA25-F54D-33C2-47B8E131A389}"/>
          </ac:picMkLst>
        </pc:picChg>
        <pc:picChg chg="mod">
          <ac:chgData name="Fuhrer Marc Rudolf" userId="7c581ff9-944b-4582-a36b-5d0ac3ba90eb" providerId="ADAL" clId="{D9F74972-675B-4505-B8B2-EE63CAAA4394}" dt="2023-01-10T16:37:34.462" v="1752" actId="14826"/>
          <ac:picMkLst>
            <pc:docMk/>
            <pc:sldMk cId="2811835818" sldId="405"/>
            <ac:picMk id="3" creationId="{02E01BD4-5891-34EE-DC1C-8B43CBB9B8E8}"/>
          </ac:picMkLst>
        </pc:picChg>
        <pc:picChg chg="mod">
          <ac:chgData name="Fuhrer Marc Rudolf" userId="7c581ff9-944b-4582-a36b-5d0ac3ba90eb" providerId="ADAL" clId="{D9F74972-675B-4505-B8B2-EE63CAAA4394}" dt="2023-01-10T16:33:56.595" v="1737" actId="14826"/>
          <ac:picMkLst>
            <pc:docMk/>
            <pc:sldMk cId="2811835818" sldId="405"/>
            <ac:picMk id="5" creationId="{50F9D143-27FA-DCE8-49EB-8E285BFB06E6}"/>
          </ac:picMkLst>
        </pc:picChg>
        <pc:picChg chg="mod">
          <ac:chgData name="Fuhrer Marc Rudolf" userId="7c581ff9-944b-4582-a36b-5d0ac3ba90eb" providerId="ADAL" clId="{D9F74972-675B-4505-B8B2-EE63CAAA4394}" dt="2023-01-10T16:35:09.118" v="1742" actId="14826"/>
          <ac:picMkLst>
            <pc:docMk/>
            <pc:sldMk cId="2811835818" sldId="405"/>
            <ac:picMk id="6" creationId="{97664C3F-5387-3447-C856-6C701B4AF006}"/>
          </ac:picMkLst>
        </pc:picChg>
      </pc:sldChg>
      <pc:sldChg chg="modSp add mod modNotesTx">
        <pc:chgData name="Fuhrer Marc Rudolf" userId="7c581ff9-944b-4582-a36b-5d0ac3ba90eb" providerId="ADAL" clId="{D9F74972-675B-4505-B8B2-EE63CAAA4394}" dt="2023-01-14T04:52:26.339" v="2934" actId="20577"/>
        <pc:sldMkLst>
          <pc:docMk/>
          <pc:sldMk cId="1506738395" sldId="406"/>
        </pc:sldMkLst>
        <pc:spChg chg="mod">
          <ac:chgData name="Fuhrer Marc Rudolf" userId="7c581ff9-944b-4582-a36b-5d0ac3ba90eb" providerId="ADAL" clId="{D9F74972-675B-4505-B8B2-EE63CAAA4394}" dt="2023-01-14T04:52:18.513" v="2933" actId="20577"/>
          <ac:spMkLst>
            <pc:docMk/>
            <pc:sldMk cId="1506738395" sldId="406"/>
            <ac:spMk id="19" creationId="{BCF99F77-3CB4-854D-B606-93B98D889647}"/>
          </ac:spMkLst>
        </pc:spChg>
      </pc:sldChg>
      <pc:sldChg chg="modSp add mod">
        <pc:chgData name="Fuhrer Marc Rudolf" userId="7c581ff9-944b-4582-a36b-5d0ac3ba90eb" providerId="ADAL" clId="{D9F74972-675B-4505-B8B2-EE63CAAA4394}" dt="2023-01-14T05:23:00.672" v="4589" actId="20577"/>
        <pc:sldMkLst>
          <pc:docMk/>
          <pc:sldMk cId="1529989787" sldId="407"/>
        </pc:sldMkLst>
        <pc:spChg chg="mod">
          <ac:chgData name="Fuhrer Marc Rudolf" userId="7c581ff9-944b-4582-a36b-5d0ac3ba90eb" providerId="ADAL" clId="{D9F74972-675B-4505-B8B2-EE63CAAA4394}" dt="2023-01-14T05:23:00.672" v="4589" actId="20577"/>
          <ac:spMkLst>
            <pc:docMk/>
            <pc:sldMk cId="1529989787" sldId="407"/>
            <ac:spMk id="19" creationId="{BCF99F77-3CB4-854D-B606-93B98D889647}"/>
          </ac:spMkLst>
        </pc:spChg>
      </pc:sldChg>
      <pc:sldChg chg="addSp delSp modSp add mod modClrScheme chgLayout">
        <pc:chgData name="Fuhrer Marc Rudolf" userId="7c581ff9-944b-4582-a36b-5d0ac3ba90eb" providerId="ADAL" clId="{D9F74972-675B-4505-B8B2-EE63CAAA4394}" dt="2023-01-14T06:22:24.680" v="5290" actId="20577"/>
        <pc:sldMkLst>
          <pc:docMk/>
          <pc:sldMk cId="392189272" sldId="408"/>
        </pc:sldMkLst>
        <pc:spChg chg="add del">
          <ac:chgData name="Fuhrer Marc Rudolf" userId="7c581ff9-944b-4582-a36b-5d0ac3ba90eb" providerId="ADAL" clId="{D9F74972-675B-4505-B8B2-EE63CAAA4394}" dt="2023-01-14T05:36:18.082" v="4996" actId="478"/>
          <ac:spMkLst>
            <pc:docMk/>
            <pc:sldMk cId="392189272" sldId="408"/>
            <ac:spMk id="4" creationId="{EF798794-8D01-0544-8AD1-C21AA4AF213D}"/>
          </ac:spMkLst>
        </pc:spChg>
        <pc:spChg chg="add mod">
          <ac:chgData name="Fuhrer Marc Rudolf" userId="7c581ff9-944b-4582-a36b-5d0ac3ba90eb" providerId="ADAL" clId="{D9F74972-675B-4505-B8B2-EE63CAAA4394}" dt="2023-01-14T05:38:50.470" v="5061" actId="1036"/>
          <ac:spMkLst>
            <pc:docMk/>
            <pc:sldMk cId="392189272" sldId="408"/>
            <ac:spMk id="7" creationId="{403578B1-C408-2EC1-F09A-F729C64B5891}"/>
          </ac:spMkLst>
        </pc:spChg>
        <pc:spChg chg="mod ord">
          <ac:chgData name="Fuhrer Marc Rudolf" userId="7c581ff9-944b-4582-a36b-5d0ac3ba90eb" providerId="ADAL" clId="{D9F74972-675B-4505-B8B2-EE63CAAA4394}" dt="2023-01-14T05:39:35.014" v="5066" actId="1076"/>
          <ac:spMkLst>
            <pc:docMk/>
            <pc:sldMk cId="392189272" sldId="408"/>
            <ac:spMk id="10" creationId="{A7C9C66A-A3F9-4CBD-844C-9F8A270C97C0}"/>
          </ac:spMkLst>
        </pc:spChg>
        <pc:spChg chg="mod ord">
          <ac:chgData name="Fuhrer Marc Rudolf" userId="7c581ff9-944b-4582-a36b-5d0ac3ba90eb" providerId="ADAL" clId="{D9F74972-675B-4505-B8B2-EE63CAAA4394}" dt="2023-01-14T06:22:24.680" v="5290" actId="20577"/>
          <ac:spMkLst>
            <pc:docMk/>
            <pc:sldMk cId="392189272" sldId="408"/>
            <ac:spMk id="11" creationId="{BBDD3F6A-D7A1-4C80-B495-6567E85A8637}"/>
          </ac:spMkLst>
        </pc:spChg>
        <pc:spChg chg="del">
          <ac:chgData name="Fuhrer Marc Rudolf" userId="7c581ff9-944b-4582-a36b-5d0ac3ba90eb" providerId="ADAL" clId="{D9F74972-675B-4505-B8B2-EE63CAAA4394}" dt="2023-01-14T05:36:46.502" v="5015" actId="478"/>
          <ac:spMkLst>
            <pc:docMk/>
            <pc:sldMk cId="392189272" sldId="408"/>
            <ac:spMk id="13" creationId="{85CAA651-3DF3-4E15-B6E8-11382BA7D0BC}"/>
          </ac:spMkLst>
        </pc:spChg>
        <pc:spChg chg="del">
          <ac:chgData name="Fuhrer Marc Rudolf" userId="7c581ff9-944b-4582-a36b-5d0ac3ba90eb" providerId="ADAL" clId="{D9F74972-675B-4505-B8B2-EE63CAAA4394}" dt="2023-01-14T05:36:46.502" v="5015" actId="478"/>
          <ac:spMkLst>
            <pc:docMk/>
            <pc:sldMk cId="392189272" sldId="408"/>
            <ac:spMk id="15" creationId="{A238E6B5-E00A-42EB-99C3-E669CF90D287}"/>
          </ac:spMkLst>
        </pc:spChg>
        <pc:spChg chg="mod ord">
          <ac:chgData name="Fuhrer Marc Rudolf" userId="7c581ff9-944b-4582-a36b-5d0ac3ba90eb" providerId="ADAL" clId="{D9F74972-675B-4505-B8B2-EE63CAAA4394}" dt="2023-01-14T05:37:16.003" v="5018" actId="26606"/>
          <ac:spMkLst>
            <pc:docMk/>
            <pc:sldMk cId="392189272" sldId="408"/>
            <ac:spMk id="17" creationId="{43A9B8B1-0100-461F-9EAA-4A20730875F8}"/>
          </ac:spMkLst>
        </pc:spChg>
        <pc:spChg chg="del mod">
          <ac:chgData name="Fuhrer Marc Rudolf" userId="7c581ff9-944b-4582-a36b-5d0ac3ba90eb" providerId="ADAL" clId="{D9F74972-675B-4505-B8B2-EE63CAAA4394}" dt="2023-01-14T05:39:47.692" v="5068" actId="478"/>
          <ac:spMkLst>
            <pc:docMk/>
            <pc:sldMk cId="392189272" sldId="408"/>
            <ac:spMk id="19" creationId="{BCF99F77-3CB4-854D-B606-93B98D889647}"/>
          </ac:spMkLst>
        </pc:spChg>
        <pc:spChg chg="del mod ord">
          <ac:chgData name="Fuhrer Marc Rudolf" userId="7c581ff9-944b-4582-a36b-5d0ac3ba90eb" providerId="ADAL" clId="{D9F74972-675B-4505-B8B2-EE63CAAA4394}" dt="2023-01-14T05:39:45.015" v="5067" actId="478"/>
          <ac:spMkLst>
            <pc:docMk/>
            <pc:sldMk cId="392189272" sldId="408"/>
            <ac:spMk id="45" creationId="{2827EC8B-C42F-4DED-98B2-04EBB0E8215C}"/>
          </ac:spMkLst>
        </pc:spChg>
        <pc:spChg chg="add del mod">
          <ac:chgData name="Fuhrer Marc Rudolf" userId="7c581ff9-944b-4582-a36b-5d0ac3ba90eb" providerId="ADAL" clId="{D9F74972-675B-4505-B8B2-EE63CAAA4394}" dt="2023-01-14T05:37:16.003" v="5018" actId="26606"/>
          <ac:spMkLst>
            <pc:docMk/>
            <pc:sldMk cId="392189272" sldId="408"/>
            <ac:spMk id="50" creationId="{E0EC8E33-ECD7-BCC5-0F32-71804033FE64}"/>
          </ac:spMkLst>
        </pc:spChg>
        <pc:spChg chg="add del mod">
          <ac:chgData name="Fuhrer Marc Rudolf" userId="7c581ff9-944b-4582-a36b-5d0ac3ba90eb" providerId="ADAL" clId="{D9F74972-675B-4505-B8B2-EE63CAAA4394}" dt="2023-01-14T05:37:16.003" v="5018" actId="26606"/>
          <ac:spMkLst>
            <pc:docMk/>
            <pc:sldMk cId="392189272" sldId="408"/>
            <ac:spMk id="52" creationId="{A0A104E8-85A6-EB1E-3911-ABB8B028115D}"/>
          </ac:spMkLst>
        </pc:spChg>
        <pc:spChg chg="add del mod">
          <ac:chgData name="Fuhrer Marc Rudolf" userId="7c581ff9-944b-4582-a36b-5d0ac3ba90eb" providerId="ADAL" clId="{D9F74972-675B-4505-B8B2-EE63CAAA4394}" dt="2023-01-14T05:37:16.003" v="5018" actId="26606"/>
          <ac:spMkLst>
            <pc:docMk/>
            <pc:sldMk cId="392189272" sldId="408"/>
            <ac:spMk id="54" creationId="{54574C12-D170-92B8-3CDB-BA761D1BF17D}"/>
          </ac:spMkLst>
        </pc:spChg>
        <pc:picChg chg="del">
          <ac:chgData name="Fuhrer Marc Rudolf" userId="7c581ff9-944b-4582-a36b-5d0ac3ba90eb" providerId="ADAL" clId="{D9F74972-675B-4505-B8B2-EE63CAAA4394}" dt="2023-01-14T05:36:46.502" v="5015" actId="478"/>
          <ac:picMkLst>
            <pc:docMk/>
            <pc:sldMk cId="392189272" sldId="408"/>
            <ac:picMk id="2" creationId="{5C3F3651-FA25-F54D-33C2-47B8E131A389}"/>
          </ac:picMkLst>
        </pc:picChg>
        <pc:picChg chg="mod">
          <ac:chgData name="Fuhrer Marc Rudolf" userId="7c581ff9-944b-4582-a36b-5d0ac3ba90eb" providerId="ADAL" clId="{D9F74972-675B-4505-B8B2-EE63CAAA4394}" dt="2023-01-14T05:37:16.003" v="5018" actId="26606"/>
          <ac:picMkLst>
            <pc:docMk/>
            <pc:sldMk cId="392189272" sldId="408"/>
            <ac:picMk id="3" creationId="{02E01BD4-5891-34EE-DC1C-8B43CBB9B8E8}"/>
          </ac:picMkLst>
        </pc:picChg>
        <pc:picChg chg="del">
          <ac:chgData name="Fuhrer Marc Rudolf" userId="7c581ff9-944b-4582-a36b-5d0ac3ba90eb" providerId="ADAL" clId="{D9F74972-675B-4505-B8B2-EE63CAAA4394}" dt="2023-01-14T05:36:42.337" v="5014" actId="478"/>
          <ac:picMkLst>
            <pc:docMk/>
            <pc:sldMk cId="392189272" sldId="408"/>
            <ac:picMk id="5" creationId="{50F9D143-27FA-DCE8-49EB-8E285BFB06E6}"/>
          </ac:picMkLst>
        </pc:picChg>
        <pc:picChg chg="del">
          <ac:chgData name="Fuhrer Marc Rudolf" userId="7c581ff9-944b-4582-a36b-5d0ac3ba90eb" providerId="ADAL" clId="{D9F74972-675B-4505-B8B2-EE63CAAA4394}" dt="2023-01-14T05:36:46.502" v="5015" actId="478"/>
          <ac:picMkLst>
            <pc:docMk/>
            <pc:sldMk cId="392189272" sldId="408"/>
            <ac:picMk id="6" creationId="{97664C3F-5387-3447-C856-6C701B4AF006}"/>
          </ac:picMkLst>
        </pc:picChg>
        <pc:picChg chg="add del mod">
          <ac:chgData name="Fuhrer Marc Rudolf" userId="7c581ff9-944b-4582-a36b-5d0ac3ba90eb" providerId="ADAL" clId="{D9F74972-675B-4505-B8B2-EE63CAAA4394}" dt="2023-01-14T06:20:59.618" v="5275" actId="478"/>
          <ac:picMkLst>
            <pc:docMk/>
            <pc:sldMk cId="392189272" sldId="408"/>
            <ac:picMk id="9" creationId="{CEA4179E-F4A2-8AD0-473A-DACEE530B4BF}"/>
          </ac:picMkLst>
        </pc:picChg>
        <pc:picChg chg="add mod">
          <ac:chgData name="Fuhrer Marc Rudolf" userId="7c581ff9-944b-4582-a36b-5d0ac3ba90eb" providerId="ADAL" clId="{D9F74972-675B-4505-B8B2-EE63CAAA4394}" dt="2023-01-14T06:22:03.214" v="5289" actId="1076"/>
          <ac:picMkLst>
            <pc:docMk/>
            <pc:sldMk cId="392189272" sldId="408"/>
            <ac:picMk id="14" creationId="{872471D0-0341-43C0-5056-D5489DFDF5C0}"/>
          </ac:picMkLst>
        </pc:picChg>
      </pc:sldChg>
    </pc:docChg>
  </pc:docChgLst>
  <pc:docChgLst>
    <pc:chgData name="Fuhrer Marc Rudolf" userId="7c581ff9-944b-4582-a36b-5d0ac3ba90eb" providerId="ADAL" clId="{6B1237B9-4107-9542-8620-2BBAB3844919}"/>
    <pc:docChg chg="undo redo custSel addSld delSld modSld sldOrd">
      <pc:chgData name="Fuhrer Marc Rudolf" userId="7c581ff9-944b-4582-a36b-5d0ac3ba90eb" providerId="ADAL" clId="{6B1237B9-4107-9542-8620-2BBAB3844919}" dt="2021-04-12T08:55:46.936" v="2860" actId="20577"/>
      <pc:docMkLst>
        <pc:docMk/>
      </pc:docMkLst>
      <pc:sldChg chg="modSp mod">
        <pc:chgData name="Fuhrer Marc Rudolf" userId="7c581ff9-944b-4582-a36b-5d0ac3ba90eb" providerId="ADAL" clId="{6B1237B9-4107-9542-8620-2BBAB3844919}" dt="2021-04-12T06:06:54.116" v="413" actId="20577"/>
        <pc:sldMkLst>
          <pc:docMk/>
          <pc:sldMk cId="2964921965" sldId="276"/>
        </pc:sldMkLst>
        <pc:spChg chg="mod">
          <ac:chgData name="Fuhrer Marc Rudolf" userId="7c581ff9-944b-4582-a36b-5d0ac3ba90eb" providerId="ADAL" clId="{6B1237B9-4107-9542-8620-2BBAB3844919}" dt="2021-04-12T06:06:54.116" v="413" actId="20577"/>
          <ac:spMkLst>
            <pc:docMk/>
            <pc:sldMk cId="2964921965" sldId="276"/>
            <ac:spMk id="2" creationId="{05892E8C-BA92-4213-BF65-90949DC7157E}"/>
          </ac:spMkLst>
        </pc:spChg>
      </pc:sldChg>
      <pc:sldChg chg="addSp modSp mod">
        <pc:chgData name="Fuhrer Marc Rudolf" userId="7c581ff9-944b-4582-a36b-5d0ac3ba90eb" providerId="ADAL" clId="{6B1237B9-4107-9542-8620-2BBAB3844919}" dt="2021-04-12T06:09:27.259" v="458" actId="20577"/>
        <pc:sldMkLst>
          <pc:docMk/>
          <pc:sldMk cId="3479221820" sldId="277"/>
        </pc:sldMkLst>
        <pc:spChg chg="mod">
          <ac:chgData name="Fuhrer Marc Rudolf" userId="7c581ff9-944b-4582-a36b-5d0ac3ba90eb" providerId="ADAL" clId="{6B1237B9-4107-9542-8620-2BBAB3844919}" dt="2021-04-12T06:09:27.259" v="458" actId="20577"/>
          <ac:spMkLst>
            <pc:docMk/>
            <pc:sldMk cId="3479221820" sldId="277"/>
            <ac:spMk id="2" creationId="{6D577A46-0A48-4B6A-A74F-4A8EFC235241}"/>
          </ac:spMkLst>
        </pc:spChg>
        <pc:spChg chg="mod">
          <ac:chgData name="Fuhrer Marc Rudolf" userId="7c581ff9-944b-4582-a36b-5d0ac3ba90eb" providerId="ADAL" clId="{6B1237B9-4107-9542-8620-2BBAB3844919}" dt="2021-04-12T06:06:04.771" v="395" actId="1076"/>
          <ac:spMkLst>
            <pc:docMk/>
            <pc:sldMk cId="3479221820" sldId="277"/>
            <ac:spMk id="3" creationId="{D447D850-284F-4A42-B53D-D3C522639E2F}"/>
          </ac:spMkLst>
        </pc:spChg>
        <pc:spChg chg="mod">
          <ac:chgData name="Fuhrer Marc Rudolf" userId="7c581ff9-944b-4582-a36b-5d0ac3ba90eb" providerId="ADAL" clId="{6B1237B9-4107-9542-8620-2BBAB3844919}" dt="2021-04-12T06:05:32.211" v="394" actId="14100"/>
          <ac:spMkLst>
            <pc:docMk/>
            <pc:sldMk cId="3479221820" sldId="277"/>
            <ac:spMk id="4" creationId="{824C345C-589A-47EE-83AA-62D5BCB7AB8D}"/>
          </ac:spMkLst>
        </pc:spChg>
        <pc:picChg chg="add mod">
          <ac:chgData name="Fuhrer Marc Rudolf" userId="7c581ff9-944b-4582-a36b-5d0ac3ba90eb" providerId="ADAL" clId="{6B1237B9-4107-9542-8620-2BBAB3844919}" dt="2021-04-12T05:58:58.421" v="17" actId="1076"/>
          <ac:picMkLst>
            <pc:docMk/>
            <pc:sldMk cId="3479221820" sldId="277"/>
            <ac:picMk id="6" creationId="{592B66A3-8500-254F-95CD-2F89ADCA5109}"/>
          </ac:picMkLst>
        </pc:picChg>
      </pc:sldChg>
      <pc:sldChg chg="modSp mod">
        <pc:chgData name="Fuhrer Marc Rudolf" userId="7c581ff9-944b-4582-a36b-5d0ac3ba90eb" providerId="ADAL" clId="{6B1237B9-4107-9542-8620-2BBAB3844919}" dt="2021-04-12T06:13:32.806" v="635" actId="20577"/>
        <pc:sldMkLst>
          <pc:docMk/>
          <pc:sldMk cId="2450109129" sldId="298"/>
        </pc:sldMkLst>
        <pc:spChg chg="mod">
          <ac:chgData name="Fuhrer Marc Rudolf" userId="7c581ff9-944b-4582-a36b-5d0ac3ba90eb" providerId="ADAL" clId="{6B1237B9-4107-9542-8620-2BBAB3844919}" dt="2021-04-12T06:13:32.806" v="635" actId="20577"/>
          <ac:spMkLst>
            <pc:docMk/>
            <pc:sldMk cId="2450109129" sldId="298"/>
            <ac:spMk id="2" creationId="{12673405-7C54-46E3-AA72-E10ECDBC9E20}"/>
          </ac:spMkLst>
        </pc:spChg>
      </pc:sldChg>
      <pc:sldChg chg="modSp add mod ord">
        <pc:chgData name="Fuhrer Marc Rudolf" userId="7c581ff9-944b-4582-a36b-5d0ac3ba90eb" providerId="ADAL" clId="{6B1237B9-4107-9542-8620-2BBAB3844919}" dt="2021-04-12T06:11:14.699" v="558" actId="20577"/>
        <pc:sldMkLst>
          <pc:docMk/>
          <pc:sldMk cId="740799485" sldId="300"/>
        </pc:sldMkLst>
        <pc:spChg chg="mod">
          <ac:chgData name="Fuhrer Marc Rudolf" userId="7c581ff9-944b-4582-a36b-5d0ac3ba90eb" providerId="ADAL" clId="{6B1237B9-4107-9542-8620-2BBAB3844919}" dt="2021-04-12T06:11:14.699" v="558" actId="20577"/>
          <ac:spMkLst>
            <pc:docMk/>
            <pc:sldMk cId="740799485" sldId="300"/>
            <ac:spMk id="2" creationId="{05892E8C-BA92-4213-BF65-90949DC7157E}"/>
          </ac:spMkLst>
        </pc:spChg>
      </pc:sldChg>
      <pc:sldChg chg="modSp add mod ord">
        <pc:chgData name="Fuhrer Marc Rudolf" userId="7c581ff9-944b-4582-a36b-5d0ac3ba90eb" providerId="ADAL" clId="{6B1237B9-4107-9542-8620-2BBAB3844919}" dt="2021-04-12T06:11:54.597" v="583" actId="20577"/>
        <pc:sldMkLst>
          <pc:docMk/>
          <pc:sldMk cId="2621408008" sldId="301"/>
        </pc:sldMkLst>
        <pc:spChg chg="mod">
          <ac:chgData name="Fuhrer Marc Rudolf" userId="7c581ff9-944b-4582-a36b-5d0ac3ba90eb" providerId="ADAL" clId="{6B1237B9-4107-9542-8620-2BBAB3844919}" dt="2021-04-12T06:11:54.597" v="583" actId="20577"/>
          <ac:spMkLst>
            <pc:docMk/>
            <pc:sldMk cId="2621408008" sldId="301"/>
            <ac:spMk id="2" creationId="{05892E8C-BA92-4213-BF65-90949DC7157E}"/>
          </ac:spMkLst>
        </pc:spChg>
      </pc:sldChg>
      <pc:sldChg chg="modSp add mod">
        <pc:chgData name="Fuhrer Marc Rudolf" userId="7c581ff9-944b-4582-a36b-5d0ac3ba90eb" providerId="ADAL" clId="{6B1237B9-4107-9542-8620-2BBAB3844919}" dt="2021-04-12T08:55:46.936" v="2860" actId="20577"/>
        <pc:sldMkLst>
          <pc:docMk/>
          <pc:sldMk cId="2746477881" sldId="302"/>
        </pc:sldMkLst>
        <pc:spChg chg="mod">
          <ac:chgData name="Fuhrer Marc Rudolf" userId="7c581ff9-944b-4582-a36b-5d0ac3ba90eb" providerId="ADAL" clId="{6B1237B9-4107-9542-8620-2BBAB3844919}" dt="2021-04-12T06:12:32.381" v="604" actId="20577"/>
          <ac:spMkLst>
            <pc:docMk/>
            <pc:sldMk cId="2746477881" sldId="302"/>
            <ac:spMk id="2" creationId="{05892E8C-BA92-4213-BF65-90949DC7157E}"/>
          </ac:spMkLst>
        </pc:spChg>
        <pc:spChg chg="mod">
          <ac:chgData name="Fuhrer Marc Rudolf" userId="7c581ff9-944b-4582-a36b-5d0ac3ba90eb" providerId="ADAL" clId="{6B1237B9-4107-9542-8620-2BBAB3844919}" dt="2021-04-12T08:55:46.936" v="2860" actId="20577"/>
          <ac:spMkLst>
            <pc:docMk/>
            <pc:sldMk cId="2746477881" sldId="302"/>
            <ac:spMk id="3" creationId="{316C10B3-FD7D-4286-A1FF-EFB5803A7783}"/>
          </ac:spMkLst>
        </pc:spChg>
      </pc:sldChg>
      <pc:sldChg chg="modSp add mod">
        <pc:chgData name="Fuhrer Marc Rudolf" userId="7c581ff9-944b-4582-a36b-5d0ac3ba90eb" providerId="ADAL" clId="{6B1237B9-4107-9542-8620-2BBAB3844919}" dt="2021-04-12T06:14:54.014" v="680" actId="20577"/>
        <pc:sldMkLst>
          <pc:docMk/>
          <pc:sldMk cId="3560015368" sldId="303"/>
        </pc:sldMkLst>
        <pc:spChg chg="mod">
          <ac:chgData name="Fuhrer Marc Rudolf" userId="7c581ff9-944b-4582-a36b-5d0ac3ba90eb" providerId="ADAL" clId="{6B1237B9-4107-9542-8620-2BBAB3844919}" dt="2021-04-12T06:14:54.014" v="680" actId="20577"/>
          <ac:spMkLst>
            <pc:docMk/>
            <pc:sldMk cId="3560015368" sldId="303"/>
            <ac:spMk id="2" creationId="{05892E8C-BA92-4213-BF65-90949DC7157E}"/>
          </ac:spMkLst>
        </pc:spChg>
      </pc:sldChg>
      <pc:sldChg chg="modSp add del mod ord">
        <pc:chgData name="Fuhrer Marc Rudolf" userId="7c581ff9-944b-4582-a36b-5d0ac3ba90eb" providerId="ADAL" clId="{6B1237B9-4107-9542-8620-2BBAB3844919}" dt="2021-04-12T06:20:37.006" v="797" actId="2696"/>
        <pc:sldMkLst>
          <pc:docMk/>
          <pc:sldMk cId="2946572377" sldId="304"/>
        </pc:sldMkLst>
        <pc:spChg chg="mod">
          <ac:chgData name="Fuhrer Marc Rudolf" userId="7c581ff9-944b-4582-a36b-5d0ac3ba90eb" providerId="ADAL" clId="{6B1237B9-4107-9542-8620-2BBAB3844919}" dt="2021-04-12T06:14:17.608" v="659" actId="20577"/>
          <ac:spMkLst>
            <pc:docMk/>
            <pc:sldMk cId="2946572377" sldId="304"/>
            <ac:spMk id="3" creationId="{4D510C5C-3EE3-43D3-9050-8B68E1A53E29}"/>
          </ac:spMkLst>
        </pc:spChg>
      </pc:sldChg>
      <pc:sldChg chg="delSp modSp add mod ord">
        <pc:chgData name="Fuhrer Marc Rudolf" userId="7c581ff9-944b-4582-a36b-5d0ac3ba90eb" providerId="ADAL" clId="{6B1237B9-4107-9542-8620-2BBAB3844919}" dt="2021-04-12T08:16:50.926" v="1858" actId="14861"/>
        <pc:sldMkLst>
          <pc:docMk/>
          <pc:sldMk cId="2951174512" sldId="305"/>
        </pc:sldMkLst>
        <pc:spChg chg="mod">
          <ac:chgData name="Fuhrer Marc Rudolf" userId="7c581ff9-944b-4582-a36b-5d0ac3ba90eb" providerId="ADAL" clId="{6B1237B9-4107-9542-8620-2BBAB3844919}" dt="2021-04-12T06:15:07.395" v="702" actId="20577"/>
          <ac:spMkLst>
            <pc:docMk/>
            <pc:sldMk cId="2951174512" sldId="305"/>
            <ac:spMk id="10" creationId="{A7C9C66A-A3F9-4CBD-844C-9F8A270C97C0}"/>
          </ac:spMkLst>
        </pc:spChg>
        <pc:spChg chg="mod">
          <ac:chgData name="Fuhrer Marc Rudolf" userId="7c581ff9-944b-4582-a36b-5d0ac3ba90eb" providerId="ADAL" clId="{6B1237B9-4107-9542-8620-2BBAB3844919}" dt="2021-04-12T06:19:10.540" v="794" actId="1076"/>
          <ac:spMkLst>
            <pc:docMk/>
            <pc:sldMk cId="2951174512" sldId="305"/>
            <ac:spMk id="11" creationId="{BBDD3F6A-D7A1-4C80-B495-6567E85A8637}"/>
          </ac:spMkLst>
        </pc:spChg>
        <pc:spChg chg="mod">
          <ac:chgData name="Fuhrer Marc Rudolf" userId="7c581ff9-944b-4582-a36b-5d0ac3ba90eb" providerId="ADAL" clId="{6B1237B9-4107-9542-8620-2BBAB3844919}" dt="2021-04-12T06:19:10.540" v="794" actId="1076"/>
          <ac:spMkLst>
            <pc:docMk/>
            <pc:sldMk cId="2951174512" sldId="305"/>
            <ac:spMk id="13" creationId="{85CAA651-3DF3-4E15-B6E8-11382BA7D0BC}"/>
          </ac:spMkLst>
        </pc:spChg>
        <pc:spChg chg="mod">
          <ac:chgData name="Fuhrer Marc Rudolf" userId="7c581ff9-944b-4582-a36b-5d0ac3ba90eb" providerId="ADAL" clId="{6B1237B9-4107-9542-8620-2BBAB3844919}" dt="2021-04-12T06:19:10.540" v="794" actId="1076"/>
          <ac:spMkLst>
            <pc:docMk/>
            <pc:sldMk cId="2951174512" sldId="305"/>
            <ac:spMk id="15" creationId="{A238E6B5-E00A-42EB-99C3-E669CF90D287}"/>
          </ac:spMkLst>
        </pc:spChg>
        <pc:spChg chg="mod">
          <ac:chgData name="Fuhrer Marc Rudolf" userId="7c581ff9-944b-4582-a36b-5d0ac3ba90eb" providerId="ADAL" clId="{6B1237B9-4107-9542-8620-2BBAB3844919}" dt="2021-04-12T06:19:10.540" v="794" actId="1076"/>
          <ac:spMkLst>
            <pc:docMk/>
            <pc:sldMk cId="2951174512" sldId="305"/>
            <ac:spMk id="17" creationId="{43A9B8B1-0100-461F-9EAA-4A20730875F8}"/>
          </ac:spMkLst>
        </pc:spChg>
        <pc:spChg chg="del mod">
          <ac:chgData name="Fuhrer Marc Rudolf" userId="7c581ff9-944b-4582-a36b-5d0ac3ba90eb" providerId="ADAL" clId="{6B1237B9-4107-9542-8620-2BBAB3844919}" dt="2021-04-12T07:24:58.069" v="834" actId="478"/>
          <ac:spMkLst>
            <pc:docMk/>
            <pc:sldMk cId="2951174512" sldId="305"/>
            <ac:spMk id="45" creationId="{2827EC8B-C42F-4DED-98B2-04EBB0E8215C}"/>
          </ac:spMkLst>
        </pc:spChg>
        <pc:spChg chg="del mod">
          <ac:chgData name="Fuhrer Marc Rudolf" userId="7c581ff9-944b-4582-a36b-5d0ac3ba90eb" providerId="ADAL" clId="{6B1237B9-4107-9542-8620-2BBAB3844919}" dt="2021-04-12T07:25:05.475" v="836" actId="478"/>
          <ac:spMkLst>
            <pc:docMk/>
            <pc:sldMk cId="2951174512" sldId="305"/>
            <ac:spMk id="47" creationId="{65FF706F-CB87-41BC-B752-F061C1251012}"/>
          </ac:spMkLst>
        </pc:spChg>
        <pc:spChg chg="del">
          <ac:chgData name="Fuhrer Marc Rudolf" userId="7c581ff9-944b-4582-a36b-5d0ac3ba90eb" providerId="ADAL" clId="{6B1237B9-4107-9542-8620-2BBAB3844919}" dt="2021-04-12T07:25:07.453" v="837" actId="478"/>
          <ac:spMkLst>
            <pc:docMk/>
            <pc:sldMk cId="2951174512" sldId="305"/>
            <ac:spMk id="49" creationId="{7F4AEC95-3599-49DF-A364-92E23015FB66}"/>
          </ac:spMkLst>
        </pc:spChg>
        <pc:spChg chg="del">
          <ac:chgData name="Fuhrer Marc Rudolf" userId="7c581ff9-944b-4582-a36b-5d0ac3ba90eb" providerId="ADAL" clId="{6B1237B9-4107-9542-8620-2BBAB3844919}" dt="2021-04-12T07:25:10.126" v="838" actId="478"/>
          <ac:spMkLst>
            <pc:docMk/>
            <pc:sldMk cId="2951174512" sldId="305"/>
            <ac:spMk id="51" creationId="{C782810F-7C4A-46DC-892F-9A51E6341764}"/>
          </ac:spMkLst>
        </pc:spChg>
        <pc:picChg chg="mod">
          <ac:chgData name="Fuhrer Marc Rudolf" userId="7c581ff9-944b-4582-a36b-5d0ac3ba90eb" providerId="ADAL" clId="{6B1237B9-4107-9542-8620-2BBAB3844919}" dt="2021-04-12T08:16:50.926" v="1858" actId="14861"/>
          <ac:picMkLst>
            <pc:docMk/>
            <pc:sldMk cId="2951174512" sldId="305"/>
            <ac:picMk id="33" creationId="{85695C0F-CEEB-4C69-AD7B-7E7AE39FCDDA}"/>
          </ac:picMkLst>
        </pc:picChg>
        <pc:picChg chg="mod">
          <ac:chgData name="Fuhrer Marc Rudolf" userId="7c581ff9-944b-4582-a36b-5d0ac3ba90eb" providerId="ADAL" clId="{6B1237B9-4107-9542-8620-2BBAB3844919}" dt="2021-04-12T08:16:50.926" v="1858" actId="14861"/>
          <ac:picMkLst>
            <pc:docMk/>
            <pc:sldMk cId="2951174512" sldId="305"/>
            <ac:picMk id="35" creationId="{BA49B36B-0D58-4AE6-B6E0-E9C5EA33A02B}"/>
          </ac:picMkLst>
        </pc:picChg>
        <pc:picChg chg="mod">
          <ac:chgData name="Fuhrer Marc Rudolf" userId="7c581ff9-944b-4582-a36b-5d0ac3ba90eb" providerId="ADAL" clId="{6B1237B9-4107-9542-8620-2BBAB3844919}" dt="2021-04-12T08:16:50.926" v="1858" actId="14861"/>
          <ac:picMkLst>
            <pc:docMk/>
            <pc:sldMk cId="2951174512" sldId="305"/>
            <ac:picMk id="37" creationId="{024DF9CA-953C-4B53-9356-00799C593B55}"/>
          </ac:picMkLst>
        </pc:picChg>
        <pc:picChg chg="mod">
          <ac:chgData name="Fuhrer Marc Rudolf" userId="7c581ff9-944b-4582-a36b-5d0ac3ba90eb" providerId="ADAL" clId="{6B1237B9-4107-9542-8620-2BBAB3844919}" dt="2021-04-12T08:16:50.926" v="1858" actId="14861"/>
          <ac:picMkLst>
            <pc:docMk/>
            <pc:sldMk cId="2951174512" sldId="305"/>
            <ac:picMk id="39" creationId="{7FFDFE0B-8C64-42F9-B516-28C8AB96BD8D}"/>
          </ac:picMkLst>
        </pc:picChg>
      </pc:sldChg>
      <pc:sldChg chg="add del">
        <pc:chgData name="Fuhrer Marc Rudolf" userId="7c581ff9-944b-4582-a36b-5d0ac3ba90eb" providerId="ADAL" clId="{6B1237B9-4107-9542-8620-2BBAB3844919}" dt="2021-04-12T06:20:30.141" v="796" actId="2696"/>
        <pc:sldMkLst>
          <pc:docMk/>
          <pc:sldMk cId="2968604153" sldId="306"/>
        </pc:sldMkLst>
      </pc:sldChg>
      <pc:sldChg chg="addSp delSp modSp add mod">
        <pc:chgData name="Fuhrer Marc Rudolf" userId="7c581ff9-944b-4582-a36b-5d0ac3ba90eb" providerId="ADAL" clId="{6B1237B9-4107-9542-8620-2BBAB3844919}" dt="2021-04-12T08:17:00.041" v="1859" actId="14861"/>
        <pc:sldMkLst>
          <pc:docMk/>
          <pc:sldMk cId="3305315343" sldId="306"/>
        </pc:sldMkLst>
        <pc:spChg chg="add del mod">
          <ac:chgData name="Fuhrer Marc Rudolf" userId="7c581ff9-944b-4582-a36b-5d0ac3ba90eb" providerId="ADAL" clId="{6B1237B9-4107-9542-8620-2BBAB3844919}" dt="2021-04-12T07:22:21.890" v="809"/>
          <ac:spMkLst>
            <pc:docMk/>
            <pc:sldMk cId="3305315343" sldId="306"/>
            <ac:spMk id="2" creationId="{C4441F3D-C437-D948-AF77-AAAC70BA863E}"/>
          </ac:spMkLst>
        </pc:spChg>
        <pc:spChg chg="add del mod">
          <ac:chgData name="Fuhrer Marc Rudolf" userId="7c581ff9-944b-4582-a36b-5d0ac3ba90eb" providerId="ADAL" clId="{6B1237B9-4107-9542-8620-2BBAB3844919}" dt="2021-04-12T07:22:23.600" v="811"/>
          <ac:spMkLst>
            <pc:docMk/>
            <pc:sldMk cId="3305315343" sldId="306"/>
            <ac:spMk id="3" creationId="{FFE390D8-7946-914F-AB8B-544BACECD97C}"/>
          </ac:spMkLst>
        </pc:spChg>
        <pc:spChg chg="add mod">
          <ac:chgData name="Fuhrer Marc Rudolf" userId="7c581ff9-944b-4582-a36b-5d0ac3ba90eb" providerId="ADAL" clId="{6B1237B9-4107-9542-8620-2BBAB3844919}" dt="2021-04-12T07:33:45.129" v="1124" actId="1076"/>
          <ac:spMkLst>
            <pc:docMk/>
            <pc:sldMk cId="3305315343" sldId="306"/>
            <ac:spMk id="4" creationId="{EF798794-8D01-0544-8AD1-C21AA4AF213D}"/>
          </ac:spMkLst>
        </pc:spChg>
        <pc:spChg chg="add mod">
          <ac:chgData name="Fuhrer Marc Rudolf" userId="7c581ff9-944b-4582-a36b-5d0ac3ba90eb" providerId="ADAL" clId="{6B1237B9-4107-9542-8620-2BBAB3844919}" dt="2021-04-12T07:39:47.858" v="1330" actId="571"/>
          <ac:spMkLst>
            <pc:docMk/>
            <pc:sldMk cId="3305315343" sldId="306"/>
            <ac:spMk id="18" creationId="{B063A8BB-1A75-8F47-A013-24E9334ECC92}"/>
          </ac:spMkLst>
        </pc:spChg>
        <pc:spChg chg="add mod">
          <ac:chgData name="Fuhrer Marc Rudolf" userId="7c581ff9-944b-4582-a36b-5d0ac3ba90eb" providerId="ADAL" clId="{6B1237B9-4107-9542-8620-2BBAB3844919}" dt="2021-04-12T07:52:13.981" v="1802" actId="113"/>
          <ac:spMkLst>
            <pc:docMk/>
            <pc:sldMk cId="3305315343" sldId="306"/>
            <ac:spMk id="19" creationId="{BCF99F77-3CB4-854D-B606-93B98D889647}"/>
          </ac:spMkLst>
        </pc:spChg>
        <pc:spChg chg="mod">
          <ac:chgData name="Fuhrer Marc Rudolf" userId="7c581ff9-944b-4582-a36b-5d0ac3ba90eb" providerId="ADAL" clId="{6B1237B9-4107-9542-8620-2BBAB3844919}" dt="2021-04-12T07:41:53.331" v="1347" actId="1076"/>
          <ac:spMkLst>
            <pc:docMk/>
            <pc:sldMk cId="3305315343" sldId="306"/>
            <ac:spMk id="45" creationId="{2827EC8B-C42F-4DED-98B2-04EBB0E8215C}"/>
          </ac:spMkLst>
        </pc:spChg>
        <pc:spChg chg="del">
          <ac:chgData name="Fuhrer Marc Rudolf" userId="7c581ff9-944b-4582-a36b-5d0ac3ba90eb" providerId="ADAL" clId="{6B1237B9-4107-9542-8620-2BBAB3844919}" dt="2021-04-12T07:33:30.760" v="1120" actId="478"/>
          <ac:spMkLst>
            <pc:docMk/>
            <pc:sldMk cId="3305315343" sldId="306"/>
            <ac:spMk id="47" creationId="{65FF706F-CB87-41BC-B752-F061C1251012}"/>
          </ac:spMkLst>
        </pc:spChg>
        <pc:spChg chg="del">
          <ac:chgData name="Fuhrer Marc Rudolf" userId="7c581ff9-944b-4582-a36b-5d0ac3ba90eb" providerId="ADAL" clId="{6B1237B9-4107-9542-8620-2BBAB3844919}" dt="2021-04-12T07:33:33.084" v="1121" actId="478"/>
          <ac:spMkLst>
            <pc:docMk/>
            <pc:sldMk cId="3305315343" sldId="306"/>
            <ac:spMk id="49" creationId="{7F4AEC95-3599-49DF-A364-92E23015FB66}"/>
          </ac:spMkLst>
        </pc:spChg>
        <pc:spChg chg="del">
          <ac:chgData name="Fuhrer Marc Rudolf" userId="7c581ff9-944b-4582-a36b-5d0ac3ba90eb" providerId="ADAL" clId="{6B1237B9-4107-9542-8620-2BBAB3844919}" dt="2021-04-12T07:33:35.171" v="1122" actId="478"/>
          <ac:spMkLst>
            <pc:docMk/>
            <pc:sldMk cId="3305315343" sldId="306"/>
            <ac:spMk id="51" creationId="{C782810F-7C4A-46DC-892F-9A51E6341764}"/>
          </ac:spMkLst>
        </pc:spChg>
        <pc:picChg chg="mod">
          <ac:chgData name="Fuhrer Marc Rudolf" userId="7c581ff9-944b-4582-a36b-5d0ac3ba90eb" providerId="ADAL" clId="{6B1237B9-4107-9542-8620-2BBAB3844919}" dt="2021-04-12T08:17:00.041" v="1859" actId="14861"/>
          <ac:picMkLst>
            <pc:docMk/>
            <pc:sldMk cId="3305315343" sldId="306"/>
            <ac:picMk id="33" creationId="{85695C0F-CEEB-4C69-AD7B-7E7AE39FCDDA}"/>
          </ac:picMkLst>
        </pc:picChg>
      </pc:sldChg>
      <pc:sldChg chg="addSp modSp add del mod">
        <pc:chgData name="Fuhrer Marc Rudolf" userId="7c581ff9-944b-4582-a36b-5d0ac3ba90eb" providerId="ADAL" clId="{6B1237B9-4107-9542-8620-2BBAB3844919}" dt="2021-04-12T07:34:07.392" v="1125" actId="2696"/>
        <pc:sldMkLst>
          <pc:docMk/>
          <pc:sldMk cId="1977309777" sldId="307"/>
        </pc:sldMkLst>
        <pc:spChg chg="add mod">
          <ac:chgData name="Fuhrer Marc Rudolf" userId="7c581ff9-944b-4582-a36b-5d0ac3ba90eb" providerId="ADAL" clId="{6B1237B9-4107-9542-8620-2BBAB3844919}" dt="2021-04-12T07:29:05.756" v="886" actId="207"/>
          <ac:spMkLst>
            <pc:docMk/>
            <pc:sldMk cId="1977309777" sldId="307"/>
            <ac:spMk id="16" creationId="{E488CDF1-9064-C24D-9F6D-7ABF405E8ABA}"/>
          </ac:spMkLst>
        </pc:spChg>
        <pc:spChg chg="add mod">
          <ac:chgData name="Fuhrer Marc Rudolf" userId="7c581ff9-944b-4582-a36b-5d0ac3ba90eb" providerId="ADAL" clId="{6B1237B9-4107-9542-8620-2BBAB3844919}" dt="2021-04-12T07:29:05.756" v="886" actId="207"/>
          <ac:spMkLst>
            <pc:docMk/>
            <pc:sldMk cId="1977309777" sldId="307"/>
            <ac:spMk id="18" creationId="{E6CDD030-BA91-0B4A-A971-08F045082CD1}"/>
          </ac:spMkLst>
        </pc:spChg>
      </pc:sldChg>
      <pc:sldChg chg="addSp delSp modSp add mod">
        <pc:chgData name="Fuhrer Marc Rudolf" userId="7c581ff9-944b-4582-a36b-5d0ac3ba90eb" providerId="ADAL" clId="{6B1237B9-4107-9542-8620-2BBAB3844919}" dt="2021-04-12T08:17:07.371" v="1860" actId="14861"/>
        <pc:sldMkLst>
          <pc:docMk/>
          <pc:sldMk cId="2678947228" sldId="307"/>
        </pc:sldMkLst>
        <pc:spChg chg="add del mod">
          <ac:chgData name="Fuhrer Marc Rudolf" userId="7c581ff9-944b-4582-a36b-5d0ac3ba90eb" providerId="ADAL" clId="{6B1237B9-4107-9542-8620-2BBAB3844919}" dt="2021-04-12T07:38:14.864" v="1264"/>
          <ac:spMkLst>
            <pc:docMk/>
            <pc:sldMk cId="2678947228" sldId="307"/>
            <ac:spMk id="2" creationId="{B193CA26-3BBC-874B-801B-35F6B79BF4B3}"/>
          </ac:spMkLst>
        </pc:spChg>
        <pc:spChg chg="mod">
          <ac:chgData name="Fuhrer Marc Rudolf" userId="7c581ff9-944b-4582-a36b-5d0ac3ba90eb" providerId="ADAL" clId="{6B1237B9-4107-9542-8620-2BBAB3844919}" dt="2021-04-12T07:34:38.435" v="1132" actId="14100"/>
          <ac:spMkLst>
            <pc:docMk/>
            <pc:sldMk cId="2678947228" sldId="307"/>
            <ac:spMk id="4" creationId="{EF798794-8D01-0544-8AD1-C21AA4AF213D}"/>
          </ac:spMkLst>
        </pc:spChg>
        <pc:spChg chg="add mod">
          <ac:chgData name="Fuhrer Marc Rudolf" userId="7c581ff9-944b-4582-a36b-5d0ac3ba90eb" providerId="ADAL" clId="{6B1237B9-4107-9542-8620-2BBAB3844919}" dt="2021-04-12T07:34:52.240" v="1135" actId="14100"/>
          <ac:spMkLst>
            <pc:docMk/>
            <pc:sldMk cId="2678947228" sldId="307"/>
            <ac:spMk id="14" creationId="{D6BC5A58-10D6-264A-A660-5CF8BA2D7415}"/>
          </ac:spMkLst>
        </pc:spChg>
        <pc:spChg chg="add mod">
          <ac:chgData name="Fuhrer Marc Rudolf" userId="7c581ff9-944b-4582-a36b-5d0ac3ba90eb" providerId="ADAL" clId="{6B1237B9-4107-9542-8620-2BBAB3844919}" dt="2021-04-12T07:52:21.063" v="1803" actId="113"/>
          <ac:spMkLst>
            <pc:docMk/>
            <pc:sldMk cId="2678947228" sldId="307"/>
            <ac:spMk id="16" creationId="{12BAD861-D51A-CB47-8F7E-D9E0E6D18FB2}"/>
          </ac:spMkLst>
        </pc:spChg>
        <pc:spChg chg="add mod">
          <ac:chgData name="Fuhrer Marc Rudolf" userId="7c581ff9-944b-4582-a36b-5d0ac3ba90eb" providerId="ADAL" clId="{6B1237B9-4107-9542-8620-2BBAB3844919}" dt="2021-04-12T07:52:24.951" v="1804" actId="113"/>
          <ac:spMkLst>
            <pc:docMk/>
            <pc:sldMk cId="2678947228" sldId="307"/>
            <ac:spMk id="18" creationId="{70780214-D9C8-4F45-A59E-0FE52BF0E7B7}"/>
          </ac:spMkLst>
        </pc:spChg>
        <pc:spChg chg="add mod">
          <ac:chgData name="Fuhrer Marc Rudolf" userId="7c581ff9-944b-4582-a36b-5d0ac3ba90eb" providerId="ADAL" clId="{6B1237B9-4107-9542-8620-2BBAB3844919}" dt="2021-04-12T07:52:29.203" v="1805" actId="113"/>
          <ac:spMkLst>
            <pc:docMk/>
            <pc:sldMk cId="2678947228" sldId="307"/>
            <ac:spMk id="19" creationId="{2CFE2A6B-112A-A44A-88CC-A5BFEC74A145}"/>
          </ac:spMkLst>
        </pc:spChg>
        <pc:spChg chg="mod">
          <ac:chgData name="Fuhrer Marc Rudolf" userId="7c581ff9-944b-4582-a36b-5d0ac3ba90eb" providerId="ADAL" clId="{6B1237B9-4107-9542-8620-2BBAB3844919}" dt="2021-04-12T07:40:51.982" v="1337" actId="1076"/>
          <ac:spMkLst>
            <pc:docMk/>
            <pc:sldMk cId="2678947228" sldId="307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6B1237B9-4107-9542-8620-2BBAB3844919}" dt="2021-04-12T08:17:07.371" v="1860" actId="14861"/>
          <ac:picMkLst>
            <pc:docMk/>
            <pc:sldMk cId="2678947228" sldId="307"/>
            <ac:picMk id="35" creationId="{BA49B36B-0D58-4AE6-B6E0-E9C5EA33A02B}"/>
          </ac:picMkLst>
        </pc:picChg>
      </pc:sldChg>
      <pc:sldChg chg="addSp modSp add del mod">
        <pc:chgData name="Fuhrer Marc Rudolf" userId="7c581ff9-944b-4582-a36b-5d0ac3ba90eb" providerId="ADAL" clId="{6B1237B9-4107-9542-8620-2BBAB3844919}" dt="2021-04-12T07:42:06.600" v="1348" actId="2696"/>
        <pc:sldMkLst>
          <pc:docMk/>
          <pc:sldMk cId="954950863" sldId="308"/>
        </pc:sldMkLst>
        <pc:spChg chg="mod">
          <ac:chgData name="Fuhrer Marc Rudolf" userId="7c581ff9-944b-4582-a36b-5d0ac3ba90eb" providerId="ADAL" clId="{6B1237B9-4107-9542-8620-2BBAB3844919}" dt="2021-04-12T07:35:02.823" v="1137" actId="14100"/>
          <ac:spMkLst>
            <pc:docMk/>
            <pc:sldMk cId="954950863" sldId="308"/>
            <ac:spMk id="4" creationId="{EF798794-8D01-0544-8AD1-C21AA4AF213D}"/>
          </ac:spMkLst>
        </pc:spChg>
        <pc:spChg chg="add mod">
          <ac:chgData name="Fuhrer Marc Rudolf" userId="7c581ff9-944b-4582-a36b-5d0ac3ba90eb" providerId="ADAL" clId="{6B1237B9-4107-9542-8620-2BBAB3844919}" dt="2021-04-12T07:35:13.253" v="1139" actId="14100"/>
          <ac:spMkLst>
            <pc:docMk/>
            <pc:sldMk cId="954950863" sldId="308"/>
            <ac:spMk id="14" creationId="{28790A3C-7CFF-A349-8E71-FA48393277CC}"/>
          </ac:spMkLst>
        </pc:spChg>
      </pc:sldChg>
      <pc:sldChg chg="delSp modSp add mod">
        <pc:chgData name="Fuhrer Marc Rudolf" userId="7c581ff9-944b-4582-a36b-5d0ac3ba90eb" providerId="ADAL" clId="{6B1237B9-4107-9542-8620-2BBAB3844919}" dt="2021-04-12T08:44:26.956" v="2802" actId="113"/>
        <pc:sldMkLst>
          <pc:docMk/>
          <pc:sldMk cId="2020438815" sldId="308"/>
        </pc:sldMkLst>
        <pc:spChg chg="mod">
          <ac:chgData name="Fuhrer Marc Rudolf" userId="7c581ff9-944b-4582-a36b-5d0ac3ba90eb" providerId="ADAL" clId="{6B1237B9-4107-9542-8620-2BBAB3844919}" dt="2021-04-12T07:42:24.092" v="1352" actId="14100"/>
          <ac:spMkLst>
            <pc:docMk/>
            <pc:sldMk cId="2020438815" sldId="308"/>
            <ac:spMk id="4" creationId="{EF798794-8D01-0544-8AD1-C21AA4AF213D}"/>
          </ac:spMkLst>
        </pc:spChg>
        <pc:spChg chg="mod">
          <ac:chgData name="Fuhrer Marc Rudolf" userId="7c581ff9-944b-4582-a36b-5d0ac3ba90eb" providerId="ADAL" clId="{6B1237B9-4107-9542-8620-2BBAB3844919}" dt="2021-04-12T07:42:20.090" v="1351" actId="14100"/>
          <ac:spMkLst>
            <pc:docMk/>
            <pc:sldMk cId="2020438815" sldId="308"/>
            <ac:spMk id="14" creationId="{D6BC5A58-10D6-264A-A660-5CF8BA2D7415}"/>
          </ac:spMkLst>
        </pc:spChg>
        <pc:spChg chg="mod">
          <ac:chgData name="Fuhrer Marc Rudolf" userId="7c581ff9-944b-4582-a36b-5d0ac3ba90eb" providerId="ADAL" clId="{6B1237B9-4107-9542-8620-2BBAB3844919}" dt="2021-04-12T08:44:26.956" v="2802" actId="113"/>
          <ac:spMkLst>
            <pc:docMk/>
            <pc:sldMk cId="2020438815" sldId="308"/>
            <ac:spMk id="16" creationId="{12BAD861-D51A-CB47-8F7E-D9E0E6D18FB2}"/>
          </ac:spMkLst>
        </pc:spChg>
        <pc:spChg chg="del mod">
          <ac:chgData name="Fuhrer Marc Rudolf" userId="7c581ff9-944b-4582-a36b-5d0ac3ba90eb" providerId="ADAL" clId="{6B1237B9-4107-9542-8620-2BBAB3844919}" dt="2021-04-12T07:43:39.620" v="1364" actId="478"/>
          <ac:spMkLst>
            <pc:docMk/>
            <pc:sldMk cId="2020438815" sldId="308"/>
            <ac:spMk id="18" creationId="{70780214-D9C8-4F45-A59E-0FE52BF0E7B7}"/>
          </ac:spMkLst>
        </pc:spChg>
        <pc:spChg chg="del">
          <ac:chgData name="Fuhrer Marc Rudolf" userId="7c581ff9-944b-4582-a36b-5d0ac3ba90eb" providerId="ADAL" clId="{6B1237B9-4107-9542-8620-2BBAB3844919}" dt="2021-04-12T07:43:41.841" v="1365" actId="478"/>
          <ac:spMkLst>
            <pc:docMk/>
            <pc:sldMk cId="2020438815" sldId="308"/>
            <ac:spMk id="19" creationId="{2CFE2A6B-112A-A44A-88CC-A5BFEC74A145}"/>
          </ac:spMkLst>
        </pc:spChg>
        <pc:spChg chg="mod">
          <ac:chgData name="Fuhrer Marc Rudolf" userId="7c581ff9-944b-4582-a36b-5d0ac3ba90eb" providerId="ADAL" clId="{6B1237B9-4107-9542-8620-2BBAB3844919}" dt="2021-04-12T07:43:32.322" v="1362" actId="20577"/>
          <ac:spMkLst>
            <pc:docMk/>
            <pc:sldMk cId="2020438815" sldId="308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6B1237B9-4107-9542-8620-2BBAB3844919}" dt="2021-04-12T08:17:15.103" v="1861" actId="14861"/>
          <ac:picMkLst>
            <pc:docMk/>
            <pc:sldMk cId="2020438815" sldId="308"/>
            <ac:picMk id="37" creationId="{024DF9CA-953C-4B53-9356-00799C593B55}"/>
          </ac:picMkLst>
        </pc:picChg>
      </pc:sldChg>
      <pc:sldChg chg="addSp modSp add del mod">
        <pc:chgData name="Fuhrer Marc Rudolf" userId="7c581ff9-944b-4582-a36b-5d0ac3ba90eb" providerId="ADAL" clId="{6B1237B9-4107-9542-8620-2BBAB3844919}" dt="2021-04-12T07:34:08.626" v="1126" actId="2696"/>
        <pc:sldMkLst>
          <pc:docMk/>
          <pc:sldMk cId="2543530503" sldId="308"/>
        </pc:sldMkLst>
        <pc:spChg chg="add mod">
          <ac:chgData name="Fuhrer Marc Rudolf" userId="7c581ff9-944b-4582-a36b-5d0ac3ba90eb" providerId="ADAL" clId="{6B1237B9-4107-9542-8620-2BBAB3844919}" dt="2021-04-12T07:29:17.875" v="912" actId="207"/>
          <ac:spMkLst>
            <pc:docMk/>
            <pc:sldMk cId="2543530503" sldId="308"/>
            <ac:spMk id="16" creationId="{FD2F48E4-C2A3-A941-BD12-FE2A5DDC60FA}"/>
          </ac:spMkLst>
        </pc:spChg>
        <pc:spChg chg="add mod">
          <ac:chgData name="Fuhrer Marc Rudolf" userId="7c581ff9-944b-4582-a36b-5d0ac3ba90eb" providerId="ADAL" clId="{6B1237B9-4107-9542-8620-2BBAB3844919}" dt="2021-04-12T07:29:17.875" v="912" actId="207"/>
          <ac:spMkLst>
            <pc:docMk/>
            <pc:sldMk cId="2543530503" sldId="308"/>
            <ac:spMk id="18" creationId="{D9D60649-B24E-B541-82EE-3507908708BE}"/>
          </ac:spMkLst>
        </pc:spChg>
      </pc:sldChg>
      <pc:sldChg chg="modSp add del mod">
        <pc:chgData name="Fuhrer Marc Rudolf" userId="7c581ff9-944b-4582-a36b-5d0ac3ba90eb" providerId="ADAL" clId="{6B1237B9-4107-9542-8620-2BBAB3844919}" dt="2021-04-12T07:42:06.600" v="1348" actId="2696"/>
        <pc:sldMkLst>
          <pc:docMk/>
          <pc:sldMk cId="2364707686" sldId="309"/>
        </pc:sldMkLst>
        <pc:spChg chg="mod">
          <ac:chgData name="Fuhrer Marc Rudolf" userId="7c581ff9-944b-4582-a36b-5d0ac3ba90eb" providerId="ADAL" clId="{6B1237B9-4107-9542-8620-2BBAB3844919}" dt="2021-04-12T07:35:25.295" v="1141" actId="14100"/>
          <ac:spMkLst>
            <pc:docMk/>
            <pc:sldMk cId="2364707686" sldId="309"/>
            <ac:spMk id="4" creationId="{EF798794-8D01-0544-8AD1-C21AA4AF213D}"/>
          </ac:spMkLst>
        </pc:spChg>
      </pc:sldChg>
      <pc:sldChg chg="addSp delSp modSp add del mod">
        <pc:chgData name="Fuhrer Marc Rudolf" userId="7c581ff9-944b-4582-a36b-5d0ac3ba90eb" providerId="ADAL" clId="{6B1237B9-4107-9542-8620-2BBAB3844919}" dt="2021-04-12T07:34:11.723" v="1127" actId="2696"/>
        <pc:sldMkLst>
          <pc:docMk/>
          <pc:sldMk cId="3030735050" sldId="309"/>
        </pc:sldMkLst>
        <pc:spChg chg="add mod">
          <ac:chgData name="Fuhrer Marc Rudolf" userId="7c581ff9-944b-4582-a36b-5d0ac3ba90eb" providerId="ADAL" clId="{6B1237B9-4107-9542-8620-2BBAB3844919}" dt="2021-04-12T07:30:25.303" v="938" actId="1076"/>
          <ac:spMkLst>
            <pc:docMk/>
            <pc:sldMk cId="3030735050" sldId="309"/>
            <ac:spMk id="16" creationId="{24F05925-5689-7345-A075-9411A6F98CEC}"/>
          </ac:spMkLst>
        </pc:spChg>
        <pc:spChg chg="del">
          <ac:chgData name="Fuhrer Marc Rudolf" userId="7c581ff9-944b-4582-a36b-5d0ac3ba90eb" providerId="ADAL" clId="{6B1237B9-4107-9542-8620-2BBAB3844919}" dt="2021-04-12T07:29:39.590" v="925" actId="478"/>
          <ac:spMkLst>
            <pc:docMk/>
            <pc:sldMk cId="3030735050" sldId="309"/>
            <ac:spMk id="51" creationId="{C782810F-7C4A-46DC-892F-9A51E6341764}"/>
          </ac:spMkLst>
        </pc:spChg>
      </pc:sldChg>
      <pc:sldChg chg="delSp modSp add mod">
        <pc:chgData name="Fuhrer Marc Rudolf" userId="7c581ff9-944b-4582-a36b-5d0ac3ba90eb" providerId="ADAL" clId="{6B1237B9-4107-9542-8620-2BBAB3844919}" dt="2021-04-12T08:17:21.642" v="1862" actId="14861"/>
        <pc:sldMkLst>
          <pc:docMk/>
          <pc:sldMk cId="3063615708" sldId="309"/>
        </pc:sldMkLst>
        <pc:spChg chg="mod">
          <ac:chgData name="Fuhrer Marc Rudolf" userId="7c581ff9-944b-4582-a36b-5d0ac3ba90eb" providerId="ADAL" clId="{6B1237B9-4107-9542-8620-2BBAB3844919}" dt="2021-04-12T07:42:39.278" v="1355" actId="14100"/>
          <ac:spMkLst>
            <pc:docMk/>
            <pc:sldMk cId="3063615708" sldId="309"/>
            <ac:spMk id="4" creationId="{EF798794-8D01-0544-8AD1-C21AA4AF213D}"/>
          </ac:spMkLst>
        </pc:spChg>
        <pc:spChg chg="del">
          <ac:chgData name="Fuhrer Marc Rudolf" userId="7c581ff9-944b-4582-a36b-5d0ac3ba90eb" providerId="ADAL" clId="{6B1237B9-4107-9542-8620-2BBAB3844919}" dt="2021-04-12T07:42:32.386" v="1353" actId="478"/>
          <ac:spMkLst>
            <pc:docMk/>
            <pc:sldMk cId="3063615708" sldId="309"/>
            <ac:spMk id="14" creationId="{D6BC5A58-10D6-264A-A660-5CF8BA2D7415}"/>
          </ac:spMkLst>
        </pc:spChg>
        <pc:spChg chg="mod">
          <ac:chgData name="Fuhrer Marc Rudolf" userId="7c581ff9-944b-4582-a36b-5d0ac3ba90eb" providerId="ADAL" clId="{6B1237B9-4107-9542-8620-2BBAB3844919}" dt="2021-04-12T07:51:07.642" v="1796" actId="113"/>
          <ac:spMkLst>
            <pc:docMk/>
            <pc:sldMk cId="3063615708" sldId="309"/>
            <ac:spMk id="16" creationId="{12BAD861-D51A-CB47-8F7E-D9E0E6D18FB2}"/>
          </ac:spMkLst>
        </pc:spChg>
        <pc:spChg chg="del">
          <ac:chgData name="Fuhrer Marc Rudolf" userId="7c581ff9-944b-4582-a36b-5d0ac3ba90eb" providerId="ADAL" clId="{6B1237B9-4107-9542-8620-2BBAB3844919}" dt="2021-04-12T07:48:06.401" v="1611" actId="478"/>
          <ac:spMkLst>
            <pc:docMk/>
            <pc:sldMk cId="3063615708" sldId="309"/>
            <ac:spMk id="18" creationId="{70780214-D9C8-4F45-A59E-0FE52BF0E7B7}"/>
          </ac:spMkLst>
        </pc:spChg>
        <pc:spChg chg="del">
          <ac:chgData name="Fuhrer Marc Rudolf" userId="7c581ff9-944b-4582-a36b-5d0ac3ba90eb" providerId="ADAL" clId="{6B1237B9-4107-9542-8620-2BBAB3844919}" dt="2021-04-12T07:48:08.817" v="1612" actId="478"/>
          <ac:spMkLst>
            <pc:docMk/>
            <pc:sldMk cId="3063615708" sldId="309"/>
            <ac:spMk id="19" creationId="{2CFE2A6B-112A-A44A-88CC-A5BFEC74A145}"/>
          </ac:spMkLst>
        </pc:spChg>
        <pc:spChg chg="mod">
          <ac:chgData name="Fuhrer Marc Rudolf" userId="7c581ff9-944b-4582-a36b-5d0ac3ba90eb" providerId="ADAL" clId="{6B1237B9-4107-9542-8620-2BBAB3844919}" dt="2021-04-12T07:47:38.943" v="1582" actId="20577"/>
          <ac:spMkLst>
            <pc:docMk/>
            <pc:sldMk cId="3063615708" sldId="309"/>
            <ac:spMk id="45" creationId="{2827EC8B-C42F-4DED-98B2-04EBB0E8215C}"/>
          </ac:spMkLst>
        </pc:spChg>
        <pc:picChg chg="mod">
          <ac:chgData name="Fuhrer Marc Rudolf" userId="7c581ff9-944b-4582-a36b-5d0ac3ba90eb" providerId="ADAL" clId="{6B1237B9-4107-9542-8620-2BBAB3844919}" dt="2021-04-12T08:17:21.642" v="1862" actId="14861"/>
          <ac:picMkLst>
            <pc:docMk/>
            <pc:sldMk cId="3063615708" sldId="309"/>
            <ac:picMk id="39" creationId="{7FFDFE0B-8C64-42F9-B516-28C8AB96BD8D}"/>
          </ac:picMkLst>
        </pc:picChg>
      </pc:sldChg>
      <pc:sldChg chg="addSp modSp add mod ord">
        <pc:chgData name="Fuhrer Marc Rudolf" userId="7c581ff9-944b-4582-a36b-5d0ac3ba90eb" providerId="ADAL" clId="{6B1237B9-4107-9542-8620-2BBAB3844919}" dt="2021-04-12T08:46:30.288" v="2835" actId="1076"/>
        <pc:sldMkLst>
          <pc:docMk/>
          <pc:sldMk cId="336935644" sldId="310"/>
        </pc:sldMkLst>
        <pc:spChg chg="mod">
          <ac:chgData name="Fuhrer Marc Rudolf" userId="7c581ff9-944b-4582-a36b-5d0ac3ba90eb" providerId="ADAL" clId="{6B1237B9-4107-9542-8620-2BBAB3844919}" dt="2021-04-12T08:28:05.460" v="2271" actId="255"/>
          <ac:spMkLst>
            <pc:docMk/>
            <pc:sldMk cId="336935644" sldId="310"/>
            <ac:spMk id="2" creationId="{8C1C09C7-6855-4055-B8A4-9A6AAE73F52C}"/>
          </ac:spMkLst>
        </pc:spChg>
        <pc:spChg chg="add mod">
          <ac:chgData name="Fuhrer Marc Rudolf" userId="7c581ff9-944b-4582-a36b-5d0ac3ba90eb" providerId="ADAL" clId="{6B1237B9-4107-9542-8620-2BBAB3844919}" dt="2021-04-12T08:46:30.288" v="2835" actId="1076"/>
          <ac:spMkLst>
            <pc:docMk/>
            <pc:sldMk cId="336935644" sldId="310"/>
            <ac:spMk id="6" creationId="{A188D228-8080-0345-9355-9327A873EF3C}"/>
          </ac:spMkLst>
        </pc:spChg>
        <pc:spChg chg="mod">
          <ac:chgData name="Fuhrer Marc Rudolf" userId="7c581ff9-944b-4582-a36b-5d0ac3ba90eb" providerId="ADAL" clId="{6B1237B9-4107-9542-8620-2BBAB3844919}" dt="2021-04-12T08:45:24.491" v="2830" actId="20577"/>
          <ac:spMkLst>
            <pc:docMk/>
            <pc:sldMk cId="336935644" sldId="310"/>
            <ac:spMk id="8" creationId="{E5DB4F66-5ACD-45CE-95EE-EFEBADB3BEB0}"/>
          </ac:spMkLst>
        </pc:spChg>
        <pc:picChg chg="mod">
          <ac:chgData name="Fuhrer Marc Rudolf" userId="7c581ff9-944b-4582-a36b-5d0ac3ba90eb" providerId="ADAL" clId="{6B1237B9-4107-9542-8620-2BBAB3844919}" dt="2021-04-12T08:16:41.526" v="1857" actId="14861"/>
          <ac:picMkLst>
            <pc:docMk/>
            <pc:sldMk cId="336935644" sldId="310"/>
            <ac:picMk id="5" creationId="{9C56BB11-257C-46F1-98F8-C1AF31C5D3F3}"/>
          </ac:picMkLst>
        </pc:picChg>
      </pc:sldChg>
      <pc:sldChg chg="addSp delSp modSp add mod">
        <pc:chgData name="Fuhrer Marc Rudolf" userId="7c581ff9-944b-4582-a36b-5d0ac3ba90eb" providerId="ADAL" clId="{6B1237B9-4107-9542-8620-2BBAB3844919}" dt="2021-04-12T08:45:35.385" v="2831"/>
        <pc:sldMkLst>
          <pc:docMk/>
          <pc:sldMk cId="229710456" sldId="311"/>
        </pc:sldMkLst>
        <pc:spChg chg="mod">
          <ac:chgData name="Fuhrer Marc Rudolf" userId="7c581ff9-944b-4582-a36b-5d0ac3ba90eb" providerId="ADAL" clId="{6B1237B9-4107-9542-8620-2BBAB3844919}" dt="2021-04-12T08:28:27.537" v="2273" actId="255"/>
          <ac:spMkLst>
            <pc:docMk/>
            <pc:sldMk cId="229710456" sldId="311"/>
            <ac:spMk id="2" creationId="{8C1C09C7-6855-4055-B8A4-9A6AAE73F52C}"/>
          </ac:spMkLst>
        </pc:spChg>
        <pc:spChg chg="del mod">
          <ac:chgData name="Fuhrer Marc Rudolf" userId="7c581ff9-944b-4582-a36b-5d0ac3ba90eb" providerId="ADAL" clId="{6B1237B9-4107-9542-8620-2BBAB3844919}" dt="2021-04-12T08:33:09.887" v="2419" actId="478"/>
          <ac:spMkLst>
            <pc:docMk/>
            <pc:sldMk cId="229710456" sldId="311"/>
            <ac:spMk id="6" creationId="{A188D228-8080-0345-9355-9327A873EF3C}"/>
          </ac:spMkLst>
        </pc:spChg>
        <pc:spChg chg="add mod">
          <ac:chgData name="Fuhrer Marc Rudolf" userId="7c581ff9-944b-4582-a36b-5d0ac3ba90eb" providerId="ADAL" clId="{6B1237B9-4107-9542-8620-2BBAB3844919}" dt="2021-04-12T08:28:27.537" v="2273" actId="255"/>
          <ac:spMkLst>
            <pc:docMk/>
            <pc:sldMk cId="229710456" sldId="311"/>
            <ac:spMk id="7" creationId="{596CC263-6338-B647-B02C-AFEB1961F706}"/>
          </ac:spMkLst>
        </pc:spChg>
        <pc:spChg chg="mod">
          <ac:chgData name="Fuhrer Marc Rudolf" userId="7c581ff9-944b-4582-a36b-5d0ac3ba90eb" providerId="ADAL" clId="{6B1237B9-4107-9542-8620-2BBAB3844919}" dt="2021-04-12T08:45:35.385" v="2831"/>
          <ac:spMkLst>
            <pc:docMk/>
            <pc:sldMk cId="229710456" sldId="311"/>
            <ac:spMk id="8" creationId="{E5DB4F66-5ACD-45CE-95EE-EFEBADB3BEB0}"/>
          </ac:spMkLst>
        </pc:spChg>
        <pc:spChg chg="add mod">
          <ac:chgData name="Fuhrer Marc Rudolf" userId="7c581ff9-944b-4582-a36b-5d0ac3ba90eb" providerId="ADAL" clId="{6B1237B9-4107-9542-8620-2BBAB3844919}" dt="2021-04-12T08:28:27.537" v="2273" actId="255"/>
          <ac:spMkLst>
            <pc:docMk/>
            <pc:sldMk cId="229710456" sldId="311"/>
            <ac:spMk id="9" creationId="{1CDD6BE1-D63E-704A-AF53-5618A06F2C28}"/>
          </ac:spMkLst>
        </pc:spChg>
        <pc:spChg chg="add del mod">
          <ac:chgData name="Fuhrer Marc Rudolf" userId="7c581ff9-944b-4582-a36b-5d0ac3ba90eb" providerId="ADAL" clId="{6B1237B9-4107-9542-8620-2BBAB3844919}" dt="2021-04-12T08:31:57.618" v="2380" actId="478"/>
          <ac:spMkLst>
            <pc:docMk/>
            <pc:sldMk cId="229710456" sldId="311"/>
            <ac:spMk id="10" creationId="{0163194F-78A9-CB41-A974-A434B76EFED4}"/>
          </ac:spMkLst>
        </pc:spChg>
        <pc:spChg chg="add mod">
          <ac:chgData name="Fuhrer Marc Rudolf" userId="7c581ff9-944b-4582-a36b-5d0ac3ba90eb" providerId="ADAL" clId="{6B1237B9-4107-9542-8620-2BBAB3844919}" dt="2021-04-12T08:38:06.807" v="2598" actId="2710"/>
          <ac:spMkLst>
            <pc:docMk/>
            <pc:sldMk cId="229710456" sldId="311"/>
            <ac:spMk id="11" creationId="{699F9662-C6E0-2648-9054-3266573156E1}"/>
          </ac:spMkLst>
        </pc:spChg>
        <pc:spChg chg="add mod">
          <ac:chgData name="Fuhrer Marc Rudolf" userId="7c581ff9-944b-4582-a36b-5d0ac3ba90eb" providerId="ADAL" clId="{6B1237B9-4107-9542-8620-2BBAB3844919}" dt="2021-04-12T08:37:42.077" v="2588" actId="2710"/>
          <ac:spMkLst>
            <pc:docMk/>
            <pc:sldMk cId="229710456" sldId="311"/>
            <ac:spMk id="12" creationId="{3654739F-8532-F642-B165-8B13EABD0BBC}"/>
          </ac:spMkLst>
        </pc:spChg>
        <pc:spChg chg="add mod">
          <ac:chgData name="Fuhrer Marc Rudolf" userId="7c581ff9-944b-4582-a36b-5d0ac3ba90eb" providerId="ADAL" clId="{6B1237B9-4107-9542-8620-2BBAB3844919}" dt="2021-04-12T08:37:53.175" v="2596" actId="1035"/>
          <ac:spMkLst>
            <pc:docMk/>
            <pc:sldMk cId="229710456" sldId="311"/>
            <ac:spMk id="13" creationId="{1F3DE304-BBD3-144B-9A56-A7BA5FF4773B}"/>
          </ac:spMkLst>
        </pc:spChg>
      </pc:sldChg>
      <pc:sldChg chg="add del">
        <pc:chgData name="Fuhrer Marc Rudolf" userId="7c581ff9-944b-4582-a36b-5d0ac3ba90eb" providerId="ADAL" clId="{6B1237B9-4107-9542-8620-2BBAB3844919}" dt="2021-04-12T08:38:26.027" v="2600" actId="2696"/>
        <pc:sldMkLst>
          <pc:docMk/>
          <pc:sldMk cId="3325673312" sldId="312"/>
        </pc:sldMkLst>
      </pc:sldChg>
      <pc:sldChg chg="delSp modSp add mod">
        <pc:chgData name="Fuhrer Marc Rudolf" userId="7c581ff9-944b-4582-a36b-5d0ac3ba90eb" providerId="ADAL" clId="{6B1237B9-4107-9542-8620-2BBAB3844919}" dt="2021-04-12T08:45:38.941" v="2832"/>
        <pc:sldMkLst>
          <pc:docMk/>
          <pc:sldMk cId="375160739" sldId="313"/>
        </pc:sldMkLst>
        <pc:spChg chg="mod">
          <ac:chgData name="Fuhrer Marc Rudolf" userId="7c581ff9-944b-4582-a36b-5d0ac3ba90eb" providerId="ADAL" clId="{6B1237B9-4107-9542-8620-2BBAB3844919}" dt="2021-04-12T08:38:55.215" v="2635" actId="20577"/>
          <ac:spMkLst>
            <pc:docMk/>
            <pc:sldMk cId="375160739" sldId="313"/>
            <ac:spMk id="2" creationId="{8C1C09C7-6855-4055-B8A4-9A6AAE73F52C}"/>
          </ac:spMkLst>
        </pc:spChg>
        <pc:spChg chg="mod">
          <ac:chgData name="Fuhrer Marc Rudolf" userId="7c581ff9-944b-4582-a36b-5d0ac3ba90eb" providerId="ADAL" clId="{6B1237B9-4107-9542-8620-2BBAB3844919}" dt="2021-04-12T08:42:25.684" v="2793" actId="1076"/>
          <ac:spMkLst>
            <pc:docMk/>
            <pc:sldMk cId="375160739" sldId="313"/>
            <ac:spMk id="7" creationId="{596CC263-6338-B647-B02C-AFEB1961F706}"/>
          </ac:spMkLst>
        </pc:spChg>
        <pc:spChg chg="mod">
          <ac:chgData name="Fuhrer Marc Rudolf" userId="7c581ff9-944b-4582-a36b-5d0ac3ba90eb" providerId="ADAL" clId="{6B1237B9-4107-9542-8620-2BBAB3844919}" dt="2021-04-12T08:45:38.941" v="2832"/>
          <ac:spMkLst>
            <pc:docMk/>
            <pc:sldMk cId="375160739" sldId="313"/>
            <ac:spMk id="8" creationId="{E5DB4F66-5ACD-45CE-95EE-EFEBADB3BEB0}"/>
          </ac:spMkLst>
        </pc:spChg>
        <pc:spChg chg="del">
          <ac:chgData name="Fuhrer Marc Rudolf" userId="7c581ff9-944b-4582-a36b-5d0ac3ba90eb" providerId="ADAL" clId="{6B1237B9-4107-9542-8620-2BBAB3844919}" dt="2021-04-12T08:39:10.660" v="2655" actId="478"/>
          <ac:spMkLst>
            <pc:docMk/>
            <pc:sldMk cId="375160739" sldId="313"/>
            <ac:spMk id="9" creationId="{1CDD6BE1-D63E-704A-AF53-5618A06F2C28}"/>
          </ac:spMkLst>
        </pc:spChg>
        <pc:spChg chg="mod">
          <ac:chgData name="Fuhrer Marc Rudolf" userId="7c581ff9-944b-4582-a36b-5d0ac3ba90eb" providerId="ADAL" clId="{6B1237B9-4107-9542-8620-2BBAB3844919}" dt="2021-04-12T08:42:41.418" v="2800" actId="1035"/>
          <ac:spMkLst>
            <pc:docMk/>
            <pc:sldMk cId="375160739" sldId="313"/>
            <ac:spMk id="11" creationId="{699F9662-C6E0-2648-9054-3266573156E1}"/>
          </ac:spMkLst>
        </pc:spChg>
        <pc:spChg chg="mod">
          <ac:chgData name="Fuhrer Marc Rudolf" userId="7c581ff9-944b-4582-a36b-5d0ac3ba90eb" providerId="ADAL" clId="{6B1237B9-4107-9542-8620-2BBAB3844919}" dt="2021-04-12T08:42:37.758" v="2799" actId="1035"/>
          <ac:spMkLst>
            <pc:docMk/>
            <pc:sldMk cId="375160739" sldId="313"/>
            <ac:spMk id="12" creationId="{3654739F-8532-F642-B165-8B13EABD0BBC}"/>
          </ac:spMkLst>
        </pc:spChg>
        <pc:spChg chg="del">
          <ac:chgData name="Fuhrer Marc Rudolf" userId="7c581ff9-944b-4582-a36b-5d0ac3ba90eb" providerId="ADAL" clId="{6B1237B9-4107-9542-8620-2BBAB3844919}" dt="2021-04-12T08:39:10.660" v="2655" actId="478"/>
          <ac:spMkLst>
            <pc:docMk/>
            <pc:sldMk cId="375160739" sldId="313"/>
            <ac:spMk id="13" creationId="{1F3DE304-BBD3-144B-9A56-A7BA5FF4773B}"/>
          </ac:spMkLst>
        </pc:spChg>
      </pc:sldChg>
    </pc:docChg>
  </pc:docChgLst>
  <pc:docChgLst>
    <pc:chgData name="Fuhrer Marc Rudolf" userId="7c581ff9-944b-4582-a36b-5d0ac3ba90eb" providerId="ADAL" clId="{A605E6CC-EF39-4E02-B235-306673496414}"/>
    <pc:docChg chg="modSld">
      <pc:chgData name="Fuhrer Marc Rudolf" userId="7c581ff9-944b-4582-a36b-5d0ac3ba90eb" providerId="ADAL" clId="{A605E6CC-EF39-4E02-B235-306673496414}" dt="2021-06-07T16:25:35.947" v="0" actId="20577"/>
      <pc:docMkLst>
        <pc:docMk/>
      </pc:docMkLst>
      <pc:sldChg chg="modSp mod">
        <pc:chgData name="Fuhrer Marc Rudolf" userId="7c581ff9-944b-4582-a36b-5d0ac3ba90eb" providerId="ADAL" clId="{A605E6CC-EF39-4E02-B235-306673496414}" dt="2021-06-07T16:25:35.947" v="0" actId="20577"/>
        <pc:sldMkLst>
          <pc:docMk/>
          <pc:sldMk cId="2613784929" sldId="359"/>
        </pc:sldMkLst>
        <pc:spChg chg="mod">
          <ac:chgData name="Fuhrer Marc Rudolf" userId="7c581ff9-944b-4582-a36b-5d0ac3ba90eb" providerId="ADAL" clId="{A605E6CC-EF39-4E02-B235-306673496414}" dt="2021-06-07T16:25:35.947" v="0" actId="20577"/>
          <ac:spMkLst>
            <pc:docMk/>
            <pc:sldMk cId="2613784929" sldId="359"/>
            <ac:spMk id="2" creationId="{9570DF22-C00E-4162-88B6-41756DA7B6FD}"/>
          </ac:spMkLst>
        </pc:spChg>
      </pc:sldChg>
    </pc:docChg>
  </pc:docChgLst>
  <pc:docChgLst>
    <pc:chgData name="Nicolas Anthony" userId="025ba735-7743-491a-b5ab-d296a9eb9b48" providerId="ADAL" clId="{78872169-2388-42B1-9FE3-19EB56862D53}"/>
    <pc:docChg chg="modSld">
      <pc:chgData name="Nicolas Anthony" userId="025ba735-7743-491a-b5ab-d296a9eb9b48" providerId="ADAL" clId="{78872169-2388-42B1-9FE3-19EB56862D53}" dt="2023-01-17T14:43:37.173" v="46" actId="20577"/>
      <pc:docMkLst>
        <pc:docMk/>
      </pc:docMkLst>
      <pc:sldChg chg="modSp mod">
        <pc:chgData name="Nicolas Anthony" userId="025ba735-7743-491a-b5ab-d296a9eb9b48" providerId="ADAL" clId="{78872169-2388-42B1-9FE3-19EB56862D53}" dt="2023-01-17T14:43:37.173" v="46" actId="20577"/>
        <pc:sldMkLst>
          <pc:docMk/>
          <pc:sldMk cId="3991898919" sldId="397"/>
        </pc:sldMkLst>
        <pc:spChg chg="mod">
          <ac:chgData name="Nicolas Anthony" userId="025ba735-7743-491a-b5ab-d296a9eb9b48" providerId="ADAL" clId="{78872169-2388-42B1-9FE3-19EB56862D53}" dt="2023-01-17T14:43:37.173" v="46" actId="20577"/>
          <ac:spMkLst>
            <pc:docMk/>
            <pc:sldMk cId="3991898919" sldId="397"/>
            <ac:spMk id="3" creationId="{C7C4CEF0-4D8A-6CC9-93BA-6322F4F19F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17.01.2023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80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81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249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25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135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02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113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6997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86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74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Nicolas: Backend, SCRUM</a:t>
            </a:r>
          </a:p>
          <a:p>
            <a:r>
              <a:rPr lang="de-CH"/>
              <a:t>Marc: Initialer Aufwand spart Mühe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61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18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84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63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42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55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13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32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55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5"/>
            <a:ext cx="9144000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96000" y="324000"/>
            <a:ext cx="2552400" cy="871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75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" y="4449768"/>
            <a:ext cx="9143523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348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395288" y="5288816"/>
            <a:ext cx="6731556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3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682539"/>
            <a:ext cx="8353425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6347018"/>
            <a:ext cx="6737984" cy="233081"/>
          </a:xfrm>
        </p:spPr>
        <p:txBody>
          <a:bodyPr/>
          <a:lstStyle>
            <a:lvl1pPr marL="134361" indent="-134361">
              <a:defRPr sz="1049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Organisationseinheit oder Leistungsbereich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1" y="5399236"/>
            <a:ext cx="406804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348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680674" y="5399236"/>
            <a:ext cx="406804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348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5288" y="1376368"/>
            <a:ext cx="4068506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680206" y="1376367"/>
            <a:ext cx="4068506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0" y="1380415"/>
            <a:ext cx="406804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680674" y="1380415"/>
            <a:ext cx="4068046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88" y="2168525"/>
            <a:ext cx="4068506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80206" y="2168524"/>
            <a:ext cx="406850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8" y="5399236"/>
            <a:ext cx="2628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348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7841" y="5399236"/>
            <a:ext cx="2628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348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120394" y="5399236"/>
            <a:ext cx="2628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348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5606" y="2168530"/>
            <a:ext cx="2628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257706" y="2168530"/>
            <a:ext cx="2628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119806" y="2168530"/>
            <a:ext cx="2628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8" y="1376363"/>
            <a:ext cx="2628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7327" y="1376363"/>
            <a:ext cx="2628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119366" y="1376363"/>
            <a:ext cx="2628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636" y="2168525"/>
            <a:ext cx="2628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258222" y="2168525"/>
            <a:ext cx="2628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119808" y="2168525"/>
            <a:ext cx="2628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7" y="3329252"/>
            <a:ext cx="841101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47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72143" y="1201194"/>
            <a:ext cx="8242296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0486">
                <a:solidFill>
                  <a:schemeClr val="tx2"/>
                </a:solidFill>
              </a:defRPr>
            </a:lvl1pPr>
            <a:lvl2pPr marL="342440" indent="0" algn="ctr">
              <a:buNone/>
              <a:defRPr sz="1498"/>
            </a:lvl2pPr>
            <a:lvl3pPr marL="684879" indent="0" algn="ctr">
              <a:buNone/>
              <a:defRPr sz="1348"/>
            </a:lvl3pPr>
            <a:lvl4pPr marL="1027318" indent="0" algn="ctr">
              <a:buNone/>
              <a:defRPr sz="1198"/>
            </a:lvl4pPr>
            <a:lvl5pPr marL="1369757" indent="0" algn="ctr">
              <a:buNone/>
              <a:defRPr sz="1198"/>
            </a:lvl5pPr>
            <a:lvl6pPr marL="1712197" indent="0" algn="ctr">
              <a:buNone/>
              <a:defRPr sz="1198"/>
            </a:lvl6pPr>
            <a:lvl7pPr marL="2054637" indent="0" algn="ctr">
              <a:buNone/>
              <a:defRPr sz="1198"/>
            </a:lvl7pPr>
            <a:lvl8pPr marL="2397076" indent="0" algn="ctr">
              <a:buNone/>
              <a:defRPr sz="1198"/>
            </a:lvl8pPr>
            <a:lvl9pPr marL="2739515" indent="0" algn="ctr">
              <a:buNone/>
              <a:defRPr sz="1198"/>
            </a:lvl9pPr>
          </a:lstStyle>
          <a:p>
            <a:r>
              <a:rPr lang="de-DE"/>
              <a:t>1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95288" y="1097281"/>
            <a:ext cx="8372964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2397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2397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90562" y="4006739"/>
            <a:ext cx="8377690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648">
                <a:solidFill>
                  <a:schemeClr val="tx2"/>
                </a:solidFill>
              </a:defRPr>
            </a:lvl1pPr>
            <a:lvl2pPr marL="342440" indent="0" algn="ctr">
              <a:buNone/>
              <a:defRPr sz="1498"/>
            </a:lvl2pPr>
            <a:lvl3pPr marL="684879" indent="0" algn="ctr">
              <a:buNone/>
              <a:defRPr sz="1348"/>
            </a:lvl3pPr>
            <a:lvl4pPr marL="1027318" indent="0" algn="ctr">
              <a:buNone/>
              <a:defRPr sz="1198"/>
            </a:lvl4pPr>
            <a:lvl5pPr marL="1369757" indent="0" algn="ctr">
              <a:buNone/>
              <a:defRPr sz="1198"/>
            </a:lvl5pPr>
            <a:lvl6pPr marL="1712197" indent="0" algn="ctr">
              <a:buNone/>
              <a:defRPr sz="1198"/>
            </a:lvl6pPr>
            <a:lvl7pPr marL="2054637" indent="0" algn="ctr">
              <a:buNone/>
              <a:defRPr sz="1198"/>
            </a:lvl7pPr>
            <a:lvl8pPr marL="2397076" indent="0" algn="ctr">
              <a:buNone/>
              <a:defRPr sz="1198"/>
            </a:lvl8pPr>
            <a:lvl9pPr marL="2739515" indent="0" algn="ctr">
              <a:buNone/>
              <a:defRPr sz="1198"/>
            </a:lvl9pPr>
          </a:lstStyle>
          <a:p>
            <a:r>
              <a:rPr lang="de-DE"/>
              <a:t>Autor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5" y="4355873"/>
            <a:ext cx="4072068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680674" y="4355873"/>
            <a:ext cx="4068036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395285" y="4106487"/>
            <a:ext cx="4072068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4680674" y="4106487"/>
            <a:ext cx="4068036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287" y="1438107"/>
            <a:ext cx="4072069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80676" y="1438107"/>
            <a:ext cx="4068037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95286" y="4353437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20711" y="4353437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395286" y="410405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6120711" y="410405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5287" y="143567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0712" y="143567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257999" y="4353437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3257999" y="410405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58000" y="143567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288" y="4350204"/>
            <a:ext cx="19332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675438" y="4350204"/>
            <a:ext cx="19332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395287" y="4106361"/>
            <a:ext cx="19332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4675437" y="4106361"/>
            <a:ext cx="19332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287" y="1437980"/>
            <a:ext cx="19332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437" y="1437980"/>
            <a:ext cx="19332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35362" y="1437980"/>
            <a:ext cx="19332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15512" y="1437980"/>
            <a:ext cx="19332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535363" y="4350204"/>
            <a:ext cx="19332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2535362" y="4106361"/>
            <a:ext cx="19332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815513" y="4350204"/>
            <a:ext cx="19332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6815513" y="4106361"/>
            <a:ext cx="19332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5"/>
            <a:ext cx="9144000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1" y="4449768"/>
            <a:ext cx="9143523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348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395288" y="5288816"/>
            <a:ext cx="6731556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3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682539"/>
            <a:ext cx="8353425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96000" y="324000"/>
            <a:ext cx="2552400" cy="871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75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6347018"/>
            <a:ext cx="6737984" cy="233081"/>
          </a:xfrm>
        </p:spPr>
        <p:txBody>
          <a:bodyPr/>
          <a:lstStyle>
            <a:lvl1pPr marL="134361" indent="-134361">
              <a:defRPr sz="1049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Organisationseinheit oder Leistungsbereich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9144000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/>
          </a:p>
        </p:txBody>
      </p:sp>
      <p:sp>
        <p:nvSpPr>
          <p:cNvPr id="7" name="Abgerundetes Rechteck 6"/>
          <p:cNvSpPr/>
          <p:nvPr/>
        </p:nvSpPr>
        <p:spPr>
          <a:xfrm>
            <a:off x="1" y="5456073"/>
            <a:ext cx="9143523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348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395288" y="3089309"/>
            <a:ext cx="6726800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3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483032"/>
            <a:ext cx="8353425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00" y="324000"/>
            <a:ext cx="2552400" cy="87120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6347018"/>
            <a:ext cx="6737984" cy="233081"/>
          </a:xfrm>
        </p:spPr>
        <p:txBody>
          <a:bodyPr/>
          <a:lstStyle>
            <a:lvl1pPr marL="134361" indent="-134361">
              <a:defRPr sz="1049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Organisationseinheit oder Leistungsbereich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96000" y="324000"/>
            <a:ext cx="2552400" cy="871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75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3182961"/>
            <a:ext cx="6973414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75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11200" y="3973698"/>
            <a:ext cx="6702675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98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3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0" y="3352801"/>
            <a:ext cx="6702675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00" y="4889228"/>
            <a:ext cx="6702675" cy="233081"/>
          </a:xfrm>
        </p:spPr>
        <p:txBody>
          <a:bodyPr/>
          <a:lstStyle>
            <a:lvl1pPr marL="134361" indent="-134361">
              <a:defRPr sz="1049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Organisationseinheit oder Leistungsbereich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288" y="3182961"/>
            <a:ext cx="6973414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75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12064" y="3973698"/>
            <a:ext cx="6716754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98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3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352801"/>
            <a:ext cx="6716754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96000" y="324000"/>
            <a:ext cx="2552400" cy="8712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75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2064" y="4889228"/>
            <a:ext cx="6716754" cy="233081"/>
          </a:xfrm>
        </p:spPr>
        <p:txBody>
          <a:bodyPr/>
          <a:lstStyle>
            <a:lvl1pPr marL="134361" indent="-134361">
              <a:defRPr sz="1049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Organisationseinheit oder Leistungsbereich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5"/>
            <a:ext cx="9144000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8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395288" y="2483773"/>
            <a:ext cx="6726800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98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3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877496"/>
            <a:ext cx="8353425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1" y="4449768"/>
            <a:ext cx="9143523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348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300793"/>
            <a:ext cx="6635725" cy="2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049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049">
                <a:solidFill>
                  <a:schemeClr val="tx2"/>
                </a:solidFill>
              </a:defRPr>
            </a:lvl1pPr>
          </a:lstStyle>
          <a:p>
            <a:r>
              <a:rPr lang="de-DE"/>
              <a:t>Bild in den Platzhalter ziehen und bei Bedarf in den Hintergrund stellen.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5288" y="3182956"/>
            <a:ext cx="6980871" cy="2743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321" y="1376367"/>
            <a:ext cx="8353392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342440" indent="0">
              <a:buNone/>
              <a:defRPr sz="1498" b="1"/>
            </a:lvl2pPr>
            <a:lvl3pPr marL="684879" indent="0">
              <a:buNone/>
              <a:defRPr sz="1348" b="1"/>
            </a:lvl3pPr>
            <a:lvl4pPr marL="1027318" indent="0">
              <a:buNone/>
              <a:defRPr sz="1198" b="1"/>
            </a:lvl4pPr>
            <a:lvl5pPr marL="1369757" indent="0">
              <a:buNone/>
              <a:defRPr sz="1198" b="1"/>
            </a:lvl5pPr>
            <a:lvl6pPr marL="1712197" indent="0">
              <a:buNone/>
              <a:defRPr sz="1198" b="1"/>
            </a:lvl6pPr>
            <a:lvl7pPr marL="2054637" indent="0">
              <a:buNone/>
              <a:defRPr sz="1198" b="1"/>
            </a:lvl7pPr>
            <a:lvl8pPr marL="2397076" indent="0">
              <a:buNone/>
              <a:defRPr sz="1198" b="1"/>
            </a:lvl8pPr>
            <a:lvl9pPr marL="2739515" indent="0">
              <a:buNone/>
              <a:defRPr sz="119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87" y="2168525"/>
            <a:ext cx="8348702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395288" y="6300793"/>
            <a:ext cx="6635726" cy="2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049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049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049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7636256" y="6300793"/>
            <a:ext cx="1112456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49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390574"/>
            <a:ext cx="8353425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1376366"/>
            <a:ext cx="8353426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342440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342440"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4879"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7318"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69757" algn="ctr" defTabSz="342440" rtl="0" eaLnBrk="1" fontAlgn="base" hangingPunct="1">
        <a:spcBef>
          <a:spcPct val="0"/>
        </a:spcBef>
        <a:spcAft>
          <a:spcPct val="0"/>
        </a:spcAft>
        <a:defRPr sz="329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99756" marR="0" indent="-199756" algn="l" defTabSz="3424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18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403080" marR="0" indent="-203324" algn="l" defTabSz="3424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18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605214" marR="0" indent="-202134" algn="l" defTabSz="3424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18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804971" marR="0" indent="-199756" algn="l" defTabSz="3424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18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008294" marR="0" indent="-203324" algn="l" defTabSz="3424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18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3416" indent="-171219" algn="l" defTabSz="342440" rtl="0" eaLnBrk="1" latinLnBrk="0" hangingPunct="1">
        <a:spcBef>
          <a:spcPct val="20000"/>
        </a:spcBef>
        <a:buFont typeface="Arial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6pPr>
      <a:lvl7pPr marL="2225856" indent="-171219" algn="l" defTabSz="342440" rtl="0" eaLnBrk="1" latinLnBrk="0" hangingPunct="1">
        <a:spcBef>
          <a:spcPct val="20000"/>
        </a:spcBef>
        <a:buFont typeface="Arial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7pPr>
      <a:lvl8pPr marL="2568295" indent="-171219" algn="l" defTabSz="342440" rtl="0" eaLnBrk="1" latinLnBrk="0" hangingPunct="1">
        <a:spcBef>
          <a:spcPct val="20000"/>
        </a:spcBef>
        <a:buFont typeface="Arial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8pPr>
      <a:lvl9pPr marL="2910735" indent="-171219" algn="l" defTabSz="342440" rtl="0" eaLnBrk="1" latinLnBrk="0" hangingPunct="1">
        <a:spcBef>
          <a:spcPct val="20000"/>
        </a:spcBef>
        <a:buFont typeface="Arial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1pPr>
      <a:lvl2pPr marL="342440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2pPr>
      <a:lvl3pPr marL="684879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3pPr>
      <a:lvl4pPr marL="1027318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4pPr>
      <a:lvl5pPr marL="1369757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5pPr>
      <a:lvl6pPr marL="1712197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6pPr>
      <a:lvl7pPr marL="2054637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7pPr>
      <a:lvl8pPr marL="2397076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8pPr>
      <a:lvl9pPr marL="2739515" algn="l" defTabSz="342440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5511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4C345C-589A-47EE-83AA-62D5BCB7AB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6347018"/>
            <a:ext cx="7906030" cy="233081"/>
          </a:xfrm>
        </p:spPr>
        <p:txBody>
          <a:bodyPr/>
          <a:lstStyle/>
          <a:p>
            <a:r>
              <a:rPr lang="de-DE" sz="1000"/>
              <a:t>22/23 - BTI 3031 Project 1 – End-Präsentation – Eigel Nicola Sacha, Fuhrer Marc Rudolf, Waser Nicolas Anthony – rlm1-04</a:t>
            </a:r>
          </a:p>
          <a:p>
            <a:pPr marL="0" indent="0">
              <a:buNone/>
            </a:pPr>
            <a:r>
              <a:rPr lang="de-DE" sz="1000" err="1">
                <a:solidFill>
                  <a:schemeClr val="bg1">
                    <a:lumMod val="65000"/>
                  </a:schemeClr>
                </a:solidFill>
              </a:rPr>
              <a:t>Product</a:t>
            </a:r>
            <a:r>
              <a:rPr lang="de-DE" sz="10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0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r>
              <a:rPr lang="de-DE" sz="1000">
                <a:solidFill>
                  <a:schemeClr val="bg1">
                    <a:lumMod val="65000"/>
                  </a:schemeClr>
                </a:solidFill>
              </a:rPr>
              <a:t>: Prof. Dr. Michael Röthlin</a:t>
            </a:r>
            <a:endParaRPr lang="de-CH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D4A96A1-41CD-7705-D5C0-F038211FBAD5}"/>
              </a:ext>
            </a:extLst>
          </p:cNvPr>
          <p:cNvSpPr/>
          <p:nvPr/>
        </p:nvSpPr>
        <p:spPr>
          <a:xfrm>
            <a:off x="599440" y="1422400"/>
            <a:ext cx="8087360" cy="3593766"/>
          </a:xfrm>
          <a:prstGeom prst="roundRect">
            <a:avLst/>
          </a:prstGeom>
          <a:gradFill flip="none" rotWithShape="1">
            <a:gsLst>
              <a:gs pos="27000">
                <a:schemeClr val="bg1"/>
              </a:gs>
              <a:gs pos="2000">
                <a:schemeClr val="bg1"/>
              </a:gs>
              <a:gs pos="12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6350"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err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163029-907D-C771-666B-FAA3367E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322" y="2257401"/>
            <a:ext cx="3396956" cy="6274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86CFCDE-714B-6C5A-F4B5-E2975D3C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810" y="1940977"/>
            <a:ext cx="2676676" cy="2676676"/>
          </a:xfrm>
          <a:prstGeom prst="round2DiagRect">
            <a:avLst>
              <a:gd name="adj1" fmla="val 16667"/>
              <a:gd name="adj2" fmla="val 0"/>
            </a:avLst>
          </a:prstGeom>
          <a:ln w="6350" cap="sq">
            <a:noFill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22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16C10B3-FD7D-4286-A1FF-EFB5803A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92E8C-BA92-4213-BF65-90949DC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Review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5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Review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Produktziel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Abgrenzung</a:t>
            </a:r>
          </a:p>
          <a:p>
            <a:endParaRPr lang="de-CH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Lieferobjekte</a:t>
            </a:r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Backlogs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69AF2A-5DFF-3418-AEA1-985141A9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0" y="1889586"/>
            <a:ext cx="1612193" cy="16154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31BBE1-A069-001A-B411-4F21E65C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70A9A1-6861-D2BE-B9C6-C70510E5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954" y="1832855"/>
            <a:ext cx="1512035" cy="1711079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1B3BC6-5D79-65EF-85DC-2BB2634C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241" y="1972287"/>
            <a:ext cx="1691444" cy="1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4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8E7255-E7DD-9403-ACC4-32DF56E9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41" y="1972287"/>
            <a:ext cx="1691444" cy="14567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1F5FF9-9F56-9DE9-3A9E-A96CA748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954" y="1832855"/>
            <a:ext cx="1512035" cy="17110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DF3ACE-0F47-228D-24AC-C613A41BF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Anforderungen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Produktziel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Abgrenzung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Lieferobjekte</a:t>
            </a:r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Backlogs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367936" y="898522"/>
            <a:ext cx="6520069" cy="3729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Schnittstelle von Publisher zu Subscriber</a:t>
            </a:r>
          </a:p>
          <a:p>
            <a:r>
              <a:rPr lang="de-DE" sz="1200"/>
              <a:t>REST-API mit Sicherheitskonzept</a:t>
            </a:r>
          </a:p>
          <a:p>
            <a:r>
              <a:rPr lang="de-DE" sz="1200"/>
              <a:t>Kernel </a:t>
            </a:r>
            <a:r>
              <a:rPr lang="de-DE" sz="1200" err="1"/>
              <a:t>Commands</a:t>
            </a:r>
            <a:r>
              <a:rPr lang="de-DE" sz="1200"/>
              <a:t> für Service Administrator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11D187-1407-9C55-EED7-15514C94F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90" y="1889586"/>
            <a:ext cx="1612193" cy="16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1E960C6-C392-76B4-D8D0-75A5170E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E5741B-AD30-83F0-0BA0-3B7C5DDB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954" y="1832855"/>
            <a:ext cx="1512035" cy="17110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0CF3CE-E827-7F30-C772-27BD45539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90" y="1889586"/>
            <a:ext cx="1612193" cy="161548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Anforderungen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Produktziel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Abgrenzung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Lieferobjekte</a:t>
            </a:r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Backlogs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30166" y="766156"/>
            <a:ext cx="2146852" cy="3729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4581735" y="905210"/>
            <a:ext cx="4230556" cy="3729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Frontend (Definition der Views bei Publishern)</a:t>
            </a:r>
          </a:p>
          <a:p>
            <a:r>
              <a:rPr lang="de-DE" sz="1200"/>
              <a:t>Benutzerverwaltung</a:t>
            </a:r>
          </a:p>
          <a:p>
            <a:r>
              <a:rPr lang="de-DE" sz="1200"/>
              <a:t>REST-API</a:t>
            </a:r>
          </a:p>
          <a:p>
            <a:r>
              <a:rPr lang="de-DE" sz="1200"/>
              <a:t>Datenerhebung </a:t>
            </a:r>
            <a:r>
              <a:rPr lang="de-DE" sz="1200" err="1"/>
              <a:t>ausserhalb</a:t>
            </a:r>
            <a:r>
              <a:rPr lang="de-DE" sz="1200"/>
              <a:t> </a:t>
            </a:r>
            <a:r>
              <a:rPr lang="de-DE" sz="1200" err="1"/>
              <a:t>Scope</a:t>
            </a:r>
            <a:endParaRPr lang="de-DE" sz="120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B98A72F-4462-BAF4-1DFF-43550450C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241" y="1972287"/>
            <a:ext cx="1691444" cy="1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0DDEDA-2BEE-8C33-8EA1-34B2EC57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41" y="1972287"/>
            <a:ext cx="1691444" cy="14567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E5298F-0898-EF87-1E3D-3E529725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90" y="1889586"/>
            <a:ext cx="1612193" cy="16154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E217401-79A0-DCB6-2792-86F3393AD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Anforderungen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Produktziel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Abgrenzung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Lieferobjekte</a:t>
            </a:r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Backlogs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29026" y="864920"/>
            <a:ext cx="4299015" cy="3729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6727595" y="759351"/>
            <a:ext cx="2123659" cy="3729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Laufendes </a:t>
            </a:r>
            <a:r>
              <a:rPr lang="de-DE" sz="1200" err="1"/>
              <a:t>Deployment</a:t>
            </a:r>
            <a:r>
              <a:rPr lang="de-DE" sz="1200"/>
              <a:t> für PO</a:t>
            </a:r>
          </a:p>
          <a:p>
            <a:r>
              <a:rPr lang="de-DE" sz="1200" err="1"/>
              <a:t>SwaggerUI</a:t>
            </a:r>
            <a:r>
              <a:rPr lang="de-DE" sz="1200"/>
              <a:t> mit Release-Notes an Publisher</a:t>
            </a:r>
          </a:p>
          <a:p>
            <a:r>
              <a:rPr lang="de-DE" sz="1200"/>
              <a:t>Zugänge für Publisher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F6C3D5-B3CC-9C54-C266-1EA8D6D9A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54" y="1832855"/>
            <a:ext cx="1512035" cy="17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64C3F-5387-3447-C856-6C701B4A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41" y="1972287"/>
            <a:ext cx="1691444" cy="14567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0F9D143-27FA-DCE8-49EB-8E285BFB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90" y="1889586"/>
            <a:ext cx="1612193" cy="161548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3F3651-FA25-F54D-33C2-47B8E131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954" y="1832855"/>
            <a:ext cx="1512035" cy="1711079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Anforderungen</a:t>
            </a:r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Produktziel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Abgrenzung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Lieferobjekte</a:t>
            </a:r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Backlogs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144946" y="1068026"/>
            <a:ext cx="6520069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>
              <a:ea typeface="MS PGothic"/>
            </a:endParaRP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Zu Beginn </a:t>
            </a:r>
            <a:r>
              <a:rPr lang="de-DE" sz="1200" err="1"/>
              <a:t>Epics</a:t>
            </a:r>
            <a:r>
              <a:rPr lang="de-DE" sz="1200"/>
              <a:t> definiert</a:t>
            </a:r>
          </a:p>
          <a:p>
            <a:r>
              <a:rPr lang="de-DE" sz="1200"/>
              <a:t>Gliederung in Tasks und Sub-Tasks mit </a:t>
            </a:r>
            <a:r>
              <a:rPr lang="de-DE" sz="1200" err="1"/>
              <a:t>DoR</a:t>
            </a:r>
            <a:r>
              <a:rPr lang="de-DE" sz="1200"/>
              <a:t>, </a:t>
            </a:r>
            <a:r>
              <a:rPr lang="de-DE" sz="1200" err="1"/>
              <a:t>DoD</a:t>
            </a:r>
            <a:r>
              <a:rPr lang="de-DE" sz="1200"/>
              <a:t> und </a:t>
            </a:r>
            <a:r>
              <a:rPr lang="de-DE" sz="1200" err="1"/>
              <a:t>Storypoint-Estimate</a:t>
            </a:r>
            <a:endParaRPr lang="de-DE" sz="1200"/>
          </a:p>
          <a:p>
            <a:pPr lvl="1"/>
            <a:r>
              <a:rPr lang="de-DE" sz="1200"/>
              <a:t>Bedingte zeitnahe Übersetzung von User-Stories -&gt; dafür schnellere Umsetzung</a:t>
            </a:r>
          </a:p>
          <a:p>
            <a:r>
              <a:rPr lang="de-DE" sz="1200"/>
              <a:t>Möglichkeit geboten Tasks zu </a:t>
            </a:r>
            <a:r>
              <a:rPr lang="de-DE" sz="1200" err="1"/>
              <a:t>skippen</a:t>
            </a:r>
            <a:r>
              <a:rPr lang="de-DE" sz="1200"/>
              <a:t> “Anforderung abgelöst“</a:t>
            </a:r>
          </a:p>
          <a:p>
            <a:endParaRPr lang="de-DE" sz="1200"/>
          </a:p>
          <a:p>
            <a:endParaRPr lang="de-DE" sz="12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E01BD4-5891-34EE-DC1C-8B43CBB9B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16C10B3-FD7D-4286-A1FF-EFB5803A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92E8C-BA92-4213-BF65-90949DC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Retrospektive 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2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/>
              <a:t>Roles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Events</a:t>
            </a:r>
          </a:p>
          <a:p>
            <a:endParaRPr lang="de-CH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err="1"/>
              <a:t>Artifacts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69AF2A-5DFF-3418-AEA1-985141A9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790" y="1891231"/>
            <a:ext cx="1612193" cy="16121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31BBE1-A069-001A-B411-4F21E65C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70A9A1-6861-D2BE-B9C6-C70510E5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71954" y="1932377"/>
            <a:ext cx="1512035" cy="15120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1B3BC6-5D79-65EF-85DC-2BB2634C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73606" y="1972287"/>
            <a:ext cx="1456713" cy="1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8E7255-E7DD-9403-ACC4-32DF56E9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3606" y="1972287"/>
            <a:ext cx="1456713" cy="14567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1F5FF9-9F56-9DE9-3A9E-A96CA748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1954" y="1932377"/>
            <a:ext cx="1512035" cy="15120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DF3ACE-0F47-228D-24AC-C613A41BF4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/>
              <a:t>Roles</a:t>
            </a:r>
            <a:endParaRPr lang="de-CH"/>
          </a:p>
          <a:p>
            <a:pPr algn="ctr"/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Events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err="1"/>
              <a:t>Artifacts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367936" y="1222117"/>
            <a:ext cx="6520069" cy="30819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PO (</a:t>
            </a:r>
            <a:r>
              <a:rPr lang="de-DE" sz="1200" err="1"/>
              <a:t>Product</a:t>
            </a:r>
            <a:r>
              <a:rPr lang="de-DE" sz="1200"/>
              <a:t> </a:t>
            </a:r>
            <a:r>
              <a:rPr lang="de-DE" sz="1200" err="1"/>
              <a:t>Owner</a:t>
            </a:r>
            <a:r>
              <a:rPr lang="de-DE" sz="1200"/>
              <a:t>)</a:t>
            </a:r>
          </a:p>
          <a:p>
            <a:pPr lvl="1"/>
            <a:r>
              <a:rPr lang="de-DE" sz="1200"/>
              <a:t>Prof. Dr. Michael Röthlin</a:t>
            </a:r>
          </a:p>
          <a:p>
            <a:r>
              <a:rPr lang="de-DE" sz="1200"/>
              <a:t>SCRUM-Master</a:t>
            </a:r>
          </a:p>
          <a:p>
            <a:pPr lvl="1"/>
            <a:r>
              <a:rPr lang="de-DE" sz="1200"/>
              <a:t>Nicola Sacha Eigel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11D187-1407-9C55-EED7-15514C94FE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5790" y="1891231"/>
            <a:ext cx="1612193" cy="1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0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8E7255-E7DD-9403-ACC4-32DF56E9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3606" y="1972287"/>
            <a:ext cx="1456713" cy="14567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1F5FF9-9F56-9DE9-3A9E-A96CA748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1954" y="1932377"/>
            <a:ext cx="1512035" cy="15120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DF3ACE-0F47-228D-24AC-C613A41BF4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/>
              <a:t>Roles</a:t>
            </a:r>
            <a:endParaRPr lang="de-CH"/>
          </a:p>
          <a:p>
            <a:pPr algn="ctr"/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Events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err="1"/>
              <a:t>Artifacts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367936" y="1222117"/>
            <a:ext cx="6520069" cy="30819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Entwicklerteam</a:t>
            </a:r>
          </a:p>
          <a:p>
            <a:pPr lvl="1"/>
            <a:r>
              <a:rPr lang="de-DE" sz="1200"/>
              <a:t>Nicola Sacha Eigel</a:t>
            </a:r>
          </a:p>
          <a:p>
            <a:pPr lvl="1"/>
            <a:r>
              <a:rPr lang="de-DE" sz="1200"/>
              <a:t>Nicolas Anthony Waser</a:t>
            </a:r>
          </a:p>
          <a:p>
            <a:pPr lvl="1"/>
            <a:r>
              <a:rPr lang="de-DE" sz="1200"/>
              <a:t>Marc Rudolf Fuhrer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11D187-1407-9C55-EED7-15514C94FE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5790" y="1891231"/>
            <a:ext cx="1612193" cy="1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673405-7C54-46E3-AA72-E10ECDBC9E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99390" indent="-199390"/>
            <a:r>
              <a:rPr lang="de-DE">
                <a:ea typeface="+mn-lt"/>
                <a:cs typeface="+mn-lt"/>
              </a:rPr>
              <a:t>Rückblick Project Setup</a:t>
            </a:r>
            <a:endParaRPr lang="de-DE"/>
          </a:p>
          <a:p>
            <a:pPr marL="199390" indent="-199390"/>
            <a:r>
              <a:rPr lang="de-DE">
                <a:ea typeface="+mn-lt"/>
                <a:cs typeface="+mn-lt"/>
              </a:rPr>
              <a:t>Review</a:t>
            </a:r>
            <a:endParaRPr lang="de-DE"/>
          </a:p>
          <a:p>
            <a:pPr marL="199390" indent="-199390"/>
            <a:r>
              <a:rPr lang="de-DE">
                <a:ea typeface="+mn-lt"/>
                <a:cs typeface="+mn-lt"/>
              </a:rPr>
              <a:t>Retrospektive I: </a:t>
            </a:r>
            <a:r>
              <a:rPr lang="de-DE" err="1">
                <a:ea typeface="+mn-lt"/>
                <a:cs typeface="+mn-lt"/>
              </a:rPr>
              <a:t>Scrum</a:t>
            </a:r>
            <a:r>
              <a:rPr lang="de-DE">
                <a:ea typeface="+mn-lt"/>
                <a:cs typeface="+mn-lt"/>
              </a:rPr>
              <a:t> Method</a:t>
            </a:r>
          </a:p>
          <a:p>
            <a:pPr marL="199390" indent="-199390"/>
            <a:r>
              <a:rPr lang="de-DE">
                <a:ea typeface="+mn-lt"/>
                <a:cs typeface="+mn-lt"/>
              </a:rPr>
              <a:t>Retrospektive II: Tools/Instrumente</a:t>
            </a:r>
          </a:p>
          <a:p>
            <a:pPr marL="199390" indent="-199390"/>
            <a:r>
              <a:rPr lang="de-DE" err="1">
                <a:ea typeface="+mn-lt"/>
                <a:cs typeface="+mn-lt"/>
              </a:rPr>
              <a:t>Lessons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Learned</a:t>
            </a:r>
            <a:endParaRPr lang="de-DE">
              <a:ea typeface="+mn-lt"/>
              <a:cs typeface="+mn-lt"/>
            </a:endParaRPr>
          </a:p>
          <a:p>
            <a:pPr marL="199390" indent="-199390"/>
            <a:r>
              <a:rPr lang="de-DE">
                <a:ea typeface="+mn-lt"/>
                <a:cs typeface="+mn-lt"/>
              </a:rPr>
              <a:t>Demo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510C5C-3EE3-43D3-9050-8B68E1A5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MS PGothic"/>
              </a:rPr>
              <a:t>Agenda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0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1E960C6-C392-76B4-D8D0-75A5170E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E5741B-AD30-83F0-0BA0-3B7C5DDB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1954" y="1932377"/>
            <a:ext cx="1512035" cy="15120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0CF3CE-E827-7F30-C772-27BD455392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5790" y="1891231"/>
            <a:ext cx="1612193" cy="161219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/>
              <a:t>Roles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Events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err="1"/>
              <a:t>Artifacts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30166" y="935656"/>
            <a:ext cx="2146852" cy="3390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4581735" y="1074710"/>
            <a:ext cx="4230556" cy="3390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Weekly online</a:t>
            </a:r>
          </a:p>
          <a:p>
            <a:r>
              <a:rPr lang="de-DE" sz="1200"/>
              <a:t>Daily tabellarisch</a:t>
            </a:r>
          </a:p>
          <a:p>
            <a:r>
              <a:rPr lang="de-DE" sz="1200"/>
              <a:t>Abstimmungsmeetings mit Publishern</a:t>
            </a:r>
          </a:p>
          <a:p>
            <a:r>
              <a:rPr lang="de-DE" sz="1200"/>
              <a:t>Instant Messaging und Meetings nach 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98A72F-4462-BAF4-1DFF-43550450C13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73606" y="1972287"/>
            <a:ext cx="1456713" cy="1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70DDEDA-2BEE-8C33-8EA1-34B2EC57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3606" y="1972287"/>
            <a:ext cx="1456713" cy="14567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E5298F-0898-EF87-1E3D-3E52972578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5790" y="1891231"/>
            <a:ext cx="1612193" cy="16121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E217401-79A0-DCB6-2792-86F3393ADA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/>
              <a:t>Roles</a:t>
            </a:r>
            <a:endParaRPr lang="de-CH"/>
          </a:p>
          <a:p>
            <a:pPr algn="ctr"/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Events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err="1"/>
              <a:t>Artifacts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29026" y="1034420"/>
            <a:ext cx="4299015" cy="3390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6727595" y="928851"/>
            <a:ext cx="2123659" cy="3390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Laufendes </a:t>
            </a:r>
            <a:r>
              <a:rPr lang="de-DE" sz="1200" err="1"/>
              <a:t>Deployment</a:t>
            </a:r>
            <a:r>
              <a:rPr lang="de-DE" sz="1200"/>
              <a:t> für PO</a:t>
            </a:r>
          </a:p>
          <a:p>
            <a:r>
              <a:rPr lang="de-DE" sz="1200" err="1"/>
              <a:t>SwaggerUI</a:t>
            </a:r>
            <a:r>
              <a:rPr lang="de-DE" sz="1200"/>
              <a:t> mit Release-Notes an Publisher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F6C3D5-B3CC-9C54-C266-1EA8D6D9AB9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71954" y="1932377"/>
            <a:ext cx="1512035" cy="15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664C3F-5387-3447-C856-6C701B4A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3606" y="1972287"/>
            <a:ext cx="1456713" cy="14567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0F9D143-27FA-DCE8-49EB-8E285BFB06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5790" y="1891231"/>
            <a:ext cx="1612193" cy="161219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3F3651-FA25-F54D-33C2-47B8E131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71954" y="1932377"/>
            <a:ext cx="1512035" cy="1512035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/>
              <a:t>Roles</a:t>
            </a:r>
            <a:endParaRPr lang="de-CH"/>
          </a:p>
          <a:p>
            <a:pPr algn="ctr"/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Events</a:t>
            </a: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err="1"/>
              <a:t>Artifacts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144946" y="1068022"/>
            <a:ext cx="6520069" cy="3390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>
              <a:ea typeface="MS PGothic"/>
            </a:endParaRP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Retrospektive diente zur Prozessoptimierung</a:t>
            </a:r>
          </a:p>
          <a:p>
            <a:r>
              <a:rPr lang="de-DE" sz="1200"/>
              <a:t>Jira als zentrale Plattform mit Verknüpfungen zu:</a:t>
            </a:r>
          </a:p>
          <a:p>
            <a:pPr lvl="1"/>
            <a:r>
              <a:rPr lang="de-DE" sz="1200" err="1"/>
              <a:t>Github</a:t>
            </a:r>
            <a:endParaRPr lang="de-DE" sz="1200"/>
          </a:p>
          <a:p>
            <a:pPr lvl="1"/>
            <a:r>
              <a:rPr lang="de-DE" sz="1200"/>
              <a:t>OneDrive</a:t>
            </a:r>
          </a:p>
          <a:p>
            <a:pPr lvl="1"/>
            <a:r>
              <a:rPr lang="de-DE" sz="1200"/>
              <a:t>BFH-Webserver</a:t>
            </a:r>
          </a:p>
          <a:p>
            <a:pPr lvl="1"/>
            <a:r>
              <a:rPr lang="de-DE" sz="1200"/>
              <a:t>draw.io</a:t>
            </a:r>
          </a:p>
          <a:p>
            <a:endParaRPr lang="de-DE" sz="12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E01BD4-5891-34EE-DC1C-8B43CBB9B8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7" y="391659"/>
            <a:ext cx="8353425" cy="514350"/>
          </a:xfrm>
        </p:spPr>
        <p:txBody>
          <a:bodyPr/>
          <a:lstStyle/>
          <a:p>
            <a:r>
              <a:rPr lang="de-DE" err="1"/>
              <a:t>Scrum</a:t>
            </a:r>
            <a:r>
              <a:rPr lang="de-DE"/>
              <a:t> Method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7" y="818576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Burndown</a:t>
            </a:r>
            <a:r>
              <a:rPr lang="de-DE"/>
              <a:t>-Chart</a:t>
            </a:r>
            <a:endParaRPr lang="de-CH"/>
          </a:p>
          <a:p>
            <a:pPr algn="ctr"/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Other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E01BD4-5891-34EE-DC1C-8B43CBB9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46042" y="1873925"/>
            <a:ext cx="1711080" cy="171108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03578B1-C408-2EC1-F09A-F729C64B5891}"/>
              </a:ext>
            </a:extLst>
          </p:cNvPr>
          <p:cNvSpPr/>
          <p:nvPr/>
        </p:nvSpPr>
        <p:spPr>
          <a:xfrm>
            <a:off x="6811818" y="4107080"/>
            <a:ext cx="1941658" cy="105352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tx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err="1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72471D0-0341-43C0-5056-D5489DFD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260353"/>
            <a:ext cx="6323704" cy="35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16C10B3-FD7D-4286-A1FF-EFB5803A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Tools/Instrumente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92E8C-BA92-4213-BF65-90949DC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Retrospektive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183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5B4026-0725-F4E0-8636-175FCED3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Jira/</a:t>
            </a:r>
            <a:r>
              <a:rPr lang="de-CH" err="1"/>
              <a:t>Confluence</a:t>
            </a:r>
            <a:r>
              <a:rPr lang="de-CH"/>
              <a:t> mit </a:t>
            </a:r>
            <a:r>
              <a:rPr lang="de-CH" err="1"/>
              <a:t>Github</a:t>
            </a:r>
            <a:r>
              <a:rPr lang="de-CH"/>
              <a:t>-Integration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160CD6-A924-C1DB-3623-D7A473E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Tools/Instrumente</a:t>
            </a:r>
            <a:endParaRPr lang="de-CH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BA93BC7-AC6D-1FF4-3D62-F8F172F8BA2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892337" y="2983241"/>
            <a:ext cx="3359323" cy="571529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5B4026-0725-F4E0-8636-175FCED3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Auto-</a:t>
            </a:r>
            <a:r>
              <a:rPr lang="de-CH" err="1"/>
              <a:t>Deployment</a:t>
            </a:r>
            <a:r>
              <a:rPr lang="de-CH"/>
              <a:t> lokal und Webserver (PLESK)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160CD6-A924-C1DB-3623-D7A473E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Tools/Instrumente</a:t>
            </a:r>
            <a:endParaRPr lang="de-CH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6FFD5F91-F938-6C65-773D-105ED80707C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751005" y="3095001"/>
            <a:ext cx="4997707" cy="1104957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BBE97E-E99A-9FBA-B869-0AF754D0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973604"/>
            <a:ext cx="3010055" cy="4083260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28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5B4026-0725-F4E0-8636-175FCED3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PHP-Storm, </a:t>
            </a:r>
            <a:r>
              <a:rPr lang="de-CH" err="1"/>
              <a:t>Laravel</a:t>
            </a:r>
            <a:r>
              <a:rPr lang="de-CH"/>
              <a:t>, MySQL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160CD6-A924-C1DB-3623-D7A473E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Tools/Instrumente</a:t>
            </a:r>
            <a:endParaRPr lang="de-CH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5284E69E-A86A-E1CA-0C91-20FCD427FA7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21811" y="3748553"/>
            <a:ext cx="3471069" cy="1733080"/>
          </a:xfrm>
        </p:spPr>
      </p:pic>
      <p:pic>
        <p:nvPicPr>
          <p:cNvPr id="8" name="Grafik 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79C9332-11EE-9A7E-358D-659E00B6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586" y="2275743"/>
            <a:ext cx="2103508" cy="157763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518C38-7766-006E-2C0F-B8CC7DAB4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274" y="4352743"/>
            <a:ext cx="2448835" cy="12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16C10B3-FD7D-4286-A1FF-EFB5803A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Team &amp; Persönlich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92E8C-BA92-4213-BF65-90949DC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59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5B4026-0725-F4E0-8636-175FCED3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Team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160CD6-A924-C1DB-3623-D7A473E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60E0A8-3585-D819-5751-1E1D11CBAA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287" y="1872004"/>
            <a:ext cx="8348702" cy="1260475"/>
          </a:xfrm>
        </p:spPr>
        <p:txBody>
          <a:bodyPr/>
          <a:lstStyle/>
          <a:p>
            <a:r>
              <a:rPr lang="de-CH"/>
              <a:t>Struktur in Kommunikation ist hilfreich</a:t>
            </a:r>
          </a:p>
          <a:p>
            <a:r>
              <a:rPr lang="de-CH"/>
              <a:t>Beweggründe verstehen statt blocken</a:t>
            </a:r>
          </a:p>
          <a:p>
            <a:r>
              <a:rPr lang="de-CH"/>
              <a:t>Meta-Gespräche wie Retrospektive</a:t>
            </a:r>
          </a:p>
          <a:p>
            <a:pPr lvl="1"/>
            <a:endParaRPr lang="de-CH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A1ACC6F0-9F16-1192-6D0D-14632AAB6939}"/>
              </a:ext>
            </a:extLst>
          </p:cNvPr>
          <p:cNvSpPr txBox="1">
            <a:spLocks/>
          </p:cNvSpPr>
          <p:nvPr/>
        </p:nvSpPr>
        <p:spPr>
          <a:xfrm>
            <a:off x="395321" y="3296607"/>
            <a:ext cx="8353392" cy="49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20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Persönlich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C7C4CEF0-4D8A-6CC9-93BA-6322F4F19F39}"/>
              </a:ext>
            </a:extLst>
          </p:cNvPr>
          <p:cNvSpPr txBox="1">
            <a:spLocks/>
          </p:cNvSpPr>
          <p:nvPr/>
        </p:nvSpPr>
        <p:spPr>
          <a:xfrm>
            <a:off x="395287" y="3792244"/>
            <a:ext cx="8348702" cy="126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89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16C10B3-FD7D-4286-A1FF-EFB5803A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Rückblick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92E8C-BA92-4213-BF65-90949DC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40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16C10B3-FD7D-4286-A1FF-EFB5803A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92E8C-BA92-4213-BF65-90949DC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982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0796B4AA-4800-46D7-8011-D614FBC3E0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758"/>
          <a:stretch/>
        </p:blipFill>
        <p:spPr>
          <a:xfrm>
            <a:off x="759" y="-121203"/>
            <a:ext cx="3953403" cy="45933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1B59E-034F-47C0-B97D-86FE08F9E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9493" y="5295627"/>
            <a:ext cx="2552400" cy="871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DFECEC6-216F-29EF-EE38-6BC3CA26443E}"/>
              </a:ext>
            </a:extLst>
          </p:cNvPr>
          <p:cNvSpPr/>
          <p:nvPr/>
        </p:nvSpPr>
        <p:spPr>
          <a:xfrm>
            <a:off x="3954162" y="-368214"/>
            <a:ext cx="5708822" cy="773864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err="1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F6646B0-D9E2-1093-DCE7-A137D78B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00" y="3656749"/>
            <a:ext cx="2974873" cy="2974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85761DB-0657-0E01-B668-242BAB49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782" y="308471"/>
            <a:ext cx="2350042" cy="23500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27FB55-C6FF-44CF-B1E8-4B951119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773" y="2986473"/>
            <a:ext cx="3201353" cy="514636"/>
          </a:xfrm>
        </p:spPr>
        <p:txBody>
          <a:bodyPr/>
          <a:lstStyle/>
          <a:p>
            <a:pPr algn="ctr"/>
            <a:r>
              <a:rPr lang="en-GB">
                <a:ea typeface="MS PGothic"/>
              </a:rPr>
              <a:t>Panel </a:t>
            </a:r>
            <a:r>
              <a:rPr lang="en-GB" err="1">
                <a:ea typeface="MS PGothic"/>
              </a:rPr>
              <a:t>oder</a:t>
            </a:r>
            <a:r>
              <a:rPr lang="en-GB">
                <a:ea typeface="MS PGothic"/>
              </a:rPr>
              <a:t> Handy?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0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ea typeface="MS PGothic"/>
              </a:rPr>
              <a:t>Startpunkt</a:t>
            </a:r>
            <a:endParaRPr lang="de-DE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09"/>
            <a:ext cx="1933199" cy="5146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Themen-Analyse</a:t>
            </a:r>
            <a:endParaRPr lang="de-DE"/>
          </a:p>
          <a:p>
            <a:endParaRPr lang="de-CH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Stakeholder</a:t>
            </a:r>
            <a:endParaRPr lang="de-DE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Organisation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E4B8908-DD78-A26E-D8F1-6403836C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792" y="1808780"/>
            <a:ext cx="1642189" cy="16421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E04FA2-5FD2-06A1-F159-24099DB4D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66418" y="1877329"/>
            <a:ext cx="1502634" cy="15026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7E1FCBF-C2A8-2F47-E95E-5199A4D33D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3345" y="1704407"/>
            <a:ext cx="1751227" cy="17512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38D9E65-3075-AD2D-94B5-03A9F9A27F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702537" y="1877329"/>
            <a:ext cx="1598851" cy="15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7EED80-2835-C87F-BC3F-40A72631F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66418" y="1877329"/>
            <a:ext cx="1502634" cy="15026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394DA11-8041-A6E4-D394-85AC3EA922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43345" y="1704407"/>
            <a:ext cx="1751227" cy="17512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7DC302-5A28-016A-2289-6608E6611B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02537" y="1877329"/>
            <a:ext cx="1598851" cy="1598851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ea typeface="MS PGothic"/>
              </a:rPr>
              <a:t>Startpunkt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Themen-Analyse</a:t>
            </a:r>
            <a:endParaRPr lang="de-DE"/>
          </a:p>
          <a:p>
            <a:endParaRPr lang="de-CH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Stakeholder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Organisation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458923" y="930978"/>
            <a:ext cx="6520069" cy="33900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Anforderungsdokument</a:t>
            </a:r>
          </a:p>
          <a:p>
            <a:pPr lvl="1"/>
            <a:r>
              <a:rPr lang="de-DE" sz="1200" err="1"/>
              <a:t>Map</a:t>
            </a:r>
            <a:r>
              <a:rPr lang="de-DE" sz="1200"/>
              <a:t> definieren (Anforderungswechsel)</a:t>
            </a:r>
          </a:p>
          <a:p>
            <a:pPr lvl="1"/>
            <a:r>
              <a:rPr lang="de-DE" sz="1200"/>
              <a:t>Schnittstelle (Backend/Frontend)</a:t>
            </a:r>
          </a:p>
          <a:p>
            <a:pPr lvl="1"/>
            <a:endParaRPr lang="de-DE" sz="1200"/>
          </a:p>
          <a:p>
            <a:r>
              <a:rPr lang="de-DE" sz="1200"/>
              <a:t>Absprachen mit PO und Publisher-Teams</a:t>
            </a:r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D70ACFA0-625A-C7C6-2885-8D87A8C6F3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40792" y="1809606"/>
            <a:ext cx="1642189" cy="1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7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559EEF2-810A-CD1F-7EA5-5BA77F2B6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66418" y="1877329"/>
            <a:ext cx="1502634" cy="15026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A0CC8DC-DE28-8308-BE31-B8E2350F98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43345" y="1704407"/>
            <a:ext cx="1751227" cy="1751227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CF179E21-44D8-58D5-E83F-642C566106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0792" y="1809606"/>
            <a:ext cx="1642189" cy="1642189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ea typeface="MS PGothic"/>
              </a:rPr>
              <a:t>Startpunkt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Themen-Analyse</a:t>
            </a:r>
            <a:endParaRPr lang="de-DE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Stakeholder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Organisation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304540" y="1068026"/>
            <a:ext cx="2146852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4581735" y="316427"/>
            <a:ext cx="4230556" cy="41020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Service definieren</a:t>
            </a:r>
          </a:p>
          <a:p>
            <a:r>
              <a:rPr lang="de-DE" sz="1200"/>
              <a:t>Orientierung an Publisher-Gruppen</a:t>
            </a:r>
          </a:p>
          <a:p>
            <a:r>
              <a:rPr lang="de-DE" sz="1200"/>
              <a:t>BFH-Lifestyle berücksichtigen</a:t>
            </a:r>
          </a:p>
          <a:p>
            <a:endParaRPr lang="de-DE" sz="12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2BD533-E845-47CF-6279-C9644E23D9B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702537" y="1877329"/>
            <a:ext cx="1598851" cy="15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>
            <a:extLst>
              <a:ext uri="{FF2B5EF4-FFF2-40B4-BE49-F238E27FC236}">
                <a16:creationId xmlns:a16="http://schemas.microsoft.com/office/drawing/2014/main" id="{5662AF3E-6A62-482D-F900-15FFA0C9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792" y="1809606"/>
            <a:ext cx="1642189" cy="16421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3F3332-B423-B0DD-17D5-A3AA33EDED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02537" y="1877329"/>
            <a:ext cx="1598851" cy="1598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A534AA-1E62-3E23-1C27-2792627D6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66418" y="1877329"/>
            <a:ext cx="1502634" cy="150263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ea typeface="MS PGothic"/>
              </a:rPr>
              <a:t>Startpunkt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Themen-Analyse</a:t>
            </a:r>
            <a:endParaRPr lang="de-DE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Stakeholder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Organisation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80588" y="1001785"/>
            <a:ext cx="4299015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6739752" y="928855"/>
            <a:ext cx="2123659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Primäre Stakeholder</a:t>
            </a:r>
          </a:p>
          <a:p>
            <a:pPr lvl="1"/>
            <a:r>
              <a:rPr lang="de-DE" sz="1200" err="1"/>
              <a:t>Product</a:t>
            </a:r>
            <a:r>
              <a:rPr lang="de-DE" sz="1200"/>
              <a:t> </a:t>
            </a:r>
            <a:r>
              <a:rPr lang="de-DE" sz="1200" err="1"/>
              <a:t>Owner</a:t>
            </a:r>
            <a:r>
              <a:rPr lang="de-DE" sz="1200"/>
              <a:t> (Prof. Dr. Michael Röthlin)</a:t>
            </a:r>
          </a:p>
          <a:p>
            <a:pPr lvl="1"/>
            <a:r>
              <a:rPr lang="de-DE" sz="1200"/>
              <a:t>rlm1-04 Entwicklerteam</a:t>
            </a:r>
          </a:p>
          <a:p>
            <a:pPr lvl="1"/>
            <a:r>
              <a:rPr lang="de-DE" sz="1200"/>
              <a:t>Service Administrator</a:t>
            </a:r>
          </a:p>
          <a:p>
            <a:pPr lvl="1"/>
            <a:r>
              <a:rPr lang="de-DE" sz="1200"/>
              <a:t>Publisher</a:t>
            </a:r>
          </a:p>
          <a:p>
            <a:pPr lvl="1"/>
            <a:r>
              <a:rPr lang="de-DE" sz="1200"/>
              <a:t>Subscriber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86383E-6855-CDA5-93A9-2B3AE8F4B26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843345" y="1704407"/>
            <a:ext cx="1751227" cy="17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>
            <a:extLst>
              <a:ext uri="{FF2B5EF4-FFF2-40B4-BE49-F238E27FC236}">
                <a16:creationId xmlns:a16="http://schemas.microsoft.com/office/drawing/2014/main" id="{5662AF3E-6A62-482D-F900-15FFA0C9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792" y="1809606"/>
            <a:ext cx="1642189" cy="16421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3F3332-B423-B0DD-17D5-A3AA33EDED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02537" y="1877329"/>
            <a:ext cx="1598851" cy="1598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A534AA-1E62-3E23-1C27-2792627D6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66418" y="1877329"/>
            <a:ext cx="1502634" cy="150263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ea typeface="MS PGothic"/>
              </a:rPr>
              <a:t>Startpunkt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Themen-Analyse</a:t>
            </a:r>
            <a:endParaRPr lang="de-DE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Stakeholder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Organisation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280588" y="1001785"/>
            <a:ext cx="4299015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D2292C2-4A1F-C398-163F-EEF741AD0BD2}"/>
              </a:ext>
            </a:extLst>
          </p:cNvPr>
          <p:cNvSpPr/>
          <p:nvPr/>
        </p:nvSpPr>
        <p:spPr>
          <a:xfrm>
            <a:off x="6739752" y="928855"/>
            <a:ext cx="2123659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Sekundäre Stakeholder</a:t>
            </a:r>
          </a:p>
          <a:p>
            <a:pPr lvl="1"/>
            <a:r>
              <a:rPr lang="de-DE" sz="1200"/>
              <a:t>Politische Vertretung der regionalen Hochschullandschaft</a:t>
            </a:r>
          </a:p>
          <a:p>
            <a:pPr lvl="1"/>
            <a:r>
              <a:rPr lang="de-DE" sz="1200"/>
              <a:t>BFH-Unterhalter IT-Infrastruktur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86383E-6855-CDA5-93A9-2B3AE8F4B26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843345" y="1704407"/>
            <a:ext cx="1751227" cy="17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3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DE36501-72FD-50B7-A200-22B08AC5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2537" y="1877329"/>
            <a:ext cx="1598851" cy="1598851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AC73ABA0-93A9-AE0E-4E6B-7D789766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0792" y="1809606"/>
            <a:ext cx="1642189" cy="16421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E6393C-2863-627D-FA25-E08D7B33CA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43345" y="1704407"/>
            <a:ext cx="1751227" cy="1751227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7C9C66A-A3F9-4CBD-844C-9F8A270C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n-lt"/>
                <a:cs typeface="+mn-lt"/>
              </a:rPr>
              <a:t>Project Setup</a:t>
            </a:r>
            <a:endParaRPr lang="de-CH"/>
          </a:p>
        </p:txBody>
      </p:sp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BBDD3F6A-D7A1-4C80-B495-6567E85A8637}"/>
              </a:ext>
            </a:extLst>
          </p:cNvPr>
          <p:cNvSpPr txBox="1">
            <a:spLocks/>
          </p:cNvSpPr>
          <p:nvPr/>
        </p:nvSpPr>
        <p:spPr>
          <a:xfrm>
            <a:off x="395288" y="1260354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ea typeface="MS PGothic"/>
              </a:rPr>
              <a:t>Startpunkt</a:t>
            </a:r>
            <a:endParaRPr lang="de-CH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85CAA651-3DF3-4E15-B6E8-11382BA7D0BC}"/>
              </a:ext>
            </a:extLst>
          </p:cNvPr>
          <p:cNvSpPr txBox="1">
            <a:spLocks/>
          </p:cNvSpPr>
          <p:nvPr/>
        </p:nvSpPr>
        <p:spPr>
          <a:xfrm>
            <a:off x="2535364" y="1275710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Themen-Analyse</a:t>
            </a:r>
            <a:endParaRPr lang="de-DE"/>
          </a:p>
          <a:p>
            <a:endParaRPr lang="de-CH"/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A238E6B5-E00A-42EB-99C3-E669CF90D287}"/>
              </a:ext>
            </a:extLst>
          </p:cNvPr>
          <p:cNvSpPr txBox="1">
            <a:spLocks/>
          </p:cNvSpPr>
          <p:nvPr/>
        </p:nvSpPr>
        <p:spPr>
          <a:xfrm>
            <a:off x="466137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>
                <a:ea typeface="MS PGothic"/>
              </a:rPr>
              <a:t>Stakeholder</a:t>
            </a:r>
            <a:endParaRPr lang="de-CH"/>
          </a:p>
        </p:txBody>
      </p: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43A9B8B1-0100-461F-9EAA-4A20730875F8}"/>
              </a:ext>
            </a:extLst>
          </p:cNvPr>
          <p:cNvSpPr txBox="1">
            <a:spLocks/>
          </p:cNvSpPr>
          <p:nvPr/>
        </p:nvSpPr>
        <p:spPr>
          <a:xfrm>
            <a:off x="6834983" y="1260353"/>
            <a:ext cx="1933199" cy="27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600" b="0" i="0" kern="1200" baseline="0">
                <a:solidFill>
                  <a:schemeClr val="tx2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342440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4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84879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34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27318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69757" marR="0" indent="0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None/>
              <a:tabLst/>
              <a:defRPr sz="1198" b="1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71219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4637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7076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9515" indent="0" algn="l" defTabSz="342440" rtl="0" eaLnBrk="1" latinLnBrk="0" hangingPunct="1">
              <a:spcBef>
                <a:spcPct val="20000"/>
              </a:spcBef>
              <a:buFont typeface="Arial"/>
              <a:buNone/>
              <a:defRPr sz="119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Organisation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98794-8D01-0544-8AD1-C21AA4AF213D}"/>
              </a:ext>
            </a:extLst>
          </p:cNvPr>
          <p:cNvSpPr/>
          <p:nvPr/>
        </p:nvSpPr>
        <p:spPr>
          <a:xfrm>
            <a:off x="194708" y="1068026"/>
            <a:ext cx="6520069" cy="33900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err="1"/>
          </a:p>
        </p:txBody>
      </p:sp>
      <p:sp>
        <p:nvSpPr>
          <p:cNvPr id="45" name="Inhaltsplatzhalter 1">
            <a:extLst>
              <a:ext uri="{FF2B5EF4-FFF2-40B4-BE49-F238E27FC236}">
                <a16:creationId xmlns:a16="http://schemas.microsoft.com/office/drawing/2014/main" id="{2827EC8B-C42F-4DED-98B2-04EBB0E8215C}"/>
              </a:ext>
            </a:extLst>
          </p:cNvPr>
          <p:cNvSpPr txBox="1">
            <a:spLocks/>
          </p:cNvSpPr>
          <p:nvPr/>
        </p:nvSpPr>
        <p:spPr>
          <a:xfrm>
            <a:off x="395288" y="4490568"/>
            <a:ext cx="8372894" cy="274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err="1"/>
              <a:t>Keypoints</a:t>
            </a: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BCF99F77-3CB4-854D-B606-93B98D889647}"/>
              </a:ext>
            </a:extLst>
          </p:cNvPr>
          <p:cNvSpPr txBox="1">
            <a:spLocks/>
          </p:cNvSpPr>
          <p:nvPr/>
        </p:nvSpPr>
        <p:spPr>
          <a:xfrm>
            <a:off x="395288" y="4859076"/>
            <a:ext cx="8372894" cy="1305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9756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03080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605214" marR="0" indent="-20213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804971" marR="0" indent="-199756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008294" marR="0" indent="-203324" algn="l" defTabSz="3424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8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188341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5856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829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0735" indent="-171219" algn="l" defTabSz="342440" rtl="0" eaLnBrk="1" latinLnBrk="0" hangingPunct="1">
              <a:spcBef>
                <a:spcPct val="20000"/>
              </a:spcBef>
              <a:buFont typeface="Arial"/>
              <a:buChar char="•"/>
              <a:defRPr sz="14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Individuelle Arbeit an Jira-Tasks</a:t>
            </a:r>
          </a:p>
          <a:p>
            <a:r>
              <a:rPr lang="de-DE" sz="1200"/>
              <a:t>Weekly online</a:t>
            </a:r>
          </a:p>
          <a:p>
            <a:r>
              <a:rPr lang="de-DE" sz="1200"/>
              <a:t>Daily tabellarisch</a:t>
            </a:r>
          </a:p>
          <a:p>
            <a:r>
              <a:rPr lang="de-DE" sz="1200"/>
              <a:t>Instant Messaging und Meetings nach Bedarf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B74EA7-2BC7-8FC8-4B92-5D68C9139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966418" y="1877329"/>
            <a:ext cx="1502634" cy="15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119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_2020_4_3.pptx" id="{2A0B135B-81FC-0847-BF2B-FC3F42DFBF2B}" vid="{89544320-A6F8-6349-8F27-A11F04ADE69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2E396D7346F5E438440207F0F665B0A" ma:contentTypeVersion="11" ma:contentTypeDescription="Ein neues Dokument erstellen." ma:contentTypeScope="" ma:versionID="b4be1209ffb724ac6fca63986941d079">
  <xsd:schema xmlns:xsd="http://www.w3.org/2001/XMLSchema" xmlns:xs="http://www.w3.org/2001/XMLSchema" xmlns:p="http://schemas.microsoft.com/office/2006/metadata/properties" xmlns:ns2="0a2e91dd-88cc-4471-8072-e0ecb0f28d98" targetNamespace="http://schemas.microsoft.com/office/2006/metadata/properties" ma:root="true" ma:fieldsID="3cf03eb96881a44d9ada6fa23009738a" ns2:_="">
    <xsd:import namespace="0a2e91dd-88cc-4471-8072-e0ecb0f28d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e91dd-88cc-4471-8072-e0ecb0f28d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385D8-87A8-412B-BEB6-14839F0797B0}">
  <ds:schemaRefs>
    <ds:schemaRef ds:uri="0a2e91dd-88cc-4471-8072-e0ecb0f28d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0a2e91dd-88cc-4471-8072-e0ecb0f28d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BFH_MarcFuhrer_Shell-Kommando_vi</Template>
  <TotalTime>0</TotalTime>
  <Application>Microsoft Office PowerPoint</Application>
  <PresentationFormat>On-screen Show (4:3)</PresentationFormat>
  <Slides>31</Slides>
  <Notes>19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BFH_PPT_Vorlage_16-9</vt:lpstr>
      <vt:lpstr>PowerPoint Presentation</vt:lpstr>
      <vt:lpstr>Agenda</vt:lpstr>
      <vt:lpstr>Project Setup</vt:lpstr>
      <vt:lpstr>Project Setup</vt:lpstr>
      <vt:lpstr>Project Setup</vt:lpstr>
      <vt:lpstr>Project Setup</vt:lpstr>
      <vt:lpstr>Project Setup</vt:lpstr>
      <vt:lpstr>Project Setup</vt:lpstr>
      <vt:lpstr>Project Setup</vt:lpstr>
      <vt:lpstr>Review</vt:lpstr>
      <vt:lpstr>Review</vt:lpstr>
      <vt:lpstr>Anforderungen</vt:lpstr>
      <vt:lpstr>Anforderungen</vt:lpstr>
      <vt:lpstr>Anforderungen</vt:lpstr>
      <vt:lpstr>Anforderungen</vt:lpstr>
      <vt:lpstr>Retrospektive I</vt:lpstr>
      <vt:lpstr>Scrum Method</vt:lpstr>
      <vt:lpstr>Scrum Method</vt:lpstr>
      <vt:lpstr>Scrum Method</vt:lpstr>
      <vt:lpstr>Scrum Method</vt:lpstr>
      <vt:lpstr>Scrum Method</vt:lpstr>
      <vt:lpstr>Scrum Method</vt:lpstr>
      <vt:lpstr>Scrum Method</vt:lpstr>
      <vt:lpstr>Retrospektive II</vt:lpstr>
      <vt:lpstr>Tools/Instrumente</vt:lpstr>
      <vt:lpstr>Tools/Instrumente</vt:lpstr>
      <vt:lpstr>Tools/Instrumente</vt:lpstr>
      <vt:lpstr>Lessons Learned</vt:lpstr>
      <vt:lpstr>Lessons Learned</vt:lpstr>
      <vt:lpstr>Demo</vt:lpstr>
      <vt:lpstr>Panel oder Handy?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- TextEditor</dc:title>
  <dc:creator>Fuhrer Marc Rudolf</dc:creator>
  <dc:description> </dc:description>
  <cp:revision>1</cp:revision>
  <cp:lastPrinted>2021-04-12T08:56:02Z</cp:lastPrinted>
  <dcterms:created xsi:type="dcterms:W3CDTF">2020-10-23T04:46:56Z</dcterms:created>
  <dcterms:modified xsi:type="dcterms:W3CDTF">2023-01-17T16:39:45Z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0x01010022E396D7346F5E438440207F0F665B0A</vt:lpwstr>
  </property>
  <property fmtid="{D5CDD505-2E9C-101B-9397-08002B2CF9AE}" pid="4" name="TaxCatchAll">
    <vt:lpwstr>241;#Vorlage|de1a6d3c-ac6a-4b34-8edd-308eb81066db</vt:lpwstr>
  </property>
</Properties>
</file>