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2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2"/>
    <p:restoredTop sz="94663"/>
  </p:normalViewPr>
  <p:slideViewPr>
    <p:cSldViewPr snapToGrid="0" snapToObjects="1" showGuides="1">
      <p:cViewPr varScale="1">
        <p:scale>
          <a:sx n="113" d="100"/>
          <a:sy n="113" d="100"/>
        </p:scale>
        <p:origin x="9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kMvN83UQ1Q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/>
              <a:t>LUCI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853519"/>
            <a:ext cx="3516019" cy="1752600"/>
          </a:xfrm>
        </p:spPr>
        <p:txBody>
          <a:bodyPr>
            <a:noAutofit/>
          </a:bodyPr>
          <a:lstStyle/>
          <a:p>
            <a:r>
              <a:rPr lang="en-US" sz="1400" dirty="0"/>
              <a:t>Martí Caixal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Joaquinet</a:t>
            </a:r>
            <a:endParaRPr lang="en-US" sz="1400" dirty="0"/>
          </a:p>
          <a:p>
            <a:r>
              <a:rPr lang="en-US" sz="1400" dirty="0" err="1"/>
              <a:t>Hernán</a:t>
            </a:r>
            <a:r>
              <a:rPr lang="en-US" sz="1400" dirty="0"/>
              <a:t> </a:t>
            </a:r>
            <a:r>
              <a:rPr lang="en-US" sz="1400" dirty="0" err="1"/>
              <a:t>Capilla</a:t>
            </a:r>
            <a:r>
              <a:rPr lang="en-US" sz="1400" dirty="0"/>
              <a:t> </a:t>
            </a:r>
            <a:r>
              <a:rPr lang="en-US" sz="1400" dirty="0" err="1"/>
              <a:t>Urbano</a:t>
            </a:r>
            <a:r>
              <a:rPr lang="en-US" sz="1400" dirty="0"/>
              <a:t> </a:t>
            </a:r>
          </a:p>
          <a:p>
            <a:r>
              <a:rPr lang="en-US" sz="1400" dirty="0"/>
              <a:t>Marc </a:t>
            </a:r>
            <a:r>
              <a:rPr lang="en-US" sz="1400" dirty="0" err="1"/>
              <a:t>Garrofé</a:t>
            </a:r>
            <a:r>
              <a:rPr lang="en-US" sz="1400" dirty="0"/>
              <a:t> Urrutia</a:t>
            </a:r>
          </a:p>
          <a:p>
            <a:r>
              <a:rPr lang="en-US" sz="1400" dirty="0"/>
              <a:t>Ricard Lopez Olivares</a:t>
            </a:r>
          </a:p>
          <a:p>
            <a:r>
              <a:rPr lang="en-US" sz="1400" dirty="0"/>
              <a:t>Bruno Moya </a:t>
            </a:r>
            <a:r>
              <a:rPr lang="en-US" sz="1400" dirty="0" err="1"/>
              <a:t>Ruíz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144198" y="3141833"/>
            <a:ext cx="2710409" cy="2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pd: no </a:t>
            </a:r>
            <a:r>
              <a:rPr lang="en-US" sz="600" dirty="0" err="1"/>
              <a:t>és</a:t>
            </a:r>
            <a:r>
              <a:rPr lang="en-US" sz="600" dirty="0"/>
              <a:t> un sandwich (:</a:t>
            </a:r>
          </a:p>
          <a:p>
            <a:endParaRPr lang="en-US" sz="1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56741" y="4981394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Robot </a:t>
            </a:r>
            <a:r>
              <a:rPr lang="en-US" sz="2000" dirty="0" err="1"/>
              <a:t>amb</a:t>
            </a:r>
            <a:r>
              <a:rPr lang="en-US" sz="2000" dirty="0"/>
              <a:t> </a:t>
            </a:r>
            <a:r>
              <a:rPr lang="en-US" sz="2000" dirty="0" err="1"/>
              <a:t>l’objectiu</a:t>
            </a:r>
            <a:r>
              <a:rPr lang="en-US" sz="2000" dirty="0"/>
              <a:t> de </a:t>
            </a:r>
            <a:r>
              <a:rPr lang="en-US" sz="2000" dirty="0" err="1"/>
              <a:t>localitzar</a:t>
            </a:r>
            <a:r>
              <a:rPr lang="en-US" sz="2000" dirty="0"/>
              <a:t> </a:t>
            </a:r>
            <a:r>
              <a:rPr lang="en-US" sz="2000" dirty="0" err="1"/>
              <a:t>persones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risc</a:t>
            </a:r>
            <a:r>
              <a:rPr lang="en-US" sz="2000" dirty="0"/>
              <a:t> a </a:t>
            </a:r>
            <a:r>
              <a:rPr lang="en-US" sz="2000" dirty="0" err="1"/>
              <a:t>terrenys</a:t>
            </a:r>
            <a:r>
              <a:rPr lang="en-US" sz="2000" dirty="0"/>
              <a:t> </a:t>
            </a:r>
            <a:r>
              <a:rPr lang="en-US" sz="2000" dirty="0" err="1"/>
              <a:t>hostils</a:t>
            </a:r>
            <a:r>
              <a:rPr lang="en-US" sz="2000" dirty="0"/>
              <a:t> per humans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56998FE-42FD-4138-B8C7-3B93698B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6" y="408930"/>
            <a:ext cx="3480412" cy="294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9189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ca-ES" dirty="0"/>
              <a:t>1. Arquitectura</a:t>
            </a:r>
            <a:br>
              <a:rPr lang="ca-ES" dirty="0"/>
            </a:br>
            <a:r>
              <a:rPr lang="ca-ES" dirty="0"/>
              <a:t>hardware i </a:t>
            </a:r>
            <a:br>
              <a:rPr lang="ca-ES" dirty="0"/>
            </a:br>
            <a:r>
              <a:rPr lang="ca-ES" dirty="0"/>
              <a:t>software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0695" y="2184027"/>
            <a:ext cx="3986407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ca-E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54933-D38B-4E7D-BC2D-7EBF446E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137"/>
            <a:ext cx="5433614" cy="3987863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5B8F0D0-13A9-4BF8-B158-AFBA13379F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471146"/>
            <a:ext cx="5334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2. Algorísmica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05401" y="2184027"/>
            <a:ext cx="7974894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/>
              <a:t>Conducció: </a:t>
            </a:r>
            <a:r>
              <a:rPr lang="ca-ES" dirty="0" err="1"/>
              <a:t>Gamepad</a:t>
            </a:r>
            <a:r>
              <a:rPr lang="ca-ES" dirty="0"/>
              <a:t> controlat per </a:t>
            </a:r>
            <a:r>
              <a:rPr lang="ca-ES" dirty="0" err="1"/>
              <a:t>Python</a:t>
            </a:r>
            <a:r>
              <a:rPr lang="ca-ES" dirty="0"/>
              <a:t> i envia instruccions a </a:t>
            </a:r>
            <a:r>
              <a:rPr lang="ca-ES" dirty="0" err="1"/>
              <a:t>l’Arduino</a:t>
            </a:r>
            <a:r>
              <a:rPr lang="ca-ES" dirty="0"/>
              <a:t> per Serial</a:t>
            </a:r>
          </a:p>
          <a:p>
            <a:pPr marL="0" indent="0">
              <a:buNone/>
            </a:pPr>
            <a:endParaRPr lang="ca-ES" dirty="0"/>
          </a:p>
          <a:p>
            <a:r>
              <a:rPr lang="ca-ES" dirty="0"/>
              <a:t>IA: SSD </a:t>
            </a:r>
            <a:r>
              <a:rPr lang="ca-ES" dirty="0" err="1"/>
              <a:t>ResNet</a:t>
            </a:r>
            <a:r>
              <a:rPr lang="ca-ES" dirty="0"/>
              <a:t> per detectar persones</a:t>
            </a:r>
          </a:p>
          <a:p>
            <a:pPr marL="0" indent="0">
              <a:buNone/>
            </a:pPr>
            <a:endParaRPr lang="ca-ES" dirty="0"/>
          </a:p>
          <a:p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Fusió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càmeres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: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ajuntar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 imatge de la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càmera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tèrmica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(8x8 pixels) i la normal, fent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interpolació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bicúbica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 de la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tèrmica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per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fer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-la més gran de el que realment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és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</a:t>
            </a:r>
            <a:br>
              <a:rPr lang="es-ES" dirty="0"/>
            </a:br>
            <a:endParaRPr lang="ca-ES" dirty="0"/>
          </a:p>
          <a:p>
            <a:r>
              <a:rPr lang="ca-ES" dirty="0" err="1"/>
              <a:t>Google</a:t>
            </a:r>
            <a:r>
              <a:rPr lang="ca-ES" dirty="0"/>
              <a:t> </a:t>
            </a:r>
            <a:r>
              <a:rPr lang="ca-ES" dirty="0" err="1"/>
              <a:t>Cloud</a:t>
            </a:r>
            <a:r>
              <a:rPr lang="ca-ES" dirty="0"/>
              <a:t>: </a:t>
            </a:r>
            <a:r>
              <a:rPr lang="ca-ES" dirty="0" err="1"/>
              <a:t>Speech</a:t>
            </a:r>
            <a:r>
              <a:rPr lang="ca-ES" dirty="0"/>
              <a:t> to text per aconseguir transcripció en temps real del que recull el micròfon del robot.</a:t>
            </a:r>
          </a:p>
          <a:p>
            <a:pPr marL="0" indent="0">
              <a:buNone/>
            </a:pPr>
            <a:endParaRPr lang="ca-ES" dirty="0"/>
          </a:p>
          <a:p>
            <a:r>
              <a:rPr lang="ca-ES" dirty="0"/>
              <a:t>Servidor amb </a:t>
            </a:r>
            <a:r>
              <a:rPr lang="ca-ES" dirty="0" err="1"/>
              <a:t>Flask</a:t>
            </a:r>
            <a:r>
              <a:rPr lang="ca-ES" dirty="0"/>
              <a:t> i </a:t>
            </a:r>
            <a:r>
              <a:rPr lang="ca-ES" dirty="0" err="1"/>
              <a:t>websockets</a:t>
            </a:r>
            <a:r>
              <a:rPr lang="ca-ES" dirty="0"/>
              <a:t>: Permet veure les imatges de les càmeres en </a:t>
            </a:r>
            <a:r>
              <a:rPr lang="ca-ES" dirty="0" err="1"/>
              <a:t>streaming</a:t>
            </a:r>
            <a:r>
              <a:rPr lang="ca-ES" dirty="0"/>
              <a:t>, dades i gràfiques en temps real dels sensors i la transcripció en temps real.</a:t>
            </a:r>
          </a:p>
        </p:txBody>
      </p:sp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</a:t>
            </a:r>
            <a:r>
              <a:rPr lang="en-US" dirty="0" err="1"/>
              <a:t>i</a:t>
            </a:r>
            <a:r>
              <a:rPr lang="en-US" dirty="0"/>
              <a:t> Git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341244"/>
            <a:ext cx="8141677" cy="3584821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3576" y="5101911"/>
            <a:ext cx="8203224" cy="762558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r>
              <a:rPr lang="en-US" sz="3600" i="1" dirty="0">
                <a:solidFill>
                  <a:srgbClr val="FF0000"/>
                </a:solidFill>
              </a:rPr>
              <a:t>https://youtu.be/AkMvN83UQ1Q</a:t>
            </a:r>
            <a:br>
              <a:rPr lang="en-US" sz="3600" i="1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483576" y="6040315"/>
            <a:ext cx="8203223" cy="38820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rgbClr val="FF0000"/>
                </a:solidFill>
              </a:rPr>
              <a:t>https://github.com/marcgarrofe/RLP-PLAB</a:t>
            </a:r>
          </a:p>
        </p:txBody>
      </p:sp>
      <p:pic>
        <p:nvPicPr>
          <p:cNvPr id="3" name="Elementos multimedia en línea 2" title="Luci - Human seeker robot in hostile environments.">
            <a:hlinkClick r:id="" action="ppaction://media"/>
            <a:extLst>
              <a:ext uri="{FF2B5EF4-FFF2-40B4-BE49-F238E27FC236}">
                <a16:creationId xmlns:a16="http://schemas.microsoft.com/office/drawing/2014/main" id="{D47670C4-2344-4B3A-AEDA-2DC15A3AB0C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4478" y="1341244"/>
            <a:ext cx="6779093" cy="38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1030</TotalTime>
  <Words>189</Words>
  <Application>Microsoft Office PowerPoint</Application>
  <PresentationFormat>Presentación en pantalla (4:3)</PresentationFormat>
  <Paragraphs>23</Paragraphs>
  <Slides>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Open Sans</vt:lpstr>
      <vt:lpstr>Clarity</vt:lpstr>
      <vt:lpstr>LUCI</vt:lpstr>
      <vt:lpstr>1. Arquitectura hardware i  software</vt:lpstr>
      <vt:lpstr>2. Algorísmica</vt:lpstr>
      <vt:lpstr>FOTOS, VIDEO i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Bruno Moya</cp:lastModifiedBy>
  <cp:revision>47</cp:revision>
  <dcterms:created xsi:type="dcterms:W3CDTF">2017-02-15T08:09:33Z</dcterms:created>
  <dcterms:modified xsi:type="dcterms:W3CDTF">2022-05-31T19:46:31Z</dcterms:modified>
  <cp:category/>
</cp:coreProperties>
</file>