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 snapToObjects="1" showGuides="1">
      <p:cViewPr varScale="1">
        <p:scale>
          <a:sx n="85" d="100"/>
          <a:sy n="85" d="100"/>
        </p:scale>
        <p:origin x="10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sportal.com/blog/2020/6/8/high-resolution-thermal-camera-with-raspberry-pi-and-mlx90640" TargetMode="External"/><Relationship Id="rId2" Type="http://schemas.openxmlformats.org/officeDocument/2006/relationships/hyperlink" Target="https://github.com/gritmind/image-processing-for-fire-det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tiempo.com/tecnosfera/novedades-tecnologia/firebot-el-robot-que-ayuda-a-prevenir-incendios-forestales-1031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LUCi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3516019" cy="2618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GROUP_16</a:t>
            </a:r>
          </a:p>
          <a:p>
            <a:endParaRPr lang="en-US" dirty="0"/>
          </a:p>
          <a:p>
            <a:r>
              <a:rPr lang="en-US" dirty="0"/>
              <a:t>Martí </a:t>
            </a:r>
            <a:r>
              <a:rPr lang="en-US" dirty="0" err="1"/>
              <a:t>Caixal</a:t>
            </a:r>
            <a:r>
              <a:rPr lang="en-US" dirty="0"/>
              <a:t> </a:t>
            </a:r>
            <a:r>
              <a:rPr lang="en-US" dirty="0" err="1"/>
              <a:t>Joaquinet</a:t>
            </a:r>
            <a:endParaRPr lang="en-US" dirty="0"/>
          </a:p>
          <a:p>
            <a:r>
              <a:rPr lang="en-US" dirty="0" err="1"/>
              <a:t>Hernán</a:t>
            </a:r>
            <a:r>
              <a:rPr lang="en-US" dirty="0"/>
              <a:t> </a:t>
            </a:r>
            <a:r>
              <a:rPr lang="en-US" dirty="0" err="1"/>
              <a:t>Capilla</a:t>
            </a:r>
            <a:r>
              <a:rPr lang="en-US" dirty="0"/>
              <a:t> </a:t>
            </a:r>
            <a:r>
              <a:rPr lang="en-US" dirty="0" err="1"/>
              <a:t>Urbano</a:t>
            </a:r>
            <a:r>
              <a:rPr lang="en-US" dirty="0"/>
              <a:t> </a:t>
            </a:r>
          </a:p>
          <a:p>
            <a:r>
              <a:rPr lang="en-US" dirty="0"/>
              <a:t>Marc </a:t>
            </a:r>
            <a:r>
              <a:rPr lang="en-US" dirty="0" err="1"/>
              <a:t>Garrofé</a:t>
            </a:r>
            <a:r>
              <a:rPr lang="en-US" dirty="0"/>
              <a:t> Urrutia</a:t>
            </a:r>
          </a:p>
          <a:p>
            <a:r>
              <a:rPr lang="en-US" dirty="0"/>
              <a:t>Ricard Lopez Olivares</a:t>
            </a:r>
          </a:p>
          <a:p>
            <a:r>
              <a:rPr lang="en-US" dirty="0"/>
              <a:t>Bruno Moya </a:t>
            </a:r>
            <a:r>
              <a:rPr lang="en-US" dirty="0" err="1"/>
              <a:t>Ruíz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905080" y="3520567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Robot </a:t>
            </a:r>
            <a:r>
              <a:rPr lang="en-US" dirty="0" err="1"/>
              <a:t>amb</a:t>
            </a:r>
            <a:r>
              <a:rPr lang="en-US" dirty="0"/>
              <a:t> </a:t>
            </a:r>
            <a:r>
              <a:rPr lang="en-US" dirty="0" err="1"/>
              <a:t>l’objectiu</a:t>
            </a:r>
            <a:r>
              <a:rPr lang="en-US" dirty="0"/>
              <a:t> de </a:t>
            </a:r>
            <a:r>
              <a:rPr lang="en-US" dirty="0" err="1"/>
              <a:t>localitzar</a:t>
            </a:r>
            <a:r>
              <a:rPr lang="en-US" dirty="0"/>
              <a:t> </a:t>
            </a:r>
            <a:r>
              <a:rPr lang="en-US" dirty="0" err="1"/>
              <a:t>persones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risc</a:t>
            </a:r>
            <a:r>
              <a:rPr lang="en-US" dirty="0"/>
              <a:t> a </a:t>
            </a:r>
            <a:r>
              <a:rPr lang="en-US" dirty="0" err="1"/>
              <a:t>terrenys</a:t>
            </a:r>
            <a:r>
              <a:rPr lang="en-US" dirty="0"/>
              <a:t> </a:t>
            </a:r>
            <a:r>
              <a:rPr lang="en-US" dirty="0" err="1"/>
              <a:t>hostils</a:t>
            </a:r>
            <a:r>
              <a:rPr lang="en-US" dirty="0"/>
              <a:t> per humans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521FBE18-9240-458E-8878-C2928FDEFC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83" y="736461"/>
            <a:ext cx="2990847" cy="20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61" y="521817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LUCI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77924"/>
              </p:ext>
            </p:extLst>
          </p:nvPr>
        </p:nvGraphicFramePr>
        <p:xfrm>
          <a:off x="744352" y="1856626"/>
          <a:ext cx="7138817" cy="428960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3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019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Price/unit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/>
                        <a:t>Raspberry Pi 3 B+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r>
                        <a:rPr lang="en-US" sz="1200" b="1" dirty="0"/>
                        <a:t> Gravity: Sensor de gases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6,5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41,5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r>
                        <a:rPr lang="en-US" sz="1200" b="1" dirty="0"/>
                        <a:t>Sensor de </a:t>
                      </a:r>
                      <a:r>
                        <a:rPr lang="en-US" sz="1200" b="1" dirty="0" err="1"/>
                        <a:t>distancia</a:t>
                      </a:r>
                      <a:r>
                        <a:rPr lang="en-US" sz="1200" b="1" dirty="0"/>
                        <a:t> por </a:t>
                      </a:r>
                      <a:r>
                        <a:rPr lang="en-US" sz="1200" b="1" dirty="0" err="1"/>
                        <a:t>ultrasondos</a:t>
                      </a:r>
                      <a:r>
                        <a:rPr lang="en-US" sz="1200" b="1" dirty="0"/>
                        <a:t> HC-SR04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45,1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2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Arduin</a:t>
                      </a:r>
                      <a:r>
                        <a:rPr lang="en-US" sz="1200" b="1" dirty="0"/>
                        <a:t> UNO REV.3,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60,1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r>
                        <a:rPr lang="en-US" sz="1200" b="1" dirty="0"/>
                        <a:t>Kit </a:t>
                      </a:r>
                      <a:r>
                        <a:rPr lang="en-US" sz="1200" b="1" dirty="0" err="1"/>
                        <a:t>motores</a:t>
                      </a:r>
                      <a:r>
                        <a:rPr lang="en-US" sz="1200" b="1" dirty="0"/>
                        <a:t>: DAGU 140RPM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5,59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65,69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r>
                        <a:rPr lang="en-US" sz="1200" b="1" dirty="0"/>
                        <a:t>Cable de pila 9V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0,79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66,48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r>
                        <a:rPr lang="en-US" sz="1200" b="1" dirty="0"/>
                        <a:t>MLX90640 Thermal Camera Breakout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53,55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119,55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WEBCAM C160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12,8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132,35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049469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Sensor TEMP./HUMEDAD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4,02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136,37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13161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POWER BANK 5000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7,91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144,28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119286"/>
                  </a:ext>
                </a:extLst>
              </a:tr>
              <a:tr h="276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L93B QUAD PUSH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2,15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146,91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04801"/>
                  </a:ext>
                </a:extLst>
              </a:tr>
              <a:tr h="276582">
                <a:tc gridSpan="2">
                  <a:txBody>
                    <a:bodyPr/>
                    <a:lstStyle/>
                    <a:p>
                      <a:r>
                        <a:rPr lang="en-US" b="1" dirty="0"/>
                        <a:t>TOTAL:</a:t>
                      </a:r>
                    </a:p>
                  </a:txBody>
                  <a:tcP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146,91</a:t>
                      </a:r>
                    </a:p>
                  </a:txBody>
                  <a:tcP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87ABAD1-87C8-4185-9C04-4FD2312CC0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6" y="546381"/>
            <a:ext cx="1615025" cy="11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11" y="2404242"/>
            <a:ext cx="8229600" cy="990600"/>
          </a:xfrm>
        </p:spPr>
        <p:txBody>
          <a:bodyPr/>
          <a:lstStyle/>
          <a:p>
            <a:r>
              <a:rPr lang="en-US" dirty="0" err="1"/>
              <a:t>Altres</a:t>
            </a:r>
            <a:r>
              <a:rPr lang="en-US" dirty="0"/>
              <a:t> </a:t>
            </a:r>
            <a:r>
              <a:rPr lang="en-US" dirty="0" err="1"/>
              <a:t>enllaços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711" y="3471040"/>
            <a:ext cx="8229600" cy="2995073"/>
          </a:xfrm>
        </p:spPr>
        <p:txBody>
          <a:bodyPr>
            <a:normAutofit/>
          </a:bodyPr>
          <a:lstStyle/>
          <a:p>
            <a:r>
              <a:rPr lang="es-ES" b="0" i="0" u="none" strike="noStrike" dirty="0">
                <a:effectLst/>
                <a:latin typeface="Whitney"/>
                <a:hlinkClick r:id="rId2"/>
              </a:rPr>
              <a:t>https://github.com/gritmind/image-processing-for-fire-detection</a:t>
            </a:r>
            <a:r>
              <a:rPr lang="es-ES" b="0" i="0" u="none" strike="noStrike" dirty="0">
                <a:effectLst/>
                <a:latin typeface="Whitney"/>
              </a:rPr>
              <a:t> </a:t>
            </a:r>
          </a:p>
          <a:p>
            <a:endParaRPr lang="es-ES" dirty="0">
              <a:latin typeface="Whitney"/>
            </a:endParaRPr>
          </a:p>
          <a:p>
            <a:r>
              <a:rPr lang="en-US" dirty="0">
                <a:hlinkClick r:id="rId3"/>
              </a:rPr>
              <a:t>https://makersportal.com/blog/2020/6/8/high-resolution-thermal-camera-with-raspberry-pi-and-mlx90640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4E6E8E-F6FC-6343-8076-AA1F0F100EFC}"/>
              </a:ext>
            </a:extLst>
          </p:cNvPr>
          <p:cNvSpPr txBox="1">
            <a:spLocks/>
          </p:cNvSpPr>
          <p:nvPr/>
        </p:nvSpPr>
        <p:spPr>
          <a:xfrm>
            <a:off x="467711" y="627993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Projecte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s-ES" dirty="0" err="1"/>
              <a:t>à</a:t>
            </a:r>
            <a:r>
              <a:rPr lang="es-ES" dirty="0"/>
              <a:t> </a:t>
            </a:r>
            <a:r>
              <a:rPr lang="es-ES" dirty="0" err="1"/>
              <a:t>inspirat</a:t>
            </a: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B4DBA1D-7B64-B341-938D-0020008C8D11}"/>
              </a:ext>
            </a:extLst>
          </p:cNvPr>
          <p:cNvSpPr txBox="1">
            <a:spLocks/>
          </p:cNvSpPr>
          <p:nvPr/>
        </p:nvSpPr>
        <p:spPr>
          <a:xfrm>
            <a:off x="446691" y="1453056"/>
            <a:ext cx="8229600" cy="1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https://www.eltiempo.com/tecnosfera/novedades-tecnologia/firebot-el-robot-que-ayuda-a-prevenir-incendios-forestales-103122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607</TotalTime>
  <Words>175</Words>
  <Application>Microsoft Office PowerPoint</Application>
  <PresentationFormat>Presentación en pantalla (4:3)</PresentationFormat>
  <Paragraphs>68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Whitney</vt:lpstr>
      <vt:lpstr>Clarity</vt:lpstr>
      <vt:lpstr>LUCi</vt:lpstr>
      <vt:lpstr>LUCI</vt:lpstr>
      <vt:lpstr>Altres enllaços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Ricard Lopez Olivares</cp:lastModifiedBy>
  <cp:revision>20</cp:revision>
  <dcterms:created xsi:type="dcterms:W3CDTF">2017-02-15T08:09:33Z</dcterms:created>
  <dcterms:modified xsi:type="dcterms:W3CDTF">2022-03-16T17:48:55Z</dcterms:modified>
  <cp:category/>
</cp:coreProperties>
</file>