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3" r:id="rId2"/>
    <p:sldId id="256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/>
    <p:restoredTop sz="94663"/>
  </p:normalViewPr>
  <p:slideViewPr>
    <p:cSldViewPr snapToGrid="0" snapToObjects="1" showGuides="1">
      <p:cViewPr varScale="1">
        <p:scale>
          <a:sx n="113" d="100"/>
          <a:sy n="113" d="100"/>
        </p:scale>
        <p:origin x="18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525919"/>
            <a:ext cx="8229600" cy="1046866"/>
          </a:xfrm>
        </p:spPr>
        <p:txBody>
          <a:bodyPr>
            <a:normAutofit fontScale="90000"/>
          </a:bodyPr>
          <a:lstStyle/>
          <a:p>
            <a:r>
              <a:rPr lang="en-US" dirty="0"/>
              <a:t>Com </a:t>
            </a:r>
            <a:r>
              <a:rPr lang="en-US" dirty="0" err="1"/>
              <a:t>ser</a:t>
            </a:r>
            <a:r>
              <a:rPr lang="es-ES" dirty="0"/>
              <a:t>à la </a:t>
            </a:r>
            <a:r>
              <a:rPr lang="es-ES" dirty="0" err="1"/>
              <a:t>vostra</a:t>
            </a:r>
            <a:r>
              <a:rPr lang="es-ES" dirty="0"/>
              <a:t> </a:t>
            </a:r>
            <a:r>
              <a:rPr lang="es-ES" dirty="0" err="1"/>
              <a:t>presentació</a:t>
            </a:r>
            <a:r>
              <a:rPr lang="es-ES" dirty="0"/>
              <a:t> del </a:t>
            </a:r>
            <a:r>
              <a:rPr lang="es-ES" dirty="0" err="1"/>
              <a:t>dia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1 de </a:t>
            </a:r>
            <a:r>
              <a:rPr lang="es-ES" dirty="0" err="1"/>
              <a:t>Juny</a:t>
            </a:r>
            <a:r>
              <a:rPr lang="es-ES" dirty="0"/>
              <a:t> a les 15.00h a </a:t>
            </a:r>
            <a:r>
              <a:rPr lang="es-ES" dirty="0" err="1"/>
              <a:t>l’Open</a:t>
            </a:r>
            <a:r>
              <a:rPr lang="es-ES" dirty="0"/>
              <a:t> </a:t>
            </a:r>
            <a:r>
              <a:rPr lang="es-ES" dirty="0" err="1"/>
              <a:t>Lab</a:t>
            </a:r>
            <a:r>
              <a:rPr lang="es-ES" dirty="0"/>
              <a:t>?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0121" y="1673621"/>
            <a:ext cx="8739961" cy="5107993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0121" y="1799580"/>
            <a:ext cx="873996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/>
              <a:t>Heu de ser-hi </a:t>
            </a:r>
            <a:r>
              <a:rPr lang="ca-ES" sz="1600" b="1" dirty="0" err="1"/>
              <a:t>l’Open</a:t>
            </a:r>
            <a:r>
              <a:rPr lang="ca-ES" sz="1600" b="1" dirty="0"/>
              <a:t> </a:t>
            </a:r>
            <a:r>
              <a:rPr lang="ca-ES" sz="1600" b="1" dirty="0" err="1"/>
              <a:t>Lab</a:t>
            </a:r>
            <a:r>
              <a:rPr lang="ca-ES" sz="1600" b="1" dirty="0"/>
              <a:t> de l’Escola (a l’entrada principal, i al final del passadís de la dreta) el DIMECRES 1 de JUNY a les 14.45h. </a:t>
            </a:r>
            <a:r>
              <a:rPr lang="ca-ES" sz="1600" b="1" u="sng" dirty="0"/>
              <a:t>Començarem en punt a les 15.00h.</a:t>
            </a:r>
            <a:r>
              <a:rPr lang="ca-ES" sz="1600" b="1" dirty="0"/>
              <a:t> Tindreu 4 min. (240 segons) per la vostra presentació. </a:t>
            </a:r>
          </a:p>
          <a:p>
            <a:r>
              <a:rPr lang="ca-ES" sz="1600" dirty="0"/>
              <a:t>Heu de fer servir aquesta distribució de temps i el </a:t>
            </a:r>
            <a:r>
              <a:rPr lang="ca-ES" sz="1600" dirty="0" err="1"/>
              <a:t>ppt</a:t>
            </a:r>
            <a:r>
              <a:rPr lang="ca-ES" sz="1600" dirty="0"/>
              <a:t> com a referència: </a:t>
            </a:r>
            <a:endParaRPr lang="ca-ES" sz="1600" b="1" dirty="0"/>
          </a:p>
          <a:p>
            <a:endParaRPr lang="ca-ES" sz="16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0 a 60 segons (diapositiva “Nom del Robot”)</a:t>
            </a:r>
          </a:p>
          <a:p>
            <a:pPr lvl="1"/>
            <a:r>
              <a:rPr lang="ca-ES" sz="1100" b="1" dirty="0"/>
              <a:t>"1 </a:t>
            </a:r>
            <a:r>
              <a:rPr lang="ca-ES" sz="1100" b="1" dirty="0" err="1"/>
              <a:t>Minute</a:t>
            </a:r>
            <a:r>
              <a:rPr lang="ca-ES" sz="1100" b="1" dirty="0"/>
              <a:t> </a:t>
            </a:r>
            <a:r>
              <a:rPr lang="ca-ES" sz="1100" b="1" dirty="0" err="1"/>
              <a:t>Elevator</a:t>
            </a:r>
            <a:r>
              <a:rPr lang="ca-ES" sz="1100" b="1" dirty="0"/>
              <a:t> Pitch":</a:t>
            </a:r>
            <a:br>
              <a:rPr lang="ca-ES" sz="1100" b="1" dirty="0"/>
            </a:br>
            <a:r>
              <a:rPr lang="ca-ES" sz="1100" dirty="0"/>
              <a:t>00-05s: El nom del robot. </a:t>
            </a:r>
            <a:br>
              <a:rPr lang="ca-ES" sz="1100" dirty="0"/>
            </a:br>
            <a:r>
              <a:rPr lang="ca-ES" sz="1100" dirty="0"/>
              <a:t>05-15s: Què fa el robot.</a:t>
            </a:r>
            <a:br>
              <a:rPr lang="ca-ES" sz="1100" dirty="0"/>
            </a:br>
            <a:r>
              <a:rPr lang="ca-ES" sz="1100" dirty="0"/>
              <a:t>15-25s: Per què heu decidit dissenyar aquest robot.</a:t>
            </a:r>
            <a:br>
              <a:rPr lang="ca-ES" sz="1100" dirty="0"/>
            </a:br>
            <a:r>
              <a:rPr lang="ca-ES" sz="1100" dirty="0"/>
              <a:t>25-40s: Enumeració dels mòduls software.</a:t>
            </a:r>
            <a:br>
              <a:rPr lang="ca-ES" sz="1100" dirty="0"/>
            </a:br>
            <a:r>
              <a:rPr lang="ca-ES" sz="1100" dirty="0"/>
              <a:t>40-60s: Quins són els punts forts del projecte.</a:t>
            </a:r>
          </a:p>
          <a:p>
            <a:pPr lvl="1"/>
            <a:endParaRPr lang="ca-ES" sz="11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60 a 120 segons (diapositiva ”1. Arquitectura hardware i software”)</a:t>
            </a:r>
            <a:r>
              <a:rPr lang="ca-ES" sz="1600" dirty="0"/>
              <a:t>:</a:t>
            </a:r>
          </a:p>
          <a:p>
            <a:pPr marL="450850" lvl="1"/>
            <a:r>
              <a:rPr lang="ca-ES" sz="1100" dirty="0"/>
              <a:t>Entrareu en detalls sobre l’arquitectura hardware (components) i software (mòduls) proposades, indicant quins mòduls, de tots els identificats, heu decidit desenvolupar.</a:t>
            </a:r>
          </a:p>
          <a:p>
            <a:pPr marL="450850" lvl="1"/>
            <a:r>
              <a:rPr lang="ca-ES" sz="11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120 a 180 segons (diapositiva “2. Algorísmica”):</a:t>
            </a:r>
          </a:p>
          <a:p>
            <a:pPr marL="450850"/>
            <a:r>
              <a:rPr lang="ca-ES" sz="1100" dirty="0"/>
              <a:t>He d’enumerar i explicar breument els algorismes de navegació, cinemàtics, etc., que heu implementat.</a:t>
            </a:r>
            <a:endParaRPr lang="ca-ES" sz="1600" dirty="0"/>
          </a:p>
          <a:p>
            <a:endParaRPr lang="ca-ES" sz="1600" dirty="0"/>
          </a:p>
          <a:p>
            <a:pPr marL="292100" indent="-292100">
              <a:buFont typeface="Arial" charset="0"/>
              <a:buChar char="•"/>
            </a:pPr>
            <a:r>
              <a:rPr lang="ca-ES" sz="1600" b="1" dirty="0"/>
              <a:t>De 180 a 240 segons (diapositiva “3. Contribucions destacades”)</a:t>
            </a:r>
            <a:r>
              <a:rPr lang="ca-ES" sz="1600" dirty="0"/>
              <a:t>:</a:t>
            </a:r>
          </a:p>
          <a:p>
            <a:pPr marL="450850"/>
            <a:r>
              <a:rPr lang="ca-ES" sz="1100" dirty="0"/>
              <a:t>Presentareu fotos/animacions que permetin veure les vostres </a:t>
            </a:r>
            <a:r>
              <a:rPr lang="ca-ES" sz="1100" dirty="0" err="1"/>
              <a:t>amazing</a:t>
            </a:r>
            <a:r>
              <a:rPr lang="ca-ES" sz="1100" dirty="0"/>
              <a:t> </a:t>
            </a:r>
            <a:r>
              <a:rPr lang="ca-ES" sz="1100" dirty="0" err="1"/>
              <a:t>contributions</a:t>
            </a:r>
            <a:r>
              <a:rPr lang="ca-ES" sz="1100" b="1" dirty="0"/>
              <a:t>.</a:t>
            </a:r>
            <a:r>
              <a:rPr lang="ca-ES" sz="1100" dirty="0"/>
              <a:t> També deixareu un enllaç al </a:t>
            </a:r>
            <a:r>
              <a:rPr lang="ca-ES" sz="1100" dirty="0" err="1"/>
              <a:t>github</a:t>
            </a:r>
            <a:r>
              <a:rPr lang="ca-ES" sz="1100" dirty="0"/>
              <a:t>.</a:t>
            </a:r>
          </a:p>
          <a:p>
            <a:pPr marL="450850"/>
            <a:r>
              <a:rPr lang="ca-ES" sz="1100" b="1" dirty="0"/>
              <a:t> Podeu fer servir el vídeo </a:t>
            </a:r>
            <a:r>
              <a:rPr lang="ca-ES" sz="1100" dirty="0"/>
              <a:t>i indicar el punt exacte on voleu anar, fent sempre èmfasi en explicar els punts forts.</a:t>
            </a:r>
          </a:p>
          <a:p>
            <a:pPr marL="450850"/>
            <a:r>
              <a:rPr lang="ca-ES" sz="1100" dirty="0">
                <a:solidFill>
                  <a:srgbClr val="FF0000"/>
                </a:solidFill>
              </a:rPr>
              <a:t>És obligatori mantenir l’estructura de les 4 diapositives i fer </a:t>
            </a:r>
            <a:r>
              <a:rPr lang="ca-ES" sz="1100" i="1" dirty="0" err="1">
                <a:solidFill>
                  <a:srgbClr val="FF0000"/>
                </a:solidFill>
              </a:rPr>
              <a:t>l’elevator</a:t>
            </a:r>
            <a:r>
              <a:rPr lang="ca-ES" sz="1100" i="1" dirty="0">
                <a:solidFill>
                  <a:srgbClr val="FF0000"/>
                </a:solidFill>
              </a:rPr>
              <a:t> pitch </a:t>
            </a:r>
            <a:r>
              <a:rPr lang="ca-ES" sz="1100" dirty="0">
                <a:solidFill>
                  <a:srgbClr val="FF0000"/>
                </a:solidFill>
              </a:rPr>
              <a:t>al principi de la presentació.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1"/>
            <a:ext cx="9144000" cy="6858000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22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/>
              <a:t>LUCI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r>
              <a:rPr lang="en-US" sz="1400" dirty="0"/>
              <a:t>Martí Caixal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Joaquinet</a:t>
            </a:r>
            <a:endParaRPr lang="en-US" sz="1400" dirty="0"/>
          </a:p>
          <a:p>
            <a:r>
              <a:rPr lang="en-US" sz="1400" dirty="0" err="1"/>
              <a:t>Hernán</a:t>
            </a:r>
            <a:r>
              <a:rPr lang="en-US" sz="1400" dirty="0"/>
              <a:t> </a:t>
            </a:r>
            <a:r>
              <a:rPr lang="en-US" sz="1400" dirty="0" err="1"/>
              <a:t>Capilla</a:t>
            </a:r>
            <a:r>
              <a:rPr lang="en-US" sz="1400" dirty="0"/>
              <a:t> </a:t>
            </a:r>
            <a:r>
              <a:rPr lang="en-US" sz="1400" dirty="0" err="1"/>
              <a:t>Urbano</a:t>
            </a:r>
            <a:r>
              <a:rPr lang="en-US" sz="1400" dirty="0"/>
              <a:t> </a:t>
            </a:r>
          </a:p>
          <a:p>
            <a:r>
              <a:rPr lang="en-US" sz="1400" dirty="0"/>
              <a:t>Marc </a:t>
            </a:r>
            <a:r>
              <a:rPr lang="en-US" sz="1400" dirty="0" err="1"/>
              <a:t>Garrofé</a:t>
            </a:r>
            <a:r>
              <a:rPr lang="en-US" sz="1400" dirty="0"/>
              <a:t> Urrutia</a:t>
            </a:r>
          </a:p>
          <a:p>
            <a:r>
              <a:rPr lang="en-US" sz="1400" dirty="0"/>
              <a:t>Ricard Lopez Olivares</a:t>
            </a:r>
          </a:p>
          <a:p>
            <a:r>
              <a:rPr lang="en-US" sz="1400" dirty="0"/>
              <a:t>Bruno Moya </a:t>
            </a:r>
            <a:r>
              <a:rPr lang="en-US" sz="1400" dirty="0" err="1"/>
              <a:t>Ruíz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85" y="370116"/>
            <a:ext cx="3621982" cy="362198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051671" y="3524007"/>
            <a:ext cx="2710409" cy="46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</a:t>
            </a:r>
            <a:r>
              <a:rPr lang="en-US" sz="1800" dirty="0" err="1"/>
              <a:t>Aquí</a:t>
            </a:r>
            <a:r>
              <a:rPr lang="en-US" sz="1800" dirty="0"/>
              <a:t> </a:t>
            </a:r>
            <a:r>
              <a:rPr lang="en-US" sz="1800" dirty="0" err="1"/>
              <a:t>foto</a:t>
            </a:r>
            <a:r>
              <a:rPr lang="en-US" sz="1800" dirty="0"/>
              <a:t> IL·LUSTRATIVA DEL  VOSTRE DISENY del robot</a:t>
            </a:r>
          </a:p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56741" y="498139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Robot </a:t>
            </a:r>
            <a:r>
              <a:rPr lang="en-US" sz="2000" dirty="0" err="1"/>
              <a:t>amb</a:t>
            </a:r>
            <a:r>
              <a:rPr lang="en-US" sz="2000" dirty="0"/>
              <a:t> </a:t>
            </a:r>
            <a:r>
              <a:rPr lang="en-US" sz="2000" dirty="0" err="1"/>
              <a:t>l’objectiu</a:t>
            </a:r>
            <a:r>
              <a:rPr lang="en-US" sz="2000" dirty="0"/>
              <a:t> de </a:t>
            </a:r>
            <a:r>
              <a:rPr lang="en-US" sz="2000" dirty="0" err="1"/>
              <a:t>localitzar</a:t>
            </a:r>
            <a:r>
              <a:rPr lang="en-US" sz="2000" dirty="0"/>
              <a:t> </a:t>
            </a:r>
            <a:r>
              <a:rPr lang="en-US" sz="2000" dirty="0" err="1"/>
              <a:t>persones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risc</a:t>
            </a:r>
            <a:r>
              <a:rPr lang="en-US" sz="2000" dirty="0"/>
              <a:t> a </a:t>
            </a:r>
            <a:r>
              <a:rPr lang="en-US" sz="2000" dirty="0" err="1"/>
              <a:t>terrenys</a:t>
            </a:r>
            <a:r>
              <a:rPr lang="en-US" sz="2000" dirty="0"/>
              <a:t> </a:t>
            </a:r>
            <a:r>
              <a:rPr lang="en-US" sz="2000" dirty="0" err="1"/>
              <a:t>hostils</a:t>
            </a:r>
            <a:r>
              <a:rPr lang="en-US" sz="2000" dirty="0"/>
              <a:t> per humans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9189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</a:t>
            </a:r>
            <a:br>
              <a:rPr lang="ca-ES" dirty="0"/>
            </a:br>
            <a:r>
              <a:rPr lang="ca-ES" dirty="0"/>
              <a:t>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0695" y="2184027"/>
            <a:ext cx="3986407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a-E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4933-D38B-4E7D-BC2D-7EBF446E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607"/>
            <a:ext cx="5433614" cy="3987863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B8F0D0-13A9-4BF8-B158-AFBA13379F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7" y="782674"/>
            <a:ext cx="4797213" cy="27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Conducció: </a:t>
            </a:r>
            <a:r>
              <a:rPr lang="ca-ES" dirty="0" err="1"/>
              <a:t>Gamepad</a:t>
            </a:r>
            <a:r>
              <a:rPr lang="ca-ES" dirty="0"/>
              <a:t> controlat per </a:t>
            </a:r>
            <a:r>
              <a:rPr lang="ca-ES" dirty="0" err="1"/>
              <a:t>Python</a:t>
            </a:r>
            <a:r>
              <a:rPr lang="ca-ES" dirty="0"/>
              <a:t> i envia instruccions a </a:t>
            </a:r>
            <a:r>
              <a:rPr lang="ca-ES" dirty="0" err="1"/>
              <a:t>l’Arduino</a:t>
            </a:r>
            <a:r>
              <a:rPr lang="ca-ES" dirty="0"/>
              <a:t> per Serial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IA: SSD </a:t>
            </a:r>
            <a:r>
              <a:rPr lang="ca-ES" dirty="0" err="1"/>
              <a:t>ResNet</a:t>
            </a:r>
            <a:r>
              <a:rPr lang="ca-ES" dirty="0"/>
              <a:t> per </a:t>
            </a:r>
            <a:r>
              <a:rPr lang="ca-ES" dirty="0" err="1"/>
              <a:t>detetar</a:t>
            </a:r>
            <a:r>
              <a:rPr lang="ca-ES" dirty="0"/>
              <a:t> persones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Fusió de càmeres: ajuntar la imatge de la càmera tèrmica i la norma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 err="1"/>
              <a:t>Google</a:t>
            </a:r>
            <a:r>
              <a:rPr lang="ca-ES" dirty="0"/>
              <a:t> </a:t>
            </a:r>
            <a:r>
              <a:rPr lang="ca-ES" dirty="0" err="1"/>
              <a:t>Cloud</a:t>
            </a:r>
            <a:r>
              <a:rPr lang="ca-ES" dirty="0"/>
              <a:t>: Voice to Text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Servidor amb </a:t>
            </a:r>
            <a:r>
              <a:rPr lang="ca-ES" dirty="0" err="1"/>
              <a:t>websocket</a:t>
            </a:r>
            <a:r>
              <a:rPr lang="ca-ES" dirty="0"/>
              <a:t>: veure vídeo, transcripció veu, temperatura, gràfic valors dels sensors </a:t>
            </a:r>
          </a:p>
        </p:txBody>
      </p:sp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4"/>
            <a:ext cx="8141677" cy="3584821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#AQUÍ FOTOS </a:t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3600" i="1" dirty="0">
                <a:solidFill>
                  <a:srgbClr val="FF0000"/>
                </a:solidFill>
              </a:rPr>
              <a:t>#AQUÍ </a:t>
            </a:r>
            <a:r>
              <a:rPr lang="en-US" sz="3600" i="1" dirty="0" err="1">
                <a:solidFill>
                  <a:srgbClr val="FF0000"/>
                </a:solidFill>
              </a:rPr>
              <a:t>Enllaç</a:t>
            </a:r>
            <a:r>
              <a:rPr lang="en-US" sz="3600" i="1" dirty="0">
                <a:solidFill>
                  <a:srgbClr val="FF0000"/>
                </a:solidFill>
              </a:rPr>
              <a:t> al VIDEO DEMO</a:t>
            </a:r>
            <a:br>
              <a:rPr lang="en-US" sz="3600" i="1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rgbClr val="FF0000"/>
                </a:solidFill>
              </a:rPr>
              <a:t>https://github.com/marcgarrofe/RLP-PLAB</a:t>
            </a:r>
          </a:p>
        </p:txBody>
      </p:sp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908</TotalTime>
  <Words>441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Clarity</vt:lpstr>
      <vt:lpstr>Com serà la vostra presentació del dia  1 de Juny a les 15.00h a l’Open Lab? </vt:lpstr>
      <vt:lpstr>LUCI</vt:lpstr>
      <vt:lpstr>1. Arquitectura hardware i 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Martí Caixal Joaniquet</cp:lastModifiedBy>
  <cp:revision>45</cp:revision>
  <dcterms:created xsi:type="dcterms:W3CDTF">2017-02-15T08:09:33Z</dcterms:created>
  <dcterms:modified xsi:type="dcterms:W3CDTF">2022-05-31T10:23:09Z</dcterms:modified>
  <cp:category/>
</cp:coreProperties>
</file>