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476EB-582E-920D-AA3E-280CF35A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F21932-2C6A-32E6-B5F3-3325B908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8C47-7504-4051-9560-C3656C415570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C62220-73E4-81CC-EE81-16AFAC42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CCEB6-5674-6076-503E-CFF42F99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8A71-98BF-4BA0-9E65-B518D31CB0D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2782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B5B7E2-7819-1917-E75D-6FD8D506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C2B30C-1C7B-BDFF-8EBE-58D3357EE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3D707-F4C4-754E-86D4-7D033F497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8C47-7504-4051-9560-C3656C415570}" type="datetimeFigureOut">
              <a:rPr lang="ca-ES" smtClean="0"/>
              <a:t>14/12/2022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B68DF2-D81F-A71D-5F70-2439E5BC2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66A952-2632-D86E-74FB-B4FAE00A3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E8A71-98BF-4BA0-9E65-B518D31CB0D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025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53291C2-1056-1C45-6498-8D1CC475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s-ES">
                <a:solidFill>
                  <a:srgbClr val="FFFFFF"/>
                </a:solidFill>
              </a:rPr>
              <a:t>CAS KAGGLE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B2D9EB-F321-2C85-02E1-728FD44A06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CE6FFB6F-093C-CAA8-E59C-95D80D34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pairplot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84094D-B5E8-B376-AEE6-980D056633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9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56C68C0-8401-AF8C-4865-CB54FDCC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Comparativa de països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3AF79A-AF22-D482-C51F-0BC21EE241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8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07FA2EA-31DA-0C38-7624-BF4C7178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Dispersió dels atributs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A26684-6C34-E112-2070-F0341ABFBC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3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3245CA7-FEF3-8FCB-CBC3-9C03896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3. Predicció del atribut objectiu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CA7FFE-900A-82EC-7459-4D8FEF5A4C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0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9932806-2C02-8FAA-79FE-BA368B56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models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10EB10-77CB-586D-4E5E-1AE20B6F54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4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E546C71-8634-FBE5-D36C-FF9D2203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Hiper paràmetres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65B0C0-6AAF-7A74-D004-2306BD7B7A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1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6834555A-5CEF-9E5E-A0C2-2AB6EE6B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conclusions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465C66-86C9-C125-A53D-FC89B2D21D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5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3B300680-1336-725B-58EA-276A6C45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INTRODUCCIÓ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4C17A9-1D6F-05CE-F5C5-6BB2B3AEA0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4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EFE0B1AC-63E5-FB40-BBE1-D385B099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llibreries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BF2180-E25F-9036-7544-174C01C68E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3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76139E3-E31A-E129-3833-345E2F10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/>
              <a:t>1. Neteja de les dades</a:t>
            </a:r>
            <a:endParaRPr lang="ca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01E512-6E7D-A823-75CF-5247DFCA80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5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8FB8ADE-7A0F-CFE8-C253-85091C68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Dades errònies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CDEE5F-FA65-6AA4-2DD7-3077926B4F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2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F095936-A21A-1E3C-AB35-1543F3EE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Millora del dataset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2A0337-9181-0E97-EBA0-D9FBA28642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1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DB2CEA3B-890F-E123-09A0-5D91413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Outliers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AD4596-AB21-D6A5-8645-9CE79C3034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5BFFE46-2E98-3057-B844-4F6ED9DF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2. Visualització de les dades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A123DB-1EED-6797-5552-7E8DA34728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3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1CFF773-6BEA-272A-0D4E-068EC6BB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a-ES"/>
              <a:t>Matriu de correlació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BBE8A2-2493-B206-8967-ABB33C514C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63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Panorámica</PresentationFormat>
  <Paragraphs>16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CAS KAGGLE</vt:lpstr>
      <vt:lpstr>INTRODUCCIÓ</vt:lpstr>
      <vt:lpstr>llibreries</vt:lpstr>
      <vt:lpstr>1. Neteja de les dades</vt:lpstr>
      <vt:lpstr>Dades errònies</vt:lpstr>
      <vt:lpstr>Millora del dataset</vt:lpstr>
      <vt:lpstr>Outliers</vt:lpstr>
      <vt:lpstr>2. Visualització de les dades</vt:lpstr>
      <vt:lpstr>Matriu de correlació</vt:lpstr>
      <vt:lpstr>pairplot</vt:lpstr>
      <vt:lpstr>Comparativa de països</vt:lpstr>
      <vt:lpstr>Dispersió dels atributs</vt:lpstr>
      <vt:lpstr>3. Predicció del atribut objectiu</vt:lpstr>
      <vt:lpstr>models</vt:lpstr>
      <vt:lpstr>Hiper paràmetres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 KAGGLE</dc:title>
  <dc:creator>Marc González Amores</dc:creator>
  <cp:lastModifiedBy>Marc González Amores</cp:lastModifiedBy>
  <cp:revision>1</cp:revision>
  <dcterms:created xsi:type="dcterms:W3CDTF">2022-12-14T19:40:08Z</dcterms:created>
  <dcterms:modified xsi:type="dcterms:W3CDTF">2022-12-14T19:40:08Z</dcterms:modified>
</cp:coreProperties>
</file>