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D40F3-8D83-C66E-D832-2BEA53C4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DA9E2-2CCB-C434-BF17-D3375335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1400-6DDE-45BF-8B9E-0430D7FDE7A8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5432A-D2C9-82FE-D48C-1025C7A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C267FA-FB1E-206D-F3DA-55DEB95A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F919-47CD-4246-90FF-BD6E598F506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368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F4FB4F-A466-DE5A-9C81-3C46653A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C4904-133F-E741-F03E-33CCF507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59FB4-9203-055B-C019-6C05C0DA8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1400-6DDE-45BF-8B9E-0430D7FDE7A8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C2471-8417-D557-F6A7-092945ED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A48D4-9A5C-475E-D673-55EA45AEC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F919-47CD-4246-90FF-BD6E598F506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490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AB4CE40-3BDC-AC72-1A06-9C8CC90A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s-ES">
                <a:solidFill>
                  <a:srgbClr val="FFFFFF"/>
                </a:solidFill>
              </a:rPr>
              <a:t>CAS KAGGLE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AE714F-9379-96A9-E7AF-8F713D99D3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1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3BAB9E4-521C-45C2-3FB7-B864452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pairplot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8B2E5B-92D4-9F65-151E-CC7F906577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36C9037-A422-BF15-7E7B-9344F449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Comparativa de països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5C45FA-5F6A-3E5D-FD68-D6A47104D7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9E23481-53AF-87C0-D96A-2287E37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Dispersió dels atributs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AF67C3-57D6-2763-905A-E8CA84594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914E453-90A3-AB3B-8845-2502C94F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3. Predicció del atribut objectiu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B12558-C985-A110-323E-20551E594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8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2A0D980-673E-198B-F5AF-C04227DB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models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4045D-F51C-2F68-8249-8CFCB674A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F3DFE8C-4084-B1DA-3B76-1C26CF1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Hiper paràmetres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75C9F8-66A5-8C8E-3F6D-9B6C39EE97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7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3E1C773-F0A6-8EC8-20E3-7F76BA51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conclusions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31E3EE-AC0C-8D3E-2E29-2035373608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0460026-EB08-DC91-7167-48B3FA5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INTRODUCCIÓ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B87540-41F8-C923-4292-CFAA2898D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90C064E-AC6B-59BC-A45B-380A4BC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llibreries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694B47-F5F7-7703-4291-2D6FD41A47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8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F9B16DC-8590-57E4-52C0-40DAA7E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1. Neteja de les dades</a:t>
            </a:r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86819-309C-E15E-1282-5433C29974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8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BFBCC42-AE79-B72E-4A00-EAE6C34D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Dades errònies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29F877-5D4C-A5BF-0F09-C18D8C89B1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28C95F5-2EB0-4463-1376-872C7C3E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Millora del dataset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7C534-9FF1-27FC-DC3D-6E3A0DC00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882B953-7D1E-B535-439B-04AF42A5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Outliers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94AB91-FDAD-04DF-3469-441C0E5DFD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486C0A1-06AB-F08E-37F6-F87EE7A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2. Visualització de les 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D0BB6C-76D2-98FC-7BC3-7F4BAF8C0E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AA5ED26-E6AA-61FA-8258-6386C4BC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Matriu de correlació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F6D946-3651-6E72-E36E-2426A7C9DD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08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Panorámica</PresentationFormat>
  <Paragraphs>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CAS KAGGLE</vt:lpstr>
      <vt:lpstr>INTRODUCCIÓ</vt:lpstr>
      <vt:lpstr>llibreries</vt:lpstr>
      <vt:lpstr>1. Neteja de les dades</vt:lpstr>
      <vt:lpstr>Dades errònies</vt:lpstr>
      <vt:lpstr>Millora del dataset</vt:lpstr>
      <vt:lpstr>Outliers</vt:lpstr>
      <vt:lpstr>2. Visualització de les dades</vt:lpstr>
      <vt:lpstr>Matriu de correlació</vt:lpstr>
      <vt:lpstr>pairplot</vt:lpstr>
      <vt:lpstr>Comparativa de països</vt:lpstr>
      <vt:lpstr>Dispersió dels atributs</vt:lpstr>
      <vt:lpstr>3. Predicció del atribut objectiu</vt:lpstr>
      <vt:lpstr>models</vt:lpstr>
      <vt:lpstr>Hiper paràmetres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</dc:title>
  <dc:creator>Marc González Amores</dc:creator>
  <cp:lastModifiedBy>Marc González Amores</cp:lastModifiedBy>
  <cp:revision>1</cp:revision>
  <dcterms:created xsi:type="dcterms:W3CDTF">2022-12-14T19:35:13Z</dcterms:created>
  <dcterms:modified xsi:type="dcterms:W3CDTF">2022-12-14T19:35:13Z</dcterms:modified>
</cp:coreProperties>
</file>