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3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3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A81E-AE41-43C9-83B9-B4DA73F4834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4D97-01FD-4949-9CC0-6096F73BD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hyperlink" Target="https://ride.divvybikes.com/data-license-agre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2905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1574"/>
          </a:xfrm>
        </p:spPr>
        <p:txBody>
          <a:bodyPr/>
          <a:lstStyle/>
          <a:p>
            <a:r>
              <a:rPr lang="en-US" dirty="0"/>
              <a:t>Marc Gutierrez</a:t>
            </a:r>
          </a:p>
          <a:p>
            <a:r>
              <a:rPr lang="en-US" dirty="0"/>
              <a:t>Email: marcgutierrez16@gmail.com</a:t>
            </a:r>
          </a:p>
          <a:p>
            <a:r>
              <a:rPr lang="en-US" dirty="0" err="1"/>
              <a:t>Linkedin</a:t>
            </a:r>
            <a:r>
              <a:rPr lang="en-US" dirty="0"/>
              <a:t>: www.linkedin.com/in/marcgutierrez98</a:t>
            </a:r>
          </a:p>
          <a:p>
            <a:r>
              <a:rPr lang="en-US" dirty="0" err="1"/>
              <a:t>Github</a:t>
            </a:r>
            <a:r>
              <a:rPr lang="en-US"/>
              <a:t>: https</a:t>
            </a:r>
            <a:r>
              <a:rPr lang="en-US"/>
              <a:t>://github.com/marcgutierrez98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annual members and casual riders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bikes differently?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answer this question we will,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for annual members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for casual riders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them and outline key differences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7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1747"/>
            <a:ext cx="5865812" cy="161878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Overview of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Bikes Customer 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03" y="222811"/>
            <a:ext cx="4861379" cy="6567536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53035" y="2097741"/>
            <a:ext cx="4915461" cy="3811588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customers 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Bikes; annual members and casual riders.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Members: 373,603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Casual Riders: 129,816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 Total: 503,419</a:t>
            </a:r>
          </a:p>
        </p:txBody>
      </p:sp>
    </p:spTree>
    <p:extLst>
      <p:ext uri="{BB962C8B-B14F-4D97-AF65-F5344CB8AC3E}">
        <p14:creationId xmlns:p14="http://schemas.microsoft.com/office/powerpoint/2010/main" val="419656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691000" cy="72614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 Riders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2057400"/>
            <a:ext cx="6798141" cy="402515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623" y="2460811"/>
            <a:ext cx="3932237" cy="29151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Members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Monday, Tuesday, and Wednesday were the most popular day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Casual Riders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 and Sunday were the most popular </a:t>
            </a:r>
          </a:p>
        </p:txBody>
      </p:sp>
    </p:spTree>
    <p:extLst>
      <p:ext uri="{BB962C8B-B14F-4D97-AF65-F5344CB8AC3E}">
        <p14:creationId xmlns:p14="http://schemas.microsoft.com/office/powerpoint/2010/main" val="49339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Bikes Between Bike Riders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873624"/>
            <a:ext cx="5157787" cy="524436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Docked bikes were only used by casual riders and had the least amount of use.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43365"/>
            <a:ext cx="5157787" cy="2808007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172200" y="1873625"/>
            <a:ext cx="5183188" cy="524436"/>
          </a:xfrm>
        </p:spPr>
        <p:txBody>
          <a:bodyPr>
            <a:normAutofit lnSpcReduction="10000"/>
          </a:bodyPr>
          <a:lstStyle/>
          <a:p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classic and electric bikes were more favored by both types of riders.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37868"/>
            <a:ext cx="5183188" cy="2619002"/>
          </a:xfrm>
        </p:spPr>
      </p:pic>
    </p:spTree>
    <p:extLst>
      <p:ext uri="{BB962C8B-B14F-4D97-AF65-F5344CB8AC3E}">
        <p14:creationId xmlns:p14="http://schemas.microsoft.com/office/powerpoint/2010/main" val="35419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365125"/>
            <a:ext cx="9998541" cy="647887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Ride Length Between Riders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309548"/>
            <a:ext cx="5157787" cy="823912"/>
          </a:xfrm>
        </p:spPr>
        <p:txBody>
          <a:bodyPr>
            <a:normAutofit/>
          </a:bodyPr>
          <a:lstStyle/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the median ride length was greater for members than it was for casual riders.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52753"/>
            <a:ext cx="5157787" cy="3189231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467000"/>
            <a:ext cx="5183188" cy="823912"/>
          </a:xfrm>
        </p:spPr>
        <p:txBody>
          <a:bodyPr>
            <a:normAutofit/>
          </a:bodyPr>
          <a:lstStyle/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median ride length for members would be on Friday, meanwhile the lowest median ride length for casual riders would be on Thursday.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44900"/>
            <a:ext cx="5183188" cy="3204937"/>
          </a:xfrm>
        </p:spPr>
      </p:pic>
    </p:spTree>
    <p:extLst>
      <p:ext uri="{BB962C8B-B14F-4D97-AF65-F5344CB8AC3E}">
        <p14:creationId xmlns:p14="http://schemas.microsoft.com/office/powerpoint/2010/main" val="307551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35828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Recommendations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9788" y="1062598"/>
            <a:ext cx="4435941" cy="371755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Summary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45659" y="1631015"/>
            <a:ext cx="4530070" cy="4558647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Docked bikes were only used by casual riders and had the least amount of use. Both classic and electric bikes were more favored by both types of riders.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Monday, Tuesday, and Wednesday were the most popular day for members.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 and Sunday were the most popular for casual riders.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Friday was the least popular day for both members and casual riders.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the median ride length was greater for members than it was for casual riders.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median for members would be on Friday, meanwhile the lowest median for casual riders would be on Thursday.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34952" y="1062598"/>
            <a:ext cx="5183188" cy="37175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234952" y="1631014"/>
            <a:ext cx="5183188" cy="3200961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reward riders for using certain bikes (preferably docked bikes) can lead to casual riders that enjoy using these bikes into becoming annual members.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noticed that casual riders enjoy using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bikes on the weekend more, thus the company can offer an incentive for weekend riders.</a:t>
            </a:r>
          </a:p>
        </p:txBody>
      </p:sp>
    </p:spTree>
    <p:extLst>
      <p:ext uri="{BB962C8B-B14F-4D97-AF65-F5344CB8AC3E}">
        <p14:creationId xmlns:p14="http://schemas.microsoft.com/office/powerpoint/2010/main" val="89726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7024" cy="69271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2808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first party and was taken from a certified company “Lyft Bikes and Scooters, LLC.”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Licensing can be found here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https://ride.divvybikes.com/data-license-agreement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found here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https://divvy-tripdata.s3.amazonaws.com/index.html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to Consider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instances of several rides that would last days or maybe a week, which then skewed some of the data.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analysis was taken using the median ride length rather than the total sum or the average ride length.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A Comparison of Cyclistic Bikes </vt:lpstr>
      <vt:lpstr>Business Task</vt:lpstr>
      <vt:lpstr>General Overview of Cyclistic Bikes Customer Base</vt:lpstr>
      <vt:lpstr>Weekly Overview of Cyclistic Bike Riders</vt:lpstr>
      <vt:lpstr>Usage of Bikes Between Bike Riders</vt:lpstr>
      <vt:lpstr>Median Ride Length Between Riders</vt:lpstr>
      <vt:lpstr>Summary and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Cyclistic Bikes </dc:title>
  <dc:creator>Marc Gutierrez</dc:creator>
  <cp:lastModifiedBy>Marc Gutierrez</cp:lastModifiedBy>
  <cp:revision>31</cp:revision>
  <dcterms:created xsi:type="dcterms:W3CDTF">2022-11-01T23:34:42Z</dcterms:created>
  <dcterms:modified xsi:type="dcterms:W3CDTF">2022-11-08T00:34:32Z</dcterms:modified>
</cp:coreProperties>
</file>