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800080"/>
    <a:srgbClr val="FFEBFF"/>
    <a:srgbClr val="660066"/>
    <a:srgbClr val="C5C5FF"/>
    <a:srgbClr val="FFFF99"/>
    <a:srgbClr val="FFCCFF"/>
    <a:srgbClr val="AB5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436" autoAdjust="0"/>
    <p:restoredTop sz="99655" autoAdjust="0"/>
  </p:normalViewPr>
  <p:slideViewPr>
    <p:cSldViewPr>
      <p:cViewPr varScale="1">
        <p:scale>
          <a:sx n="72" d="100"/>
          <a:sy n="72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E6B6E-EB0E-4886-B7D9-5D625D81B30B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D748-5C40-4343-814F-7DE6412BD8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030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0:0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80 8850,'0'0'4960,"-5"-1"-4103,-7-1-574,8 1 2113,228 19-2213,-80-4-92,576 24 112,-459-26-158,867 14 326,1-31 109,-855 3-451,458-29 240,-358-6 14,346-25-56,-234 58-145,-278 6 511,-190-3-419,0-1 1,0-1-1,0-1 1,26-8-1,-22 6-256,0 0 0,23-2 0,-36 7 153,-2 0-3314,-25 1-338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6081,'0'0'7863,"23"-13"-6973,71-43-183,-87 52-614,0 0 0,0-1 0,0 0 1,0-1-1,-1 1 0,0-1 0,0-1 1,-1 1-1,7-11 0,2-2-66,0 1-34,-1-1 0,-1 0 0,0-1 0,-2 0 0,0-1 0,12-40 1,-23 84-454,-5 26 446,-4 30 53,4 1 0,4 118-1,3-99-155,-1-95 71,1 21 160,-1-24-125,0-1 1,0 1-1,0-1 1,0 0-1,0 1 0,0-1 1,0 0-1,0 1 1,1-1-1,-1 1 1,0-1-1,0 0 0,0 1 1,0-1-1,1 0 1,-1 1-1,0-1 1,0 0-1,1 1 0,-1-1 1,0 0-1,0 0 1,1 1-1,-1-1 1,0 0-1,1 0 0,-1 1 1,0-1-1,1 0 1,-1 0-1,0 0 1,1 0-1,-1 0 0,1 0 1,-1 0-1,0 1 1,1-1-1,-1 0 0,0 0 1,1 0-1,-1-1 1,1 1-1,-1 0 1,0 0-1,1 0 0,-1 0 1,0 0-1,1 0 1,-1 0-1,1-1 1,-1 1-1,0 0 0,1 0 1,-1-1-1,8-5-504,-1 0 0,0-1 0,-1 0 0,1 0 0,-1 0-1,8-15 1,14-27-7117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19 10018,'0'0'3167,"0"-5"-2818,0-7-298,5 11-21,10 20-14,22 51-9,-16-19 153,-2 1 1,-3 0 0,-2 2 0,12 91 0,-13-24 433,-5 132 0,-8-224-586,-2 1-1,-2-1 1,0 1 0,-2-1-1,-1-1 1,-1 1 0,-2-1 0,0-1-1,-2 0 1,-1 0 0,-1-1-1,-33 44 1,36-57-73,-1 0 0,0 0-1,-1-1 1,0-1 0,-1 0 0,-21 12-1,4-5-735,-1-2 0,-35 12-1,-20 0-3305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6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6729,'0'0'6786,"17"-11"-6502,-6 4-207,1 0-1,-1 0 1,2 1 0,-1 1-1,22-7 1,-5 7 18,1 2-1,0 0 1,42 3 0,158 0 397,512 24 553,-8 0-636,536-41 24,-1251 16-418,784-43 326,-7-23-273,-684 54-48,145-36 0,-250 47-24,-3 2 4,0-1 0,0-1 0,0 1-1,-1 0 1,1-1 0,4-2 0,-8 4-1,0 0 1,0 0-1,0 0 1,0 0-1,0 0 0,0 0 1,0 0-1,0 0 1,0 0-1,0 0 1,0 0-1,1 0 1,-1 0-1,0 0 1,0-1-1,0 1 1,0 0-1,0 0 0,0 0 1,0 0-1,0 0 1,0 0-1,0 0 1,0 0-1,0 0 1,0 0-1,0 0 1,0 0-1,0 0 0,0-1 1,0 1-1,0 0 1,0 0-1,0 0 1,0 0-1,0 0 1,0 0-1,0 0 1,0 0-1,0 0 1,0 0-1,0 0 0,0-1 1,0 1-1,0 0 1,0 0-1,0 0 1,0 0-1,0 0 1,0 0-1,0 0 1,0 0-1,0 0 1,0 0-1,0 0 0,0 0 1,0 0-1,0 0 1,-1 0-1,1 0 1,0-1-1,0 1 1,0 0-1,-9-1-82,-38 1-1194,-1 2 0,1 2 0,-81 18-1,50-6-3337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10458,'0'0'2407,"17"-13"-1898,-7 5-463,-1 0-52,-1 1-1,1 1 1,0 0 0,1 0-1,-1 0 1,1 1 0,0 1-1,0 0 1,1 0 0,-1 1-1,17-3 1,64-4-138,111 3 0,-199 6 128,0 1 0,0 0 0,0 1 0,1-1 0,-1 1 0,0-1 0,-1 1 0,1 0 0,0 0 0,4 2 0,-6-3 13,0 1-1,-1 0 1,1 0 0,0-1-1,-1 1 1,1 0-1,0 0 1,-1 0-1,1 0 1,-1 0-1,0 0 1,1 0-1,-1 0 1,0 0-1,1 0 1,-1 0 0,0 0-1,0 0 1,0 0-1,0 0 1,0 0-1,0 0 1,0 0-1,0 0 1,-1 0-1,1 0 1,0 0 0,-1 0-1,1 0 1,0 0-1,-1 0 1,1 0-1,-2 1 1,0 2-1,-1 0 0,0 0 0,1 0 1,-1 0-1,-1 0 0,1-1 0,-1 0 0,1 0 1,-1 0-1,-6 4 0,-48 26-5,33-20-14,-6 4 20,20-12-3,-1 1 0,2 0 0,-18 13-1,28-19 4,0 0-1,0 1 1,0-1-1,-1 0 1,1 0 0,0 0-1,0 0 1,0 0-1,0 1 1,0-1-1,0 0 1,0 0-1,0 0 1,0 0-1,0 0 1,0 1-1,0-1 1,0 0-1,0 0 1,1 0 0,-1 0-1,0 0 1,0 1-1,0-1 1,0 0-1,0 0 1,0 0-1,0 0 1,0 0-1,0 0 1,0 0-1,1 1 1,-1-1-1,0 0 1,0 0-1,0 0 1,0 0 0,0 0-1,0 0 1,1 0-1,-1 0 1,0 0-1,0 0 1,0 0-1,0 0 1,0 0-1,1 0 1,-1 0-1,0 0 1,0 0-1,0 0 1,0 0-1,1 0 1,-1 0 0,0 0-1,0 0 1,0 0-1,0 0 1,0 0-1,0 0 1,1 0-1,13 0-131,255 0-60,-261 0 195,-1 0 1,1 0-1,0 1 0,-1 0 1,1 0-1,11 4 1,-18-5-3,1 1 1,0 0-1,-1 0 1,1 0-1,-1 1 1,1-1 0,-1 0-1,1 0 1,-1 1-1,0-1 1,0 1 0,0-1-1,1 1 1,-2 0-1,1-1 1,0 1-1,0 0 1,0 0 0,-1-1-1,1 1 1,-1 0-1,0 0 1,1 0 0,-1 0-1,0 0 1,0 0-1,0 0 1,0 0-1,-1-1 1,1 3 0,-1 0 0,1-1 0,-1 1 0,0-1 0,0 1 0,0-1 0,-1 0 1,1 0-1,-1 0 0,0 0 0,0 0 0,0 0 0,0 0 0,0 0 0,-4 2 1,-4 4-8,0 0-1,-17 10 1,13-10 2,-13 9-38,-2-1 0,0-2 0,-1-1 1,-33 12-1,10-9-1710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35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21 206 8130,'0'0'6837,"-3"-15"-6025,-12-49 337,14 61-1060,1 0 1,-1 0 0,1 0 0,-1 0-1,1 0 1,0 0 0,0 0 0,0 0 0,1 0-1,-1 0 1,1 1 0,-1-1 0,1 0-1,0 0 1,0 0 0,1 1 0,-1-1-1,0 0 1,4-4 0,-1 3-81,1 0 1,-1 0-1,1 1 0,0 0 1,0 0-1,0 0 0,7-3 1,16-10 4,-6-1-113,-21 16-22,-1 5-2149,1-3 2164,0 1 0,-1 0-1,1-1 1,0 1 0,0-1-1,0 0 1,0 1-1,0-1 1,1 0 0,-1 1-1,0-1 1,0 0 0,1 0-1,-1 0 1,1 0-1,-1 0 1,1-1 0,2 2-1,4 2-820,-1-1-1,1 0 0,13 3 0,25-2-7077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3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89 279 5049,'0'0'7418,"-13"-15"-6809,-38-45 183,49 58-723,0 0-1,1 0 0,-1 1 0,1-1 0,-1 0 1,1 0-1,0 0 0,0-1 0,0 1 0,0 0 1,0 0-1,0-1 0,1 1 0,-1 0 0,1-3 1,0 4-26,0 0 0,0 1 0,0-1 0,0 1 0,-1-1 0,1 1 0,0-1 0,0 0 0,0 1 0,0-1 0,-1 1 0,1-1 0,0 1 0,-1-1 0,1 1 0,0-1 0,-1 1 0,1-1 0,0 1 0,-1 0 0,0-1 0,1 0 161,4 1-184,810-6-63,180-40 79,-456 14-38,-367 34-7,324-12-5,-239-18 25,55-5-121,-119 32 225,-148 7-157,-33-3 24,0-1-1,19 0 1,62-8 147,8-1-801,-100 20-1901,0-9 338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4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0 824,'0'0'632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4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3169,'0'0'256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4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6433,'0'0'5225,"2"-19"-4383,11-59-125,-12 72-520,0 1 0,0-1-1,1 1 1,-1-1 0,1 1-1,1 0 1,-1-1 0,0 1-1,1 0 1,6-7 0,-8 11-184,0-1 82,-1 3-99,1-1 0,-1 0 0,0 0 0,0 0 0,0 1 1,0-1-1,1 0 0,-1 0 0,0 0 0,0 1 0,0-1 0,0 0 1,0 0-1,0 1 0,1-1 0,-1 0 0,0 0 0,0 1 0,0-1 1,0 0-1,0 1 0,0-1 0,0 0 0,0 0 0,0 1 1,0-1-1,0 0 0,-1 0 0,1 1 0,0 1-31,-1 79-44,-12 81-1,5-97 255,8-66-166,1-1 0,0 1 0,-1 0 0,1 0 0,0-1 0,-1 1 0,1 0 1,0 0-1,0 0 0,0 0 0,0 0 0,0 0 0,2-2 0,2-1 21,22-25 19,59-58-103,-75 77-37,1 0 1,0 1-1,1 0 1,0 1 0,25-11-1,-35 17 35,1 1 1,-1 0-1,1 0 0,-1 0 0,1 1 0,4-1 0,-7 1 46,0 0-1,-1 0 0,1 0 0,0 0 1,0 0-1,-1 0 0,1 0 0,0 0 1,-1 0-1,1 1 0,-1-1 0,1 0 1,0 0-1,-1 1 0,1-1 1,-1 1-1,1-1 0,0 0 0,-1 1 1,1-1-1,-1 1 0,0-1 0,1 1 1,-1 0-1,1-1 0,-1 1 0,0-1 1,1 1-1,-1 0 0,0-1 1,0 1-1,1 0 0,-1-1 0,0 1 1,0 0-1,0-1 0,0 2 0,0 10 14,-1 0 0,0 0-1,-1-1 1,0 1-1,-1-1 1,0 1 0,-8 17-1,-9 36-27,19-62 25,0 1-1,1-1 1,-1 1-1,1-1 1,-1 1-1,1-1 1,1 6-1,-1-8 6,1-1-1,-1 1 1,0 0-1,1 0 1,-1 0-1,1-1 1,-1 1-1,1 0 1,0 0-1,-1-1 1,1 1-1,0-1 1,-1 1-1,1 0 1,0-1-1,0 0 0,0 1 1,-1-1-1,1 1 1,0-1-1,0 0 1,0 1-1,0-1 1,0 0-1,0 0 1,0 0-1,0 0 1,-1 0-1,1 0 1,2 0-1,25 1 29,-1-2 0,1 0 0,43-9 0,-58 7-32,0 0 0,0-1 0,0 0 0,0-1 0,-1-1 0,0 0 0,0-1 0,0 0-1,15-12 1,-25 17 8,0 1-1,0-1 0,0 0 0,-1 0 0,1 0 0,0 0 0,-1 0 0,1 0 1,-1-1-1,1 1 0,-1 0 0,0-1 0,0 1 0,0-1 0,-1 1 0,1-1 1,-1 0-1,1 1 0,-1-1 0,0-4 0,0 7-10,0-1 0,0 1 1,0 0-1,0 0 0,0 0 0,0-1 0,0 1 1,0 0-1,0 0 0,0-1 0,0 1 0,0 0 1,0 0-1,0 0 0,0-1 0,0 1 0,0 0 0,0 0 1,-1 0-1,1 0 0,0-1 0,0 1 0,0 0 1,0 0-1,0 0 0,-1 0 0,1 0 0,0-1 0,0 1 1,0 0-1,-1 0 0,1 0 0,0 0 0,0 0 1,0 0-1,-1 0 0,1 0 0,0 0 0,0 0 1,0 0-1,-1 0 0,1 0 0,0 0 0,0 0 0,0 0 1,-1 0-1,1 0 0,0 0 0,0 0 0,0 0 1,-1 0-1,1 0 0,0 1 0,0-1 0,-9 8-7,8-5-3,1-1 0,-1 1 0,1 0 1,-1 0-1,1 0 0,0 0 0,0 0 1,1-1-1,-1 1 0,0 0 0,1 0 1,0 0-1,0 0 0,0-1 0,0 1 1,0 0-1,3 3 0,-3-4 21,1 0 0,0 0 0,0 0 0,0-1-1,0 1 1,0-1 0,0 1 0,1-1 0,-1 0 0,0 0 0,1 0 0,-1 0-1,1 0 1,-1-1 0,1 1 0,-1-1 0,1 1 0,-1-1 0,1 0 0,2 0-1,-2-1 8,-1 1 0,0-1 0,0 1 0,0-1 0,0 0 0,0 0 0,0 0 0,0 0-1,-1 0 1,1 0 0,0 0 0,0 0 0,-1-1 0,1 1 0,-1-1 0,1 0 0,-1 1 0,0-1-1,1 0 1,1-3 0,2-5 65,0 0-1,7-19 0,-6 9 6,-2 0-1,0-1 1,-1 0-1,-1 0 1,0 0-1,-3-23 1,1 39-71,0 0 1,0 0-1,-1 1 1,0-1-1,1 0 0,-2 0 1,-2-9-1,3 12-25,0 1 1,0-1-1,-1 0 0,1 0 0,0 0 1,-1 1-1,1-1 0,-1 1 1,1-1-1,-1 1 0,0 0 0,0-1 1,0 1-1,0 0 0,0 0 0,0 0 1,0 1-1,0-1 0,0 0 0,-2 0 1,-2 0-34,0 0 0,0 1 0,0-1 0,0 1 1,0 0-1,0 0 0,0 1 0,0 0 0,0 0 0,0 0 1,1 1-1,-1 0 0,0 0 0,1 0 0,0 1 0,-1 0 1,1 0-1,0 0 0,0 1 0,1 0 0,-1-1 0,1 2 1,0-1-1,-7 10 0,-2 3-531,2 1 0,0 0 0,1 1-1,1 0 1,-11 34 0,4-2-3586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4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6793,'0'0'8865,"4"-13"-8506,-1 4-326,-2 4-23,0 0 1,1 0-1,0 0 1,0 1-1,0-1 1,0 0-1,1 1 0,-1 0 1,1-1-1,0 1 1,1 0-1,-1 1 1,1-1-1,0 1 0,6-6 1,22-11-14,43-31-98,-66 44 116,-1 1-1,-1-1 1,1-1-1,-1 0 0,-1 0 1,9-13-1,-13 18-20,-1 0 0,1 0 0,-1 0 0,0-1 0,0 1 0,0 0 0,1-5 0,-2 8-5,0-1 0,0 1 1,0 0-1,0-1 0,0 1 0,0 0 0,0-1 0,0 1 1,-1 0-1,1 0 0,0-1 0,0 1 0,0 0 0,0-1 1,0 1-1,-1 0 0,1 0 0,0-1 0,0 1 0,0 0 1,-1 0-1,1-1 0,0 1 0,0 0 0,-1 0 0,1 0 1,0 0-1,-1-1 0,1 1 0,0 0 0,-1 0 1,1 0-1,0 0 0,0 0 0,-1 0 0,1 0 0,0 0 1,-1 0-1,1 0 0,0 0 0,-1 0 0,1 0 0,0 0 1,-1 0-1,1 0 0,0 0 0,-1 0 0,1 1 0,0-1 1,0 0-1,-1 0 0,1 0 0,0 0 0,0 1 0,-1-1 1,1 0-1,0 1 0,-1-1-21,-4 3 28,0 0-1,1 1 1,-1-1 0,1 1-1,0 0 1,0 1 0,0-1-1,0 1 1,1-1 0,-1 1-1,1 0 1,-4 11 0,-2 3 20,1 0 1,-7 29-1,8-9-66,1 0 0,1 0 0,3 1 0,3 58 0,0-33-30,6-1-2008,-7-64 2043,0 0-1,0 1 0,-1-1 0,1 0 0,0 0 0,0 1 0,0-1 0,0 0 0,-1 0 0,1 1 1,0-1-1,0 0 0,0 0 0,-1 1 0,1-1 0,0 0 0,-1 0 0,1 0 0,0 0 0,0 0 1,-1 1-1,1-1 0,0 0 0,-1 0 0,1 0 0,0 0 0,0 0 0,-1 0 0,1 0 0,0 0 0,-1 0 1,1 0-1,0 0 0,-1 0 0,1 0 0,0 0 0,-1 0 0,1-1 0,0 1 0,0 0 0,-1 0 1,1 0-1,0 0 0,0-1 0,-1 1 0,1 0 0,0 0 0,-18-8-1223,-8-8-1739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0:5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26 261 3449,'0'0'3230,"-16"-1"-1850,7-1 4913,10 1-6276,0-1 0,-1 1 0,1 0 0,0-1-1,0 1 1,0 0 0,0 0 0,0 0-1,0 0 1,0-1 0,0 1 0,1 1 0,-1-1-1,0 0 1,1 0 0,-1 0 0,0 1-1,1-1 1,-1 1 0,1-1 0,1 0 0,3-1 24,34-17-21,-1 2 205,-1-1 0,-1-3 0,0 0 1,33-28-1,-65 45-154,-1 0 0,1 0 0,-1 0 0,0-1 0,-1 0 0,1 0 0,-1 0 1,0 0-1,0 0 0,0 0 0,-1-1 0,1 0 0,-1 1 0,-1-1 0,2-9 0,-5 24-42,-1 0-1,1-1 1,-2 1-1,-6 11 1,-14 38 11,18-27-36,1 1 0,1 0 0,2 0 0,1 0 0,6 53 0,-4-78 5,1 0 0,-1 0 0,1-1-1,0 1 1,1-1 0,-1 1 0,1-1 0,1 0 0,-1 0 0,8 9-1,10 19 252,-20-34-277,-1 0-1,0 0 1,0 0-1,0 0 1,0 1-1,0-1 1,0 0-1,0 0 0,0 0 1,0 1-1,0-1 1,0 0-1,0 0 1,0 0-1,0 0 1,0 1-1,0-1 0,0 0 1,0 0-1,0 0 1,0 1-1,0-1 1,0 0-1,0 0 1,0 0-1,0 0 1,0 1-1,-1-1 0,1 0 1,0 0-1,0 0 1,0 0-1,0 0 1,0 1-1,0-1 1,-1 0-1,1 0 0,0 0 1,0 0-1,-1 0 1,-10 3-475,-13-4-330,23 1 720,-47-4-1203,-57-3-141,-43 10 2074,147-3-606,1 0-1,-1 1 0,1-1 1,0 0-1,0 1 0,-1-1 1,1 0-1,0 1 1,-1-1-1,1 0 0,0 1 1,0-1-1,0 1 1,0-1-1,-1 0 0,1 1 1,0-1-1,0 1 0,0-1 1,0 1-1,0-1 1,0 1-1,0-1 0,0 1 1,0-1-1,0 0 1,0 1-1,1-1 0,-1 1 1,0 0-1,4 14 256,-1-13-199,0 0-1,0 0 1,0 0 0,0 0-1,0 0 1,1-1-1,-1 1 1,0-1-1,1 0 1,-1 0 0,5 0-1,43 5 312,-50-6-364,45 3-18,0-3 1,-1-1-1,1-2 1,66-13-1,-105 14-95,2 1-3655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5417,'0'0'5985,"127"28"-5544,-73-19-145,0-2 24,0-3-256,0-2 72,-5-2-136,-2 0 0,0-2-264,-11-15-825,-11-6-5800</inkml:trace>
  <inkml:trace contextRef="#ctx0" brushRef="#br0" timeOffset="1">855 131 11827,'0'0'3600,"-13"-106"-6704,38 82-2322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2897,'0'0'8751,"13"-20"-7800,40-60-296,-32 41 22,-16 28-401,-4 42-424,14 432 354,-8-321-183,-6-123-27,0 6 17,0 0 0,9 36 0,-6-55-11,-3-6-9,-1 0 0,0-1 0,1 1 0,-1-1 0,1 1 0,-1-1 0,0 1 0,0-1 0,1 1 0,-1-1 0,0 1 0,0-1 0,1 0 0,-1 1 0,0-1 0,0 1 0,0-1 0,0 0 0,0 1 0,0-1 0,0 0 0,5-100-2221,-5 42-1193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9602,'0'0'2831,"29"-9"-2823,101-28-14,-114 34-2,0 0 0,0 1 0,1 0 0,-1 2 0,0 0 0,0 0 0,33 7 0,-45-6 5,17 2-2,0 1-1,23 9 1,-35-10 7,0 0 0,-1 1 1,0 0-1,1 0 1,-2 1-1,1 0 0,10 9 1,-16-11 0,1-1 0,-1 0 1,0 0-1,0 1 0,-1-1 1,1 1-1,-1-1 1,1 1-1,-1 0 0,0 0 1,0 0-1,0-1 0,0 1 1,0 0-1,-1 0 0,1 0 1,-1 0-1,0 0 1,0 1-1,0-1 0,0 0 1,-1 0-1,1 0 0,-1 0 1,-1 5-1,-1-2 1,1 0-1,-1 0 1,-1-1 0,1 1 0,-1-1-1,0 0 1,0 0 0,0 0 0,-1 0-1,1-1 1,-6 5 0,-21 13 143,-1-2 0,-68 33 0,-75 19-3260,164-67 2580,-2 0-2436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2577,'0'0'9226,"12"-14"-8648,39-42-55,-42 49-434,-5 11-66,-4 14-45,0-15 32,-3 52 43,1-39-1,1 0 0,1 0 0,0 0-1,1 1 1,6 28 0,-6-42-47,0-1 1,0 1-1,0 0 0,0-1 0,1 1 0,-1-1 0,1 1 1,0-1-1,-1 0 0,1 1 0,0-1 0,0 0 1,1 0-1,-1 0 0,0-1 0,1 1 0,-1-1 0,1 1 1,-1-1-1,5 2 0,1-1 71,0 0 0,0 0 0,1-1 0,-1 0 1,16-1-1,-21 0-95,-1 0 1,0 0 0,0-1-1,1 1 1,-1-1 0,0 1 0,0-1-1,0 0 1,0 0 0,1 0-1,-1 0 1,-1 0 0,1 0 0,0-1-1,0 1 1,0-1 0,-1 1-1,1-1 1,-1 0 0,1 1-1,1-3 1,1-4-461,0 0-1,0 1 1,0-1 0,3-13-1,4-20-5661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9378,'0'0'1136,"137"31"-2264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10474,'0'0'4563,"17"-5"-4190,118-33-486,-116 33-131,0-1 0,-1 0 0,27-15 1,-39 18 156,-1 0-1,-1 0 1,1 0 0,0-1 0,-1 0 0,0 0 0,5-6-1,-7 8 57,0-1 0,-1 1 0,0 0-1,1-1 1,-1 1 0,0-1-1,0 1 1,-1-1 0,1 0-1,0 1 1,-1-1 0,1 0-1,-1 1 1,0-1 0,0 0-1,-1-4 1,1 6 28,-1 0-1,1-1 1,-1 1 0,1 0-1,-1-1 1,0 1 0,1 0-1,-1 0 1,0 0 0,0-1-1,0 1 1,0 0 0,0 0-1,0 0 1,0 1 0,0-1-1,-1 0 1,1 0 0,0 1-1,0-1 1,-1 0 0,1 1-1,-1-1 1,1 1 0,-2-1-1,-40-4 57,40 5-44,-6-1 15,0 1 1,1 0 0,-1 0-1,0 1 1,1 1-1,-1-1 1,1 1 0,0 1-1,-10 3 1,13-3-15,0-1 1,1 1-1,-1 0 1,1 0-1,0 0 1,0 1-1,0 0 1,0-1-1,1 2 1,-1-1-1,1 0 1,0 0-1,0 1 0,1 0 1,0-1-1,-3 9 1,2-5 6,0 0 1,1 0-1,0 0 0,1 1 1,0-1-1,0 0 1,1 1-1,0-1 0,0 1 1,1-1-1,0 0 1,1 1-1,0-1 0,0 0 1,1 0-1,0 0 1,0 0-1,1-1 0,0 1 1,0-1-1,0 0 1,1 0-1,8 8 0,-5-8-20,0 0-1,0-1 1,1 0-1,0-1 1,0 1-1,0-2 1,1 1-1,-1-1 1,1-1-1,0 0 0,0 0 1,1-1-1,-1-1 1,0 1-1,1-2 1,-1 1-1,1-1 1,-1-1-1,15-2 1,-18 2-16,0-1 0,0 0 0,0 0 0,0-1 0,-1 0 0,1 0 0,-1-1 0,0 1 0,1-1 0,-2 0 0,1-1 0,0 0 0,-1 0 0,0 0 0,0 0 0,-1-1 0,1 0 0,-1 0 0,4-8 0,-2 3-38,0-1 0,-1 0-1,0-1 1,-1 1 0,0-1-1,-1 1 1,-1-1 0,0 0 0,1-23-1,-3 36 57,0 0 0,0 0 0,0-1 0,0 1 0,0 0 0,0-1 0,0 1 0,0 0 0,0 0 0,0-1 0,0 1 0,0 0 0,0-1 0,0 1 0,0 0 0,-1 0 0,1-1 0,0 1 0,0 0 0,0 0 0,0-1 0,0 1 0,-1 0 0,1 0-1,0-1 1,0 1 0,-1 0 0,1 0 0,0 0 0,0 0 0,-1-1 0,1 1 0,0 0 0,0 0 0,-1 0 0,1 0 0,0 0 0,0 0 0,-1 0 0,1 0 0,0 0 0,-1 0 0,1 0 0,0 0 0,-1 0 0,1 0 0,-1 0 0,-13 8-52,8-1 40,0 0 0,0 0 0,1 1 0,0-1 1,0 1-1,1 0 0,-6 13 0,2 0-8,1 0 0,-5 24 0,8-25 24,0 0 0,2 0 0,0 0 0,1 0 0,4 38 0,-3-56 8,1-1 1,-1 1-1,1-1 1,-1 0 0,1 0-1,0 1 1,0-1-1,-1 0 1,1 0 0,0 0-1,0 0 1,0 0-1,0 0 1,0 0 0,0 0-1,0 0 1,1 0-1,-1-1 1,0 1 0,0 0-1,1-1 1,-1 1-1,0-1 1,1 1 0,-1-1-1,1 0 1,-1 0-1,0 0 1,1 1 0,2-2-1,1 2 23,-1-2 1,1 1-1,0 0 0,0-1 1,0 0-1,-1 0 0,1-1 1,5-1-1,3-5 4,0 0 0,-1-1 0,0 0 0,0 0 0,13-16 0,5-3 5,19-17-31,33-27-347,-70 64 167,-10 7 50,-3 5-88,-1 6 185,0 0-1,-2 0 1,1 0 0,-1-1 0,-9 17 0,7-15 33,1 0 1,0 0-1,0 0 1,2 0-1,-4 13 1,6 26-24,1-49 18,0 0-1,0-1 1,0 1 0,0 0-1,0-1 1,1 1-1,-1 0 1,0-1 0,1 1-1,-1-1 1,0 1 0,1 0-1,-1-1 1,1 1-1,-1-1 1,0 1 0,1-1-1,-1 0 1,1 1 0,0-1-1,-1 1 1,1-1-1,-1 0 1,1 1 0,0-1-1,0 0 1,27 5 63,-18-5-64,0 0 1,-1-1-1,19-3 1,-17 0 5,1-1-1,-1 0 1,0 0 0,0-1 0,0 0-1,10-9 1,56-50-48,-16 7-85,-61 58 116,0 0 0,1 0-1,-1 0 1,0 0 0,0 0 0,0 0-1,0 0 1,0 0 0,0 0 0,1 0 0,-1 0-1,0 0 1,0 0 0,0 0 0,0 0-1,0 0 1,0 0 0,1 0 0,-1 0 0,0 0-1,0 0 1,0 0 0,0 0 0,0 0-1,0 0 1,0 0 0,0 0 0,1 1-1,-1-1 1,0 0 0,0 0 0,0 0 0,0 0-1,0 0 1,0 0 0,0 0 0,0 1-1,0-1 1,0 0 0,0 0 0,0 0 0,0 0-1,0 0 1,0 0 0,0 1 0,0-1-1,0 0 1,0 0 0,0 0 0,0 0-1,0 0 1,0 0 0,0 1 0,0-1 0,0 0-1,0 0 1,0 0 0,0 0 0,0 0-1,-1 0 1,0 12 19,-6 18-58,4-20 54,0-1-1,1 1 1,0 0 0,1 1-1,0-1 1,0 0-1,2 12 1,0-20-7,-1 0 0,1 0 0,-1 0 0,1 0 0,0 0 0,0 0 0,0 0 0,0 0 0,1 0 0,-1-1 0,0 1 0,1 0 0,-1-1 0,1 1 0,0-1 0,-1 1 0,1-1 1,0 0-1,0 0 0,0 0 0,0 0 0,0 0 0,0 0 0,0-1 0,0 1 0,0 0 0,3-1 0,7 2 32,0 0 1,1-1-1,19-1 1,-22 0-43,5-1 7,1 0 1,-1-2-1,1 0 1,-1-1-1,0 0 1,0-1-1,-1-1 0,1-1 1,-1 0-1,-1 0 1,1-1-1,-1-1 0,-1 0 1,0-1-1,0-1 1,-1 1-1,0-2 0,-1 0 1,0 0-1,-1-1 1,0 0-1,13-26 0,-20 32-3,1 0 0,-1 0 0,-1 0 0,1 0 0,-1 0-1,-1-1 1,1-9 0,-1 15 11,0 1-1,0 0 0,0 0 1,0 0-1,-1 0 1,1 0-1,0-1 1,0 1-1,-1 0 1,1 0-1,-1 0 1,1 0-1,-1 0 1,0 0-1,1 0 1,-1 0-1,0 0 1,0 1-1,1-1 1,-1 0-1,0 0 0,0 1 1,0-1-1,0 0 1,0 1-1,0-1 1,0 1-1,0-1 1,0 1-1,0 0 1,0-1-1,-1 1 1,1 0-1,0 0 1,0 0-1,0 0 1,0 0-1,0 0 1,-1 0-1,-1 0 0,-1 1 23,-1 0-1,0-1 0,1 2 0,-1-1 1,0 0-1,1 1 0,0 0 0,-1 0 1,-4 4-1,0 0-18,1 1 1,0 1-1,1 0 0,0 0 1,0 0-1,0 1 1,1 0-1,1 0 0,0 0 1,0 1-1,0 0 1,1 0-1,1 0 0,0 0 1,0 1-1,1 0 1,1-1-1,-1 1 0,2 0 1,-1-1-1,2 1 0,-1 0 1,4 14-1,-3-21 24,1-1-1,-1 1 0,1-1 0,0 1 1,0-1-1,0 0 0,1 0 0,-1 0 1,1 0-1,0 0 0,-1-1 1,1 1-1,1-1 0,-1 0 0,0 1 1,0-2-1,1 1 0,-1 0 0,1-1 1,0 1-1,-1-1 0,1 0 1,0 0-1,5 0 0,12 2 48,0-1 1,0-1-1,26-1 1,-32-1-32,-3 1-103,0-1 0,0-1 0,0 0 0,1 0 0,-2-1 0,1-1 0,22-9 0,-26 9-335,0-1 1,-1 1-1,0-1 1,0 0-1,0-1 1,0 0-1,-1 0 1,0 0-1,-1-1 1,1 1-1,8-16 0,-2-5-7800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11106,'0'0'2561,"137"18"-2585,-73-14 24,36 1-88,-11 1-392,-13-6-2585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9602,'0'0'2323,"11"-22"-2159,35-73-128,-37 78-79,1 1 0,0 0 0,15-17 0,-1 3-502,-17 19 178,14-18-377,-20 27 695,0 1 1,0 0-1,0 0 1,0-1-1,0 1 1,1 0 0,-1 0-1,0 1 1,1-1-1,-1 0 1,1 0-1,-1 1 1,1-1-1,-1 1 1,1-1-1,3 0 1,-5 1 36,1 1 0,0-1 0,0 0 0,-1 1 0,1-1 0,0 1 0,-1-1 0,1 1 0,-1-1 0,1 1 0,0-1 0,-1 1 0,1-1 0,-1 1 0,0 0 0,1-1 0,-1 1 0,1 0 0,-1-1 0,0 1 0,0 0 1,1-1-1,-1 2 0,7 22-103,-6-19 73,3 12-3,1-1 1,1 0 0,9 18 0,-12-28 125,-1-1 0,2 0 0,-1 0 0,0 0 0,1 0 0,0-1-1,0 0 1,0 1 0,0-1 0,1-1 0,0 1 0,0-1 0,6 4 0,-11-7-67,0 0 0,1 1 0,-1-1 0,0 0 0,0 1 0,1-1 0,-1 1 0,0-1 1,0 1-1,1-1 0,-1 0 0,0 1 0,0-1 0,0 1 0,0-1 0,0 1 0,0-1 0,0 1 0,0-1 0,0 1 1,0-1-1,0 1 0,0-1 0,0 1 0,0-1 0,0 1 0,-1 0 0,-6 15 99,-6-2 23,-1-1 0,-16 12 0,17-15-36,0 1 0,1 0 0,0 1 1,-11 15-1,19-21-81,0 0-1,1 0 1,-1 1-1,1-1 1,0 1-1,1 0 1,0 0-1,-2 9 1,3-14-45,1 1-1,-1-1 1,1 0 0,0 1-1,0-1 1,0 1-1,0-1 1,1 0 0,-1 1-1,1-1 1,-1 0 0,1 0-1,0 1 1,0-1 0,0 0-1,0 0 1,0 0 0,0 0-1,1 0 1,-1 0 0,1 0-1,-1-1 1,1 1-1,0 0 1,-1-1 0,1 1-1,0-1 1,3 2 0,24 9-1568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47 6809,'0'0'5684,"-21"-8"-5448,-64-24-61,83 31-173,-1 0-1,1 0 1,0 0-1,-1 0 1,1 1-1,0-1 1,-1 1-1,1 0 1,-1-1-1,1 1 1,-1 0-1,1 0 1,0 1-1,-1-1 1,1 0 0,-4 2-1,5-1-3,0 0 0,0 0 0,0 0 0,0 0 0,0 0-1,0 0 1,0 0 0,0 0 0,1 1 0,-1-1 0,0 0 0,1 0 0,-1 1 0,1-1 0,0 1-1,-1 0 1,-3 9 7,-2 5 10,0-1 1,1 2-1,1-1 1,0 0 0,1 1-1,1 0 1,1 0-1,1 29 1,0-43-19,1 0 0,-1-1 0,1 1 1,0 0-1,0-1 0,0 1 0,0 0 1,0-1-1,1 0 0,-1 1 0,1-1 1,-1 0-1,1 0 0,0 0 0,0 0 0,0 0 1,0 0-1,1 0 0,-1-1 0,0 1 1,1-1-1,-1 0 0,1 1 0,-1-1 0,1 0 1,-1-1-1,6 2 0,7 2 16,-1-2 0,0 0-1,29 1 1,118-3 418,-158 0-431,-1 1-1,1-1 1,-1 1 0,1-1 0,-1 1 0,0 0-1,1 0 1,-1 0 0,0 0 0,0 0 0,0 0-1,0 1 1,0-1 0,0 1 0,0-1-1,0 1 1,0 0 0,-1 0 0,1 0 0,-1 0-1,1 0 1,-1 0 0,2 4 0,2 5-155,0 0 1,-1 0-1,4 19 0,-6-21-195,6 21-1757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2264,'0'0'1486,"2"-4"-1457,-1 3-29,0 0 3,-1-1-1,1 1 0,0 0 0,1-1 0,-1 1 0,0 0 0,0 0 0,0 0 0,1 0 0,-1 0 0,0 0 0,1 0 1,-1 0-1,1 1 0,-1-1 0,1 0 0,0 1 0,-1-1 0,1 1 0,0 0 0,-1 0 0,1-1 0,0 1 0,2 1 0,9-1 233,0 1 0,1 1-1,-1 0 1,0 1-1,17 6 1,65 30 668,-40-15-369,204 75 57,193 83-886,-255-88-1832,-120-57-502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0:5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7906,'0'0'5937,"22"9"-5602,68 27-177,-86-35-147,-1 1-1,1-1 1,-1 1-1,1 0 1,-1 1-1,0-1 1,0 0-1,5 6 1,-7-7-1,0 1 0,0-1 1,0 1-1,0-1 0,-1 1 1,1-1-1,-1 1 0,1-1 0,-1 1 1,0-1-1,1 4 0,0 4 15,0-3-11,0 0 0,0-1 1,0 1-1,-1 0 0,0 0 0,-1 0 0,1 0 1,-1 0-1,-2 6 0,3-9-258,-1 0 0,0 0-1,-1 0 1,1 0 0,0 0 0,-1 0-1,0-1 1,1 1 0,-1-1 0,0 1 0,0-1-1,-1 0 1,1 1 0,0-1 0,-1 0-1,1-1 1,-1 1 0,-4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351 194 5825,'0'0'4569,"12"-20"-3346,-1 0-953,10-18 422,43-55 1,-43 70 214,-20 25-835,-1-1 0,0 0 0,1 0 0,-1 1 0,0-1 0,1 0 0,-1 1 0,0-1 0,0 1 0,0-1 0,0 0 0,-1 1 0,1 1 0,-6 19 13,0 0-1,-1 0 0,-1-1 1,-1-1-1,-14 24 0,9-15 2,-30 59 263,-82 120 1,103-174-263,-3-2 1,0 0 0,-2-2-1,-1-1 1,-1-2 0,-46 33 0,103-58 101,195-19-349,-165 19 147,-22-1-71,59-5 0,-90 4 65,0-1 0,-1 0 0,1 0 0,0 0 1,0 0-1,-1 0 0,1-1 0,-1 0 1,1 1-1,-1-1 0,0-1 0,1 1 0,-1 0 1,0-1-1,-1 0 0,1 1 0,0-1 0,-1 0 1,1 0-1,-1-1 0,0 1 0,0 0 1,-1-1-1,1 0 0,-1 1 0,1-1 0,-1 0 1,0 1-1,0-1 0,-1 0 0,1 0 1,-1 0-1,0 0 0,0-5 0,-2 8-173,-4 6 80,-13 16 59,-18 29 118,25-30-1330,0 0 0,-8 22 0,12-23-3856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34 11362,'0'0'3863,"4"-7"-3585,11-19-135,-12 25-93,-1 8-13,-1 8-7,0 2-21,-1 1-1,-1-1 0,-1 1 0,0-1 0,-1 0 1,-10 29-1,0-10-150,0-2-877,-22 42-1,36-89-2647,5-11-2265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86 196 6209,'0'0'2173,"5"-21"-1000,29-133 2440,-31 134-967,-4 30-2601,0 0 0,-1 0 0,-1 0 0,1-1 0,-2 1 1,-4 10-1,-3 11-20,-79 245 414,84-244-247,91-81 487,-51 29-664,47-21 0,-69 35-53,0 2 0,1 0 1,0 0-1,0 1 0,0 1 1,0 0-1,26 0 0,-35 2 39,-1 1 0,1-1-1,0 1 1,0-1 0,-1 1 0,1 0 0,0 1-1,-1-1 1,1 1 0,-1-1 0,0 1 0,1 0-1,-1 0 1,0 1 0,0-1 0,0 0 0,-1 1-1,1 0 1,-1 0 0,1 0 0,-1 0-1,0 0 1,0 0 0,0 1 0,0-1 0,-1 1-1,0-1 1,1 1 0,0 3 0,2 11-1,-1-1-1,0 1 1,-2 0 0,0 32 0,-2-30 42,-1 0 1,0 0-1,-2 0 1,0-1 0,-2 1-1,0-1 1,-1 0-1,-1-1 1,0 0-1,-2 0 1,0-1 0,-22 30-1,28-44-66,1 1 1,-1-1-1,0 0 0,0 0 0,0 0 1,-1 0-1,1-1 0,-1 0 0,1 0 1,-1 0-1,0 0 0,0-1 0,0 0 1,0 0-1,0 0 0,0 0 0,0-1 1,0 0-1,0 0 0,0 0 0,0-1 1,0 0-1,0 0 0,0 0 0,0 0 1,1-1-1,-1 0 0,0 0 0,1 0 1,-8-5-1,1-3-1025,0 0 0,1-1 0,-17-22 0,6 1-3946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6465,'0'0'7718,"0"-16"-6572,0-46-778,3 49-337,2 11-22,318-10-481,-278 9-94,-34 2 132,-8 1 131,0-1-1,0 1 1,-1 0 0,1 0 0,0 0-1,0 0 1,-1 0 0,1 1 0,0-1-1,4 2 1,-5 8-4025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64 3713,'0'0'4933,"2"-6"-4082,-1 1-647,0 1 0,1 0 0,0-1 0,0 1 0,0 0 0,1 0 0,-1 1 0,1-1 0,0 0 0,0 1 0,0-1 0,1 1 0,4-4 0,-62 78 2642,34-48-2790,-60 68 165,-106 156 0,182-239-196,2-6-20,0 1 0,0 0 0,0-1 0,1 1 0,-1 0 0,1 0 0,0 0 0,0 0 0,0 0 0,0 3 0,1-4-6,0-1-64,6-1-36,0-2 61,0 1 1,-1-1-1,1 0 1,-1 0-1,1-1 1,-1 1-1,0-1 1,0-1-1,0 1 1,6-7-1,5-1-204,35-28-1594,-5 0-2117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7618,'0'0'3866,"21"0"-3453,4 0-178,166-4 784,25-15-668,228-10 231,107 44-355,519 12-222,-587-62 104,-131 6 324,355 11-208,-421 44-137,29 0 12,-189-25 156,128-15-1,-247 13-243,566-44 279,-510 52-511,-38-7 188,104-3-1527,-101 0-647,28-5 0,-15-3-4455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0 668 7770,'0'0'3370,"26"-21"-3165,-1 0-150,17-13 31,1 1 0,49-28-1,357-183 795,20 46-766,-437 186-245,0 2 0,0 0 0,1 3 0,0 1 0,56-4 0,-89 10 103,1 0 1,-1 0-1,0 0 0,0 0 0,1 0 0,-1 0 1,0 0-1,0 0 0,0 0 0,1 0 0,-1 0 1,0 0-1,0 0 0,1 0 0,-1 0 0,0 0 1,0 0-1,1 0 0,-1 0 0,0 0 0,0 0 0,0 0 1,1 1-1,-1-1 0,0 0 0,0 0 0,0 0 1,0 0-1,1 0 0,-1 1 0,0-1 0,0 0 1,0 0-1,0 0 0,0 1 0,0-1 0,1 0 1,-1 0-1,0 1 0,0-1 0,0 0 0,-7 10-654,-15 6-90,-9-2-485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0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7882,'0'0'3215,"32"-9"-2924,5-3-239,-3 1-25,1 2 0,-1 1 0,67-6 0,-32 8 385,136 8 0,-200-2-413,-1 1 1,1 0-1,-1 0 1,1 0-1,-1 0 0,0 1 1,0-1-1,0 1 1,0 0-1,0 0 1,0 1-1,0-1 0,5 5 1,-8-5 1,1 0 0,-1 0 1,1 0-1,-1 0 0,0 0 1,0 0-1,0 0 0,0 0 0,0 0 1,-1 0-1,1 1 0,-1-1 1,1 0-1,-1 1 0,0-1 0,0 0 1,0 1-1,0-1 0,0 0 1,0 0-1,-1 1 0,1-1 1,-1 0-1,0 0 0,1 1 0,-1-1 1,0 0-1,-2 3 0,-4 6 29,0-1-1,-1 0 1,0 0-1,-18 18 0,-7 6 15,20-18-58,0 0 1,0 1-1,2 0 1,0 0-1,1 1 1,-9 22-1,19-38-196,0-2 171,0 0-1,-1 0 0,1 0 1,0 0-1,0 0 0,0 0 0,0 0 1,0 1-1,0-1 0,0 0 1,0 0-1,0 0 0,0 0 1,0 0-1,0 0 0,0 1 1,0-1-1,0 0 0,0 0 0,0 0 1,0 0-1,0 0 0,0 0 1,0 1-1,0-1 0,0 0 1,0 0-1,0 0 0,0 0 1,0 0-1,0 0 0,0 1 0,0-1 1,0 0-1,0 0 0,0 0 1,0 0-1,0 0 0,1 0 1,-1 0-1,0 0 0,0 1 1,0-1-1,0 0 0,0 0 0,0 0 1,0 0-1,1 0 0,-1 0 1,0 0-1,0 0 0,0 0 1,0 0-1,0 0 0,1 0 0,-1 0 1,14 0-6361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0 605 7818,'0'0'3464,"2"6"-3027,0 48-252,-2-32 77,7 43 1,-6-58-210,1 1 0,0-1 0,0-1 0,0 1 0,1 0 1,0 0-1,1-1 0,-1 0 0,1 0 0,6 7 0,-9-11-15,1-1 0,-1 1-1,1-1 1,0 1-1,0-1 1,0 1 0,0-1-1,0 0 1,0 0-1,0 0 1,0 0 0,0 0-1,0-1 1,1 1-1,-1-1 1,0 1 0,0-1-1,1 0 1,-1 0-1,0 0 1,1 0 0,-1 0-1,0 0 1,0-1-1,1 1 1,-1-1 0,0 0-1,0 1 1,0-1-1,4-2 1,2-2 66,0 1 1,-1-1-1,0-1 1,0 1-1,-1-1 0,11-12 1,9-14-37,-2-1-1,-1-1 1,-2-1 0,-1-1-1,27-71 1,49-202 5,-90 283-53,39-125-94,-30 124-18,-14 27 87,-1-1 0,0 1 1,1 0-1,-1-1 0,0 1 0,1 0 0,-1-1 0,1 1 0,-1 0 0,1 0 0,-1-1 0,0 1 0,1 0 0,-1 0 0,1 0 0,-1 0 0,1-1 1,-1 1-1,1 0 0,-1 0 0,2 0 0,-2 1 1,1-1 0,0 0 1,-1 1-1,1-1 0,-1 1 0,1-1 1,-1 1-1,1-1 0,-1 1 1,1-1-1,-1 1 0,0 0 0,1-1 1,-1 1-1,0-1 0,1 1 0,-1 0 1,0-1-1,0 1 0,1 1 1,3 24-53,0 0 0,-2 0 0,0 0 0,-4 37 0,2-17 9,-1-26-15,1 20 64,0-38-1,0 0 0,0 1 1,1-1-1,-1 0 1,1 0-1,-1 1 1,1-1-1,0 0 1,0 0-1,0 0 1,0 0-1,3 4 0,-3-6-4,0 1-1,0 0 0,0 0 0,0-1 0,1 1 1,-1 0-1,0-1 0,0 1 0,0-1 0,1 0 0,-1 1 1,0-1-1,1 0 0,-1 0 0,0 0 0,1 0 0,-1 0 1,0 0-1,1 0 0,-1 0 0,0-1 0,0 1 0,1 0 1,-1-1-1,0 1 0,0-1 0,1 0 0,-1 1 1,1-2-1,6-3-29,-1 1-1,0-1 1,8-8 0,-12 10 30,94-88-36,-96 90-50,-2 42 79,0-17-5,3 37 0,-1-54 10,0-1-1,0 1 0,1-1 0,-1 1 0,2-1 0,-1 1 0,1-1 0,0 0 0,0 0 1,4 6-1,-6-10 8,0-1 0,1 1 0,-1-1 0,0 1 0,1-1 0,-1 0 0,1 1 0,-1-1 0,1 0 0,-1 0 0,1 0 0,0 0 0,0-1 0,-1 1 0,1 0 0,0-1 0,0 1 0,0-1 0,0 1 0,0-1 0,0 0 0,0 0 0,-1 0 0,1 0 0,0 0 1,0 0-1,2-1 0,-1 0-73,0 0 0,0-1 1,-1 1-1,1 0 1,0-1-1,-1 0 1,1 1-1,-1-1 0,0 0 1,1 0-1,-1-1 1,0 1-1,0 0 1,0-1-1,2-4 0,7-15-2500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20 7074,'0'0'4683,"-5"-3"-4440,1 0-236,0 1 1,-1 0 0,1 0-1,-1 0 1,1 1-1,-1 0 1,0 0-1,0 0 1,1 0-1,-1 1 1,0 0 0,0 0-1,0 0 1,0 0-1,0 1 1,1 0-1,-8 2 1,-96 31 23,57-17 11,-81 16 0,92-29 355,38-4-368,0 0 0,-1 0 1,1 0-1,0 0 0,0-1 0,-1 1 0,1-1 0,0 1 0,0-1 1,0 0-1,0 0 0,0 0 0,0 0 0,-2-2 0,1 0-25,-1 1 0,1-1 0,0 0 0,-1 1 0,1 0 0,-1 0 0,1 0 0,-1 0 0,0 1 0,0 0 0,0-1 0,0 1 0,0 1 0,0-1 0,0 1-1,0-1 1,0 1 0,0 0 0,-1 0 0,1 1 0,0-1 0,0 1 0,0 0 0,0 0 0,0 1 0,0-1 0,1 1 0,-1 0 0,0 0 0,1 0 0,-1 0-1,1 0 1,0 1 0,0 0 0,0 0 0,0 0 0,0 0 0,0 0 0,1 0 0,0 1 0,-1-1 0,-2 7 0,2 0 12,-1 0 0,2 1-1,-1-1 1,2 0 0,-1 1 0,1 0 0,1-1 0,1 19 0,-1-6-44,0-19 21,0 0 1,1 0 0,0 1 0,-1-1-1,1 0 1,0 0 0,1 0 0,-1 0-1,1 0 1,0 0 0,0 0 0,0-1-1,5 7 1,-3-5 8,1 0 0,0 0 0,0-1 0,1 1 0,-1-1 0,1-1 0,11 7 0,-1-3-63,-1-1 0,1-1 0,1 0 0,-1-1 0,1-1 0,20 2 0,162-2-1781,-191-4 1739,0 1-1,-1-1 1,1 0-1,11-3 1,-18 3 136,1 1 1,-1 0-1,1-1 1,-1 0 0,0 1-1,1-1 1,-1 0-1,0 1 1,1-1-1,-1 0 1,0 0 0,0 0-1,0 0 1,0 0-1,0-1 1,0 1-1,0 0 1,0 0-1,0-1 1,-1 1 0,1 0-1,0-1 1,-1 1-1,1-1 1,-1 1-1,0-1 1,1 1 0,-1-3-1,0 2 11,-1 1 0,1-1 0,0 1-1,-1 0 1,0-1 0,1 1 0,-1-1 0,0 1 0,1 0 0,-1 0-1,0-1 1,0 1 0,0 0 0,0 0 0,0 0 0,-1 0-1,1 0 1,0 0 0,0 1 0,-1-1 0,1 0 0,-2 0 0,-36-15 257,29 12-181,-17-5-91,-1 1 1,1 1 0,-1 2 0,-1 1-1,1 0 1,-37 2 0,64 2-50,0 0 1,1 0-1,-1 0 1,0 0-1,0 0 1,0 0-1,0 0 1,1 0-1,-1 0 1,0 0-1,0 1 1,1-1-1,-1 0 1,0 1-1,0-1 1,1 0-1,-1 1 1,0-1-1,1 1 1,-1-1-1,0 1 1,1-1-1,-1 1 1,1 0-1,-1-1 1,1 1-1,-1 0 1,1-1-1,-1 1 1,1 0-1,0-1 1,-1 1-1,1 0 1,0 0-1,0 0 1,0-1-1,0 1 1,-1 0-1,1 0 1,0 1-1,1 0-87,-1-1-1,0 1 1,1 0-1,-1 0 0,1-1 1,0 1-1,0 0 0,-1-1 1,1 1-1,0 0 1,0-1-1,0 0 0,1 1 1,-1-1-1,0 1 0,1-1 1,2 2-1,23 11-1356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0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89 5297,'0'0'5397,"11"-11"-5118,37-35 110,-44 43-328,1-1-1,-1 1 0,1 0 0,0 0 0,0 1 0,0-1 0,1 1 0,-1 0 0,0 1 0,1-1 0,0 1 0,-1 0 0,1 0 0,-1 1 1,1 0-1,0 0 0,-1 0 0,1 0 0,0 1 0,10 3 0,-12-3-44,0 0 0,0 0 0,0 1 0,0-1-1,0 1 1,-1 0 0,1 0 0,-1 0 0,1 0 0,-1 1 0,0-1 0,0 1-1,0 0 1,0 0 0,-1 0 0,1 0 0,-1 1 0,0-1 0,1 1 0,0 3 0,0 0 6,0 0 0,0 1 0,-1-1 1,0 1-1,0-1 0,-1 1 0,0 0 1,0-1-1,-1 14 0,-1-16-6,0-1 0,-1 0 0,1 0 0,-1 0 0,1 0 0,-1 0 0,-1 0 0,1 0 0,0-1 0,-1 1 0,0-1 0,0 0 0,0 0 0,0 0 0,-5 4 0,-10 7 28,-32 19 0,42-28-38,-44 26 101,23-15-91,-39 30-1,67-46-10,0 1 0,0 0-1,1-1 1,-1 1 0,0-1 0,1 1-1,-1 0 1,0-1 0,1 1 0,-1 0-1,1 0 1,-1-1 0,1 1-1,0 0 1,-1 0 0,0 2 0,2-3 14,-1 0 1,0 1-1,0-1 1,0 0 0,0 1-1,0-1 1,1 0-1,-1 1 1,0-1 0,0 0-1,1 0 1,-1 1-1,0-1 1,0 0-1,1 0 1,-1 1 0,0-1-1,1 0 1,-1 0-1,0 0 1,1 1 0,-1-1-1,0 0 1,1 0-1,-1 0 1,0 0 0,1 0-1,35 2 1131,-29-2-1098,280 0 267,-287 0-376,0 0 0,0 0 0,0 0 0,0 0 0,1 0 0,-1 1 0,0-1 0,0 0 0,0 0 0,0 0 0,0 0 0,0 0 0,0 0 0,0 0 0,0 0 0,0 0 0,0 1 1,1-1-1,-1 0 0,0 0 0,0 0 0,0 0 0,0 0 0,0 0 0,0 1 0,0-1 0,0 0 0,0 0 0,0 0 0,0 0 0,0 0 0,0 0 0,0 1 0,0-1 0,0 0 0,0 0 0,-1 0 0,1 0 0,0 0 0,0 0 0,0 0 0,0 1 0,0-1 0,0 0 0,0 0 0,0 0 0,0 0 0,0 0 0,0 0 0,-1 0 0,1 0 0,0 0 0,0 0 0,0 0 0,0 0 1,0 0-1,0 1 0,-1-1 0,1 0 0,0 0 0,-14 10-4700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96 100 5753,'0'0'5440,"0"-5"-5149,0-16-139,0 16-3,-10 21-254,8-13 125,-1 1 0,1 0-1,0 0 1,1 0 0,-1 0 0,1 1 0,-1-1 0,1 0 0,1 1 0,-1 4 0,0-8 1,0-1 0,1 1 0,-1 0 0,1 0 0,-1 0 1,0 0-1,0-1 0,1 1 0,-1 0 0,0-1 1,0 1-1,0-1 0,0 1 0,0-1 0,1 1 1,-1-1-1,0 0 0,0 1 0,-2-1 0,-19 6 2449,12-11-2580,8 1 117,0 0-1,0 1 1,0-1 0,0 0 0,0 0 0,1 0-1,0 0 1,-1 0 0,2 0 0,-1-1 0,0 1-1,1-6 1,0 7-1,0 1-1,0-1 1,0 0-1,1 1 1,-1-1 0,1 1-1,0-1 1,-1 1-1,1 0 1,0-1-1,1 1 1,-1 0-1,0 0 1,1-1 0,-1 1-1,1 0 1,0 0-1,-1 1 1,1-1-1,0 0 1,4-2 0,3-1 31,1 0 0,0 0 0,0 1 0,0 1 0,1 0 1,0 0-1,17-2 0,6 2-60,36 1 1,-69 2 22,0 1 0,0-1 0,-1 0 0,1 0 0,0 0 0,0 1 0,-1-1 0,1 0 0,0 1 0,-1-1 0,1 1 0,0-1 0,-1 1 0,1-1 0,-1 1 0,1-1 0,-1 1 0,1-1 0,-1 1 0,1 0 0,-1-1 0,1 1 0,-1 0 0,0-1 0,0 1 0,1 0 0,-1 0 0,0-1 0,0 1 0,0 0 0,0 0 0,1-1 0,-1 1 0,0 0 1,-1 0-1,1 0 0,0-1 0,0 1 0,0 0 0,-1 1 0,1 3-12,-1 0 1,0 0 0,-1 0-1,1 0 1,-3 6 0,-12 18 32,-1-1 1,-22 30-1,37-55-20,0-1 1,-1 1 0,1-1-1,0 1 1,-1-1-1,1 0 1,-1 0-1,1 0 1,-1-1-1,0 1 1,0-1-1,0 1 1,0-1-1,0 0 1,-7 1-1,0 0 55,0-2 0,-1 1 0,-17-2-1,0 0-37,304 9-2537,-228-7-1447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8890,'0'0'4762,"4"4"-4379,12 9-366,-2 2 0,0-1 1,-1 2-1,0 0 0,-1 1 0,-1 0 0,-1 0 1,0 1-1,10 29 0,-18-44-6,-1 1-1,1 0 1,0 0 0,0-1 0,0 1-1,0-1 1,1 0 0,-1 0 0,7 6-1,-8-8 32,0-1-1,1 1 1,-1 0-1,0-1 0,1 1 1,-1-1-1,1 1 1,-1-1-1,1 0 1,-1 0-1,1 0 1,-1 0-1,1 0 1,-1 0-1,1 0 0,-1 0 1,0 0-1,1-1 1,-1 1-1,1-1 1,-1 1-1,1-1 1,-1 1-1,0-1 1,1 0-1,-1 0 0,0 1 1,0-1-1,0 0 1,0 0-1,2-3 1,7-5-9,0-1 0,-1-1 0,-1 0 1,0 0-1,0-1 0,6-12 0,3-10-39,13-36 0,0-18-1021,-23 79-314,-7 9 1246,0 0 1,0 0 0,1 0 0,-1 0 0,0 0-1,0 0 1,1 0 0,-1 0 0,0 0-1,0 0 1,1 0 0,-1 1 0,0-1 0,0 0-1,0 0 1,1 0 0,-1 0 0,0 0 0,0 1-1,0-1 1,1 0 0,-1 0 0,0 0 0,0 1-1,0-1 1,0 0 0,0 0 0,0 0-1,1 1 1,-1-1 0,0 0 0,0 0 0,0 1-1,0-1 1,0 0 0,0 0 0,0 1 0,0-1-1,0 0 1,0 0 0,0 1 0,0-1 0,0 0-1,2 16-4771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54 7634,'0'0'4638,"-16"-8"-4183,-55-26-323,65 32-115,1 0 0,0 0 0,-1 1 1,1 0-1,-1 0 0,1 0 0,-1 0 0,0 1 0,1 0 1,-10 1-1,11 0-14,0 0 0,1 0 0,-1 0 0,0 0 1,1 1-1,-1-1 0,1 1 0,-1 0 0,1 0 0,0 1 0,0-1 0,-4 4 1,3-2-1,1 0 0,-1 1 0,1-1 0,0 1 1,1 0-1,-1 0 0,1 0 0,0 0 0,0 0 1,0 0-1,1 0 0,0 1 0,0-1 0,0 1 1,1-1-1,0 0 0,0 1 0,1 6 0,-1-10 0,1 1 0,-1-1 0,1 0 0,-1 0 0,1 0 0,0 0 0,0 0 0,0 0 0,0 0-1,0 0 1,1-1 0,-1 1 0,0 0 0,1-1 0,0 1 0,1 1 0,1 0-19,1 0 0,-1-1 0,0 1 0,1-1 0,-1 0 0,10 2 1,0 0-128,-1-1-1,1-1 1,0-1 0,18 1 0,-27-2 15,0 0 0,1 0 0,-1-1 0,0 0 0,1 0 0,-1 0-1,0 0 1,9-4 0,-12 4 42,0-1 0,1 0-1,-1 1 1,0-1-1,0 0 1,0 0 0,0 0-1,0 0 1,-1 0-1,1-1 1,-1 1 0,1-1-1,-1 1 1,0-1 0,0 1-1,0-1 1,0 1-1,1-6 1,-1 1-76,0 0-1,0 0 1,0 0 0,-1 0-1,0 0 1,-1-12 0,1 19 164,0 0 0,0-1 0,0 1 0,0 0 0,-1 0 0,1-1 0,0 1 0,0 0 0,0 0 0,0-1 0,0 1 1,0 0-1,0 0 0,0-1 0,-1 1 0,1 0 0,0 0 0,0-1 0,0 1 0,-1 0 0,1 0 0,0 0 0,0 0 0,0-1 0,-1 1 0,1 0 0,0 0 1,0 0-1,-1 0 0,1 0 0,0 0 0,-1 0 0,1 0 0,0 0 0,0 0 0,-1 0 0,1 0 0,0 0 0,0 0 0,-1 0 0,1 0 0,0 0 0,-1 0 1,1 0-1,0 0 0,0 0 0,-1 0 0,1 0 0,0 0 0,0 1 0,-1-1 0,1 0 0,0 0 0,0 1 0,-1-1 6,0 1 0,0-1 0,0 1 1,1 0-1,-1 0 0,0-1 0,1 1 0,-1 0 0,1 0 0,-1 0 0,0 0 0,1 0 0,0 0 0,-1 1 1,-1 58 15,3-35 65,-1-23-88,0 0 1,0 0-1,0 0 0,0 0 1,0 0-1,1 0 0,-1 0 1,1 0-1,0 0 0,-1 0 1,1-1-1,0 1 0,0 0 0,0 0 1,0-1-1,0 1 0,0-1 1,1 1-1,-1-1 0,1 1 1,-1-1-1,1 0 0,3 3 1,-1-3-281,0 1 0,0 0 0,1-1 0,-1 0 0,1 0 0,-1 0 0,1-1 0,-1 1 0,7-1 0,9 0-5065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4993,'0'0'3321,"143"99"-3713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10122,'0'0'5521,"44"-24"-6457,-44 39-368,0 7 216,0 2-897,-2 3 593,-8-1 656,-2 5 144,4-6-17,3-8-2255</inkml:trace>
  <inkml:trace contextRef="#ctx0" brushRef="#br0" timeOffset="1">6 202 4177,'0'0'11749,"3"-3"-11306,-2 2-434,0 0 0,0 0 0,0 0 1,0 0-1,0 1 0,0-1 0,0 0 1,1 1-1,-1-1 0,0 0 0,0 1 0,1 0 1,1-1-1,-2 1-9,0 0 0,0 0 0,0 1-1,0-1 1,0 1 0,0-1 0,0 0 0,0 1 0,-1 0 0,1-1 0,0 1 0,0-1 0,-1 1 0,1 0-1,0 0 1,-1-1 0,1 1 0,-1 0 0,1 0 0,-1 0 0,1 0 0,-1-1 0,0 1 0,1 2 0,5 9-133,-4-10 125,-1 1 1,1-1 0,-1 1 0,0 0 0,0-1 0,0 1 0,0 0 0,-1 0 0,1 3-1,0-5-6,0-1 0,1 1-1,-1-1 1,0 0-1,0 0 1,0 1-1,0-1 1,1 0 0,-1 0-1,0 0 1,0 0-1,3-1 1,0 1 5,14 0-472,-1 0 0,1-2 0,-1 0 0,1-1 0,26-8 0,8-6-2414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1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29 1424,'0'0'11108,"17"-6"-10844,49-16 59,-221 84 108,-28 11 57,182-72-451,-1-1 1,1 1-1,-1 0 0,1 0 1,-1-1-1,1 1 1,-1 0-1,1 0 1,0 1-1,-1-1 0,1 0 1,0 0-1,0 1 1,0-1-1,0 0 1,0 1-1,0-1 0,0 1 1,1-1-1,-1 1 1,0 0-1,1-1 1,-1 1-1,1 0 0,0-1 1,0 1-1,-1 0 1,1-1-1,1 4 1,-3 9-46,1 0 1,0-1 0,1 1-1,0 0 1,5 24 0,-3-31 2,0-1 1,0 1 0,0-1-1,1 0 1,0 0-1,0 0 1,0 0 0,1 0-1,0-1 1,0 1-1,1-1 1,-1 0 0,10 7-1,-6-6-10,0-2 0,0 1-1,0-1 1,0 0 0,1-1 0,-1 1-1,1-2 1,0 1 0,0-2 0,0 1-1,13 0 1,-7-1-8,-1-1-1,0 0 0,1-1 1,-1-1-1,0 0 1,22-7-1,-27 7 21,0-1-1,0 0 1,-1-1 0,0 0-1,0 0 1,0-1 0,0 0-1,-1-1 1,10-8 0,-16 13 20,1-1-1,-1 1 1,0-1 0,0 0 0,0 1 0,-1-1-1,1 0 1,0 0 0,0 0 0,-1 0-1,0 1 1,1-1 0,-1 0 0,0 0 0,0 0-1,0 0 1,0 0 0,0 0 0,0 0 0,0 0-1,-1 0 1,1 0 0,-1 0 0,0 1 0,-1-4-1,0 1 62,0 0 1,0 0-1,0 1 0,-1-1 0,0 0 0,0 1 0,0 0 0,0 0 0,-7-5 0,2 2-58,0 1-1,-1 0 0,0 0 1,0 1-1,0 0 0,0 1 0,-1 0 1,1 0-1,-1 1 0,0 0 1,0 1-1,-16 0 0,23 1-104,-1 0 1,2 0-1,-1 1 0,0-1 0,0 1 1,0 0-1,0 0 0,0 0 1,0 0-1,1 0 0,-1 1 0,0-1 1,1 1-1,-4 2 0,-1 3-677,1-1-1,0 1 0,-8 10 0,10-11-36,-17 23-6189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85 124 6953,'0'0'6442,"-14"-14"-5365,-41-44-296,41 38 230,14 19-988,-1 1 0,1 0 0,0-1 0,0 1-1,0 0 1,0-1 0,0 1 0,0-1 0,0 1 0,0 0 0,0-1 0,0 1-1,0-1 1,0 1 0,0 0 0,0-1 0,0 1 0,0 0 0,0-1 0,0 1 0,0 0-1,1-1 1,-1 1 0,0-1 0,0 1 0,1-1 0,0 1 5,1-1 1,-1 1-1,1-1 1,-1 1-1,1-1 0,-1 1 1,1 0-1,-1 0 1,1 0-1,0 0 1,-1 0-1,3 0 0,2 0-58,22 0 184,90 3-39,82 16-122,-60-4-3,573 21-28,8-35 110,-503-2-135,1609-56 63,-1700 48-17,337-15-106,-446 23-24,35 2-113,-51-1 180,0 0 0,0 1 1,0-1-1,0 1 1,0-1-1,0 1 0,0-1 1,0 1-1,0 0 0,-1 0 1,1 0-1,0 0 1,-1 0-1,1 0 0,-1 1 1,1-1-1,-1 0 0,1 1 1,-1-1-1,2 4 1,-3-3-2,1-1 1,-1 1 0,0-1-1,0 1 1,0-1 0,0 1 0,0 0-1,0-1 1,0 1 0,-1-1-1,1 1 1,0-1 0,-1 1-1,1-1 1,-1 1 0,0-1 0,1 0-1,-1 1 1,0-1 0,0 0-1,0 1 1,0-1 0,0 0-1,0 0 1,0 0 0,-1 0 0,-1 2-1,-4 2-614,-1 1-1,1-1 1,-10 4-1,-11 4-4505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6329,'0'0'5337,"24"6"-4076,31 7-470,1-3 1,101 6 0,964 84 316,299-23-586,-312-89-222,25-2-266,-994 14-28,-137 0-136,-50 0-3844,25 0-392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9706,'0'0'3961,"30"-3"-3729,301-12 700,404 71 596,-109-3-1315,363-40-53,-342-71-233,-210 13-656,-333 42-2418,-94 3 342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13 113 7458,'0'0'4693,"-2"-7"-4393,-2-2-130,3 6-100,0 0 0,0 0 0,0 0 0,0 0 1,0 0-1,1-1 0,0 1 0,-1-7 0,2 10-56,-1-1 0,0 0 0,1 1 0,-1-1-1,1 0 1,-1 1 0,1-1 0,-1 1 0,1-1 0,-1 1 0,1-1-1,-1 1 1,1-1 0,0 1 0,-1-1 0,1 1 0,0 0 0,0-1-1,-1 1 1,1 0 0,1 0 0,21-8 28,-17 6 7,40-10-15,0 2 0,0 2 0,1 2 0,0 3 0,0 1 0,51 5 0,-96-3-34,0 0 1,0 0-1,1 0 0,-1 0 1,0 1-1,0-1 1,0 1-1,0 0 1,1 0-1,-1 0 1,0 0-1,0 0 1,-1 0-1,1 0 1,0 0-1,0 1 1,1 1-1,-2-1 0,0-1-1,0 1 1,0-1-1,0 1 1,0-1-1,-1 1 1,1 0 0,-1 0-1,1-1 1,-1 1-1,0 0 1,0 0-1,0-1 1,0 1 0,0 0-1,0 0 1,-1 1-1,0 3 0,0 0-1,-1 0 0,0-1 1,-1 1-1,1-1 1,-1 0-1,0 0 0,0 0 1,-1 0-1,1 0 1,-7 5-1,-16 15 30,-2-2 0,-1-2 0,0 0 0,-2-2 0,0-1 0,-47 19 0,75-35 454,5-1-182,12-4-84,23-5-150,7-6-95,1 3 0,-1 2-1,2 1 1,85-2 0,-124 9 22,0 2 0,0-1 0,0 1 0,0 0 0,0 0 1,0 0-1,-1 1 0,13 5 0,-17-6 4,1 1 0,-1 0-1,0-1 1,1 1 0,-1 0-1,0 0 1,0 1 0,0-1-1,0 0 1,-1 0 0,1 1 0,-1 0-1,1-1 1,-1 1 0,0-1-1,0 1 1,0 0 0,0 0-1,0 0 1,-1 0 0,1 0-1,-1 5 1,1-3-3,-1 0 0,1 0 0,-1 1 0,0-1 0,0 0 0,-1 1 0,0-1 0,0 0 0,0 0 0,0 1 0,-1-1 0,0 0 0,0 0 0,0-1 0,-1 1 0,1 0 0,-1-1 0,0 0 0,-5 6 0,-3 1 154,0 0 0,0 0 0,-1-2 0,0 1 0,-1-1 0,0-1 0,0 0 0,-1-1 0,0-1 0,0 0 0,-1-1 1,0 0-1,0-1 0,0-1 0,0 0 0,-21 1 0,-274-17-968,283 13-2101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1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 2721,'0'0'7851,"0"-1"-7794,0 1 0,0-1 1,0 1-1,0-1 1,0 1-1,0 0 1,0-1-1,0 1 0,0-1 1,0 1-1,0-1 1,-1 1-1,1 0 1,0-1-1,0 1 1,0 0-1,-1-1 0,1 1 1,0 0-1,-1-1 1,1 1-1,0 0 1,-1-1-1,1 1 0,0 0 1,-1 0-1,1-1 1,0 1-1,-1 0 1,0 0-1,-32 0-2335,12 4-258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0 6545,'0'0'3748,"-20"12"-2951,-228 163 1006,-39 75 641,-68 56-1247,327-285-1116,8-6-63,-26 26 1,45-40-18,-1 1-3,8-2 29,16-6-114,0-1 1,-1 0-1,0-2 0,21-12 0,-1 0-230,208-89-2389,-109 50 177,-9 2-1266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0 5169,'0'0'6862,"-18"17"-6204,-48 41 41,-124 113 652,111-96-556,-110 139 0,183-207-769,-2 2 20,1 1-1,1 0 1,-1 0 0,1 0-1,-5 16 1,10-26-46,1 1 1,-1 0-1,1 0 0,0 0 1,-1-1-1,1 1 0,0 0 1,0 0-1,0 0 1,0 0-1,0 0 0,0-1 1,0 1-1,0 0 0,0 0 1,0 0-1,0 0 0,1 0 1,-1 1-1,2-1 0,-1-1-1,0 1 1,1 0-1,-1-1 1,1 1-1,-1-1 1,1 1 0,-1-1-1,1 0 1,-1 0-1,1 1 1,-1-1-1,1 0 1,-1 0-1,3-1 1,11 0-6,0 0 0,0-1 0,0 0 0,25-8 0,69-31-45,369-191-1671,-13-40-1116,-439 256 2707,-4 2 100,29-13 0,-95 60 835,-1-1-407,-266 194 1989,15 22-962,291-243-1396,-4 3 1,0 0 0,1 0 1,0 0-1,1 1 1,0 1-1,-8 13 1,14-23-31,1 1 0,0-1 0,-1 1 1,1-1-1,0 0 0,0 1 0,-1-1 0,1 1 1,0-1-1,0 0 0,0 1 0,0-1 1,-1 1-1,1-1 0,0 1 0,0-1 1,0 1-1,0-1 0,0 1 0,0-1 0,0 1 1,0-1-1,1 1 0,-1-1 0,0 1 1,0-1-1,0 1 0,0-1 0,1 0 1,-1 1-1,0-1 0,0 1 0,1-1 0,-1 0 1,1 1-1,26 0-31,5-6-7,-1-2 0,0 0 1,0-3-1,-1 0 0,43-22 1,326-167-1631,-8-27-2018,-300 173 2202,-71 41 1006,-5 2-13,0 1 0,1 1 0,0 0 0,0 1 0,29-8 0,-44 15 492,-1 0 0,1 0 0,-1 0-1,1-1 1,-1 1 0,1 0 0,-1 0 0,1 0-1,0 0 1,-1 0 0,1 0 0,-1 0 0,1 0 0,-1 0-1,1 1 1,-1-1 0,1 0 0,-1 0 0,1 0-1,-1 1 1,1-1 0,-1 0 0,1 0 0,0 1 0,-1 0 20,0 0 0,0 0 1,0 0-1,0 0 0,0 0 1,0-1-1,0 1 0,0 0 1,-1 0-1,1 0 1,0 0-1,0-1 0,-1 1 1,1 0-1,-1 0 0,1 0 1,-1-1-1,1 1 0,-2 1 1,-12 16 494,-1 0 0,0-1 0,-2-1 0,-25 20 0,10-9-59,-166 144 1508,-69 61 697,248-215-2271,-45 43 329,57-52-636,1 0-1,-1 0 0,1 0 1,0 1-1,-6 14 0,12-23-80,-1 1 0,1-1 0,0 1 0,-1-1 0,1 1-1,0-1 1,0 1 0,-1-1 0,1 1 0,0-1 0,0 1 0,0-1 0,0 1-1,0 0 1,0-1 0,0 1 0,0-1 0,0 1 0,0-1 0,0 1 0,0 0 0,0-1-1,0 1 1,0-1 0,1 1 0,-1-1 0,0 1 0,0-1 0,1 1 0,-1-1-1,0 1 1,1-1 0,-1 1 0,1-1 0,-1 1 0,0-1 0,1 0 0,-1 1 0,1-1-1,-1 0 1,1 1 0,-1-1 0,1 0 0,-1 0 0,1 0 0,0 1 0,-1-1-1,1 0 1,-1 0 0,1 0 0,0 0 0,7 0-1,-1 0-1,0 0 1,14-3 0,-17 3 6,47-11 3,0-2-1,-2-2 1,0-2 0,47-24-1,324-177-1277,-17-30-1608,-331 203 2268,-47 29 230,97-56-1760,-120 71 2107,1-1 3,0 1 0,1-1 0,-1 1 0,1-1 0,-1 1 0,1 0 0,-1 0 0,1 1 0,4-1 0,-6 1 140,-4 4 82,-20 22 604,-127 96 1559,111-93-2088,-80 60 577,-140 115 2033,257-203-2869,-10 7 58,2 0 0,-1 1 0,2 1 1,-1-1-1,-11 18 0,20-26-66,-1-1 1,1 0-1,0 1 1,-1-1-1,1 1 1,0-1-1,-1 0 1,1 1-1,0-1 1,0 1-1,0-1 1,-1 1-1,1-1 1,0 0-1,0 1 1,0-1-1,0 1 1,0-1-1,0 1 0,0-1 1,0 1-1,0-1 1,0 1-1,0-1 1,0 1-1,0-1 1,0 1-1,1-1 1,-1 1-1,0-1 1,0 0-1,0 1 1,1-1-1,-1 1 1,0-1-1,1 0 1,-1 1-1,0-1 1,1 0-1,-1 1 1,0-1-1,1 0 1,-1 1-1,1-1 0,-1 0 1,1 0-1,-1 0 1,1 1-1,33-2 1,-29 1 0,34-5-18,0-2 0,0-1 1,63-23-1,115-59-99,-184 76 92,277-135-680,157-65-605,-457 210 1314,1 0 18,0 0 0,0 0 0,1 1 0,0 0 0,-1 1 0,19-2 0,-29 4-7,-1 0 0,1 0 0,-1 0 0,0 0 0,1 0-1,-1 0 1,1 0 0,-1 0 0,1 0 0,-1 0 0,0 1 0,1-1 0,-1 0 0,0 0 0,1 0 0,-1 0 0,1 1 0,-1-1 0,0 0 0,1 0 0,-1 1-1,0-1 1,0 0 0,1 0 0,-1 1 0,0-1 0,0 0 0,1 1 0,-1-1 0,0 0 0,0 1 0,0-1 0,0 1 0,1-1 0,-3 19 294,1-18-296,-1 8 111,-1-1 0,0 1 0,0-1-1,-1 0 1,0 0 0,-1 0 0,0 0 0,-9 11 0,-57 55 821,46-49-812,-168 153 1298,121-114-1078,62-56-361,1 1 1,-16 19-1,15-19-701,10-9 606,-1 0-1,1 0 1,-1 0 0,1 0 0,0-1-1,-1 1 1,1 0 0,0 0-1,-1-1 1,1 1 0,-1 0-1,1 0 1,0-1 0,0 1 0,-1 0-1,1-1 1,0 1 0,0-1-1,-1 1 1,1 0 0,0-1-1,0 1 1,0-1 0,0 1 0,-1 0-1,1-1 1,0 1 0,0-1-1,0 1 1,0-1 0,-5-23-4999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502 462 6649,'0'0'5474,"-5"-4"-4925,-2-1-424,-15-15 245,21 19-256,0-1 0,0 1 1,0-1-1,1 1 0,-1-1 0,1 0 1,-1 1-1,1-1 0,-1 0 0,1 0 1,0 1-1,0-1 0,0 0 0,0 0 1,0 1-1,0-1 0,0 0 0,1-3 1,13-29 38,5-2-359,3 0-1,1 1 0,1 1 0,45-47 1,-55 70 144,-10 12 7,-6 12 17,-5 6 34,-2 0 0,0-1 0,-1 0 0,0 0 0,-2-1 0,-17 20 0,8-8 33,-37 46 250,-125 127 0,136-158 14,-1-3 1,-3-1 0,-96 57 0,140-95-120,8-5 237,9-10-252,21-14-371,2 1-1,70-43 1,-71 48 62,-2 2 47,170-105-394,-134 87 376,76-31-1,-136 65 121,0 0-1,0 1 1,1 0-1,-1 0 1,1 1-1,0 0 1,10-1-1,-16 2 7,-1 0-1,1 1 1,0-1-1,0 0 1,-1 1-1,1-1 0,0 0 1,-1 1-1,1-1 1,-1 1-1,1-1 1,-1 1-1,1-1 1,0 1-1,-1 0 1,0-1-1,1 1 1,-1 0-1,1-1 0,-1 1 1,0 0-1,1-1 1,-1 1-1,0 0 1,0-1-1,0 1 1,0 0-1,0 0 1,1-1-1,-1 1 1,-1 0-1,1 0 1,0 0-1,0 0 0,-3 33 243,3-32-232,-5 18 28,-1-1 0,0 1 0,-2-1 1,0 0-1,-16 26 0,-2 5-1,17-32-67,3-7 45,0 0 0,1 0 1,0 1-1,1 0 1,1 0-1,0 0 1,0 1-1,-1 13 1,4-25-22,0-1 1,1 0 0,-1 1-1,0-1 1,0 1-1,0-1 1,0 0 0,1 1-1,-1-1 1,0 0-1,0 1 1,1-1 0,-1 0-1,0 0 1,0 1-1,1-1 1,-1 0 0,0 0-1,1 1 1,-1-1-1,0 0 1,1 0 0,-1 0-1,0 0 1,1 0-1,-1 1 1,1-1 0,-1 0-1,0 0 1,1 0-1,-1 0 1,1 0 0,-1 0-1,0 0 1,1 0-1,-1 0 1,0-1 0,1 1-1,-1 0 1,1 0 0,-1 0-1,1-1 1,6 1-2,10-1 3,0-1 0,0-1-1,-1-1 1,1 0 0,-1-1 0,17-7-1,-28 10 0,521-203-218,-237 88-188,-284 115 407,81-28 94,-85 30-93,-1 0 0,0-1-1,0 1 1,1 0-1,-1 0 1,0 0 0,1 0-1,-1-1 1,0 1-1,1 0 1,-1 0 0,0 0-1,1 0 1,-1 0-1,0 0 1,1 0 0,-1 0-1,1 0 1,-1 0-1,0 0 1,1 0 0,-1 0-1,0 0 1,1 1-1,-1-1 1,0 0 0,1 0-1,-1 0 1,0 0-1,0 1 1,1-1 0,-1 0-1,0 0 1,0 0-1,1 1 1,-1-1 0,0 0-1,0 1 1,1-1-1,-1 0 1,0 0 0,0 1-1,0-1 1,0 0-1,0 1 1,0-1 0,1 0-1,-1 1 1,0-1-1,0 0 1,0 1 0,0-1-1,0 1 1,0-1-1,0 0 1,0 1 0,-1-1-1,1 0 1,0 1-1,0-1 1,0 0 0,0 1-1,0-1 1,-1 1-1,-9 48 328,7-39-305,0 0 1,1 0-1,1 1 0,-1 12 0,2-22-32,-1 0 8,1-1-1,0 1 1,0-1 0,0 0-1,0 1 1,0-1-1,0 0 1,0 1 0,0-1-1,0 0 1,0 1 0,0-1-1,1 1 1,-1-1 0,0 0-1,0 1 1,0-1 0,0 0-1,0 1 1,1-1-1,-1 0 1,0 0 0,0 1-1,1-1 1,-1 0 0,0 1-1,1-1 1,-1 0 0,0 0-1,0 0 1,1 1 0,-1-1-1,0 0 1,1 0-1,-1 0 1,0 0 0,1 0-1,-1 0 1,1 0 0,-1 0-1,0 0 1,1 1 0,-1-2-1,0 1 1,1 0 0,-1 0-1,1 0 1,-1 0-1,0 0 1,1 0 0,-1 0-1,1-1 1,17 0 13,0-2 0,0 0 0,0-1-1,0-1 1,29-12 0,-7 3-54,275-100-938,102-32 182,-314 118 1853,-108 28-1013,0 1 1,1-1-1,-1 1 0,0 1 1,1-1-1,-1 1 0,1-1 1,0 1-1,-1 0 1,1 1-1,-5 3 0,-44 37-72,27-20 110,-208 137 487,8-6-182,211-141-340,15-13-48,0 0 1,0 0-1,1 0 0,-1 0 0,0 0 0,0 0 0,0 0 1,0 0-1,1 0 0,-1 0 0,0 0 0,0 0 0,0 0 1,0 0-1,0 0 0,1 0 0,-1 0 0,0 0 0,0 0 1,0 0-1,0 0 0,0 0 0,1 1 0,-1-1 0,0 0 1,0 0-1,0 0 0,0 0 0,0 0 0,0 0 0,0 1 1,0-1-1,1 0 0,-1 0 0,0 0 0,0 0 0,0 0 1,0 1-1,0-1 0,0 0 0,0 0 0,0 0 0,0 0 1,0 1-1,0-1 0,0 0 0,0 0 0,0 0 0,0 0 1,0 1-1,0-1 0,0 0 0,-1 0 0,1 0 0,0 0 1,0 0-1,0 1 0,0-1 0,0 0 0,0 0 0,0 0 1,0 0-1,-1 0 0,16-2-42,20-12-88,-1-1 0,0-1 0,37-26 0,-38 22-36,40-25-130,-1-4 1,-4-2 0,-1-4-1,-3-2 1,97-113-1,-149 157 337,-9 10 13,0-1 1,0 1-1,-1-1 1,1 1 0,-1-1-1,0 0 1,0 0-1,0 0 1,2-6 0,-4 8 95,-6 6-38,-27 21 100,0 2 0,-33 36-1,-59 73 107,119-130-290,-7 8 40,-54 61 341,2 2 0,-55 89 0,113-155-365,1 0 1,0 1-1,0 0 0,1 0 0,-5 18 0,10-29-41,0 0 0,-1 0-1,1 0 1,0 0 0,0 0 0,0 0-1,0 0 1,0 0 0,0 0-1,0 0 1,0 0 0,0 0-1,0 0 1,0 0 0,1-1-1,-1 1 1,0 0 0,1 0-1,-1 0 1,2 1 0,-1-1-2,0 0 0,1 0 0,-1 0 0,1-1 0,-1 1 0,1-1 0,-1 1 0,1-1 0,-1 1 1,1-1-1,-1 0 0,1 0 0,2 0 0,11 0-7,1-1-1,-1 0 1,1-1 0,-1-1 0,0-1 0,0 0 0,0-1 0,16-7-1,470-212-1615,-350 151 1137,37-17-1356,-174 83 1733,2 1 0,-1 0-1,0 2 1,1-1 0,29-3 0,-45 8 111,1 0 0,-1-1 0,1 1 0,-1 0 1,1 0-1,-1 0 0,1 0 0,-1 0 0,1 0 1,-1 0-1,1 0 0,-1 0 0,1 0 0,-1 0 0,1 0 1,-1 0-1,1 0 0,-1 0 0,1 0 0,-1 1 1,1-1-1,-1 0 0,0 0 0,1 1 0,-1-1 0,1 0 1,-1 0-1,0 1 0,1-1 0,-1 1 0,0-1 1,1 0-1,-1 1 0,0-1 0,1 1 0,-1-1 0,0 1 1,0-1-1,0 1 0,1-1 0,-1 0 0,0 1 0,0-1 1,0 1-1,0 0 0,0 0 0,-1 1 27,1 1 0,-1-1-1,0 0 1,0 1 0,0-1-1,-1 0 1,1 0 0,0 0-1,-3 3 1,-11 11 233,0-1 0,-2 0 0,0-1 1,-23 14-1,12-8 249,-17 12 92,14-10-167,-35 30-1,92-52-391,-2-3-40,1-1 0,44-14 0,677-224-2069,-709 226 2029,-22 9 35,0 1-1,1 0 1,-1 1 0,1 1 0,0 0-1,33-2 1,-49 6 17,1 0-1,-1 0 1,1 1-1,-1-1 1,0 0-1,1 1 1,-1-1-1,0 0 1,1 1-1,-1-1 1,0 1-1,0-1 1,1 0-1,-1 1 1,0-1-1,0 1 1,0-1-1,1 1 1,-1-1-1,0 1 1,0-1-1,0 1 1,0-1 0,0 1-1,0 0 1,1 18 327,-1-14-226,0 51 220,1 14 7,-1-69-339,0 0 0,1 0 0,-1 0 0,0 0 0,1-1-1,-1 1 1,0 0 0,1 0 0,-1 0 0,1 0 0,-1 0 0,1-1 0,0 1 0,-1 0 0,1 0-1,0-1 1,-1 1 0,1-1 0,0 1 0,0-1 0,0 1 0,0-1 0,-1 1 0,1-1 0,0 1-1,0-1 1,2 0 0,31 3 117,-28-3-75,16-1-27,-1-1 0,0-1-1,1 0 1,-1-2 0,27-9-1,101-47 117,-100 39-120,146-70-50,-101 45-60,158-55 0,-248 100 91,2 0-13,0 1 0,-1-1-1,1 1 1,0 0 0,6 0-1,-9 1-87,-6 2-3,-85 62 379,-28 24 17,97-72-283,1 1 1,0 0-1,-28 39 0,34-37 2,0-1 0,-11 23 0,20-33-4,-1 1-1,1-1 1,0 1 0,1-1 0,0 1-1,1 0 1,0 0 0,-1 9 0,3-17-4,-1 0 1,1 0 0,-1-1 0,1 1 0,-1 0 0,1-1 0,-1 1 0,1 0 0,0-1-1,-1 1 1,1 0 0,0-1 0,-1 1 0,1-1 0,0 0 0,0 1 0,0-1 0,-1 0-1,1 1 1,0-1 0,0 0 0,0 0 0,0 0 0,0 1 0,0-1 0,-1 0 0,1 0-1,0 0 1,2-1 0,35 1-4,-30-1 4,12-1-8,1-1 1,0-1 0,-1 0 0,0-2-1,32-13 1,95-52-104,-84 37-10,-1-3 1,-3-3-1,-1-2 1,-2-3-1,86-88 1,-124 110 133,-16 17 7,-5 6-1,-5 4-12,0 2 0,0-1-1,0 1 1,1 0 0,0 1 0,-10 10-1,13-13-2,-41 47 131,1 1 1,4 2 0,1 2 0,-46 91 0,81-140-144,0 0 0,0 0 0,1 0 0,0 1 0,0-1 0,1 1 0,0 0 0,0 0 0,0 9 0,2-17 7,0 1 0,0-1 0,0 0 1,0 1-1,0-1 0,0 1 1,0-1-1,0 0 0,1 1 0,-1-1 1,0 0-1,0 1 0,0-1 1,1 0-1,-1 0 0,0 1 0,0-1 1,0 0-1,1 0 0,-1 1 1,0-1-1,1 0 0,-1 0 1,0 1-1,0-1 0,1 0 0,-1 0 1,0 0-1,1 0 0,-1 0 1,1 0-1,0 1 0,14-1-14,-7 0 17,14-2 35,-1 0 0,1 0 0,-1-2 0,0-1-1,22-8 1,106-45-202,-129 49 113,369-182-544,-275 132 614,-98 50-19,-2 2-5,-1 0 0,1 1 0,1 0 0,-1 1 1,22-5-1,-36 10 7,0 0 0,0 0-1,1 0 1,-1 0 0,0 0 0,0 0 0,1 0 0,-1 0 0,0 0 0,0 0 0,1 0 0,-1 0 0,0 0 0,1 0-1,-1 0 1,0 0 0,0 0 0,1 0 0,-1 0 0,0 0 0,0 1 0,0-1 0,1 0 0,-1 0 0,0 0 0,0 0 0,0 1-1,1-1 1,-1 0 0,0 0 0,0 1 0,0-1 0,0 0 0,0 0 0,1 1 0,-2 12 76,-10 13 118,-11 9 184,-45 57-1,44-63-298,1 1 0,-35 63-1,56-91-80,-10 26 5,11-27-5,0 0-1,-1-1 1,1 1 0,0 0 0,0 0 0,0 0-1,0-1 1,0 1 0,0 0 0,0 0-1,0 0 1,0-1 0,0 1 0,0 0 0,1 0-1,-1-1 1,0 1 0,0 0 0,1-1-1,-1 1 1,1 0 0,-1-1 0,1 1 0,-1 0-1,1-1 1,-1 1 0,1-1 0,-1 1 0,1-1-1,-1 1 1,1-1 0,0 1 0,-1-1-1,1 0 1,1 1 0,12 2 48,0-2 0,0 1 0,0-2-1,25-2 1,-31 2-42,57-6-79,1-4 0,-2-2 0,91-30 0,-115 31 44,147-47-103,52-13-63,-213 63 157,-1 2-1,1 2 1,0 0 0,0 1-1,32 1 1,-56 3 38,0-1 1,0 1-1,0 0 0,0-1 1,0 1-1,-1 0 1,1 0-1,0 0 0,0 0 1,0 0-1,-1 1 1,1-1-1,-1 0 0,1 1 1,-1-1-1,0 1 1,1 0-1,-1-1 0,0 1 1,0 0-1,0 0 1,0 0-1,0 0 0,-1 0 1,1 0-1,0 4 0,2 6 77,-1 1-1,0 0 0,0 16 0,-1-16 76,0 9-123,-1-9-13,1 0-1,0 0 1,5 19-1,-5-30-16,-1 1 0,1 0 0,0-1 1,0 1-1,0-1 0,1 1 0,-1-1 0,1 1 0,-1-1 0,1 0 1,0 0-1,0 0 0,0 0 0,0 0 0,0 0 0,0 0 0,0-1 0,1 1 1,-1-1-1,1 1 0,3 0 0,8 1 24,0 0 0,0-2 1,-1 0-1,1 0 0,0-1 0,20-3 0,-15 2-26,23-4-83,0-1 1,63-17-1,79-36-164,-95 23 138,-2-3 0,-1-4 0,99-68 0,-185 111 117,0 0 0,0 0 0,0 0 0,0 1 0,0-1 0,0 0 0,0 0 1,0 0-1,0 0 0,0 0 0,0 0 0,0 0 0,0 0 0,0 1 0,0-1 0,0 0 0,0 0 1,0 0-1,0 0 0,0 0 0,0 0 0,0 0 0,0 1 0,0-1 0,0 0 0,0 0 0,0 0 1,0 0-1,0 0 0,0 0 0,0 0 0,0 0 0,0 0 0,0 1 0,0-1 0,0 0 0,1 0 1,-1 0-1,0 0 0,0 0 0,0 0 0,0 0 0,0 0 0,0 0 0,0 0 0,0 0 0,0 0 1,1 0-1,-1 0 0,0 0 0,0 0 0,0 0 0,0 0 0,0 0 0,0 0 0,0 0 0,1 0 1,-1 0-1,0 0 0,0 0 0,0 0 0,0 0 0,0 0 0,0 0 0,0 0 0,0 0 0,1 0 1,-1 0-1,0 0 0,-3 8 142,-51 72 270,9-18-116,38-51-258,3-5-20,0-1 0,0 1 0,0 0 0,1 0 0,0 0 0,1 1 1,-1-1-1,1 1 0,0-1 0,1 1 0,-2 12 0,3-19-20,0 1 0,0 0 0,0 0 0,0 0 0,1 0 0,-1-1 0,0 1 0,0 0 0,1 0 0,-1-1 0,1 1 0,-1 0 0,1 0 0,-1-1 0,1 1 0,-1 0 0,1-1 0,-1 1 0,1-1 0,0 1-1,-1-1 1,1 1 0,0-1 0,-1 1 0,1-1 0,0 0 0,0 1 0,0-1 0,-1 0 0,1 0 0,1 1 0,32 0 2,-25-1 14,2 0 10,33 1 7,1-3 0,79-12-1,-45-3-123,0-4 0,-1-3 0,-2-4 0,-1-3 0,-1-3-1,72-46 1,-146 80 100,1-1-1,-1 1 1,1-1 0,-1 1-1,1 0 1,-1-1-1,1 1 1,0 0-1,-1-1 1,1 1 0,-1 0-1,1 0 1,0-1-1,-1 1 1,1 0-1,0 0 1,-1 0-1,1 0 1,0 0 0,-1 0-1,1 0 1,0 0-1,0 0 1,0 1-5,-1 0 0,0 0-1,0 0 1,0 0 0,0 0 0,-1 0 0,1 0 0,0 0 0,0 0 0,0 0-1,-1 0 1,1-1 0,0 1 0,-1 0 0,1 0 0,-1 1 0,-22 41 144,17-33-115,0 0 0,1 0 0,0 0 1,1 0-1,0 1 0,0 0 0,1 0 0,1 0 0,-2 18 0,4-27-28,0 0 1,1 0-1,-1 0 0,0 0 0,1 0 1,0 0-1,0 0 0,-1 0 0,1-1 1,0 1-1,0 0 0,1 0 0,-1-1 1,0 1-1,0-1 0,1 1 0,-1-1 1,1 0-1,-1 1 0,1-1 0,0 0 1,0 0-1,-1 0 0,1 0 0,0 0 1,0-1-1,0 1 0,0-1 0,0 1 1,0-1-1,3 1 0,10 1-8,0 0 0,0-1-1,21-2 1,-18 1 26,36-2-17,0-2-1,0-2 0,-1-3 1,0-2-1,0-2 0,-2-3 1,63-27-1,76-50-315,-89 42 138,-93 47 164,23-10 20,-30 13-13,0 0 0,0 1 0,1-1 0,-1 1 0,0 0 0,1-1 0,-1 1 0,1 0 0,-1 0 0,0 0 0,1 0 0,-1 0 0,1 0 0,-1 0 0,0 0 0,1 1 0,1 0 0,-2 7 20,-2 16 98,0 1 0,-10 42-1,10-64-111,0 1 6,0-1 0,1 1 0,-1 0 0,1 0-1,0 0 1,0 5 0,0-8-10,0 0-1,1 0 0,-1 0 1,0 0-1,1 0 0,-1 0 1,1 0-1,-1 0 0,1 0 1,0 0-1,-1 0 0,1 0 1,0 0-1,0 0 0,0-1 1,-1 1-1,1 0 0,0 0 1,0-1-1,0 1 0,0-1 1,0 1-1,0-1 1,0 1-1,0-1 0,0 0 1,2 1-1,15 2 34,1-1 0,-1-1 0,1 0 0,29-4 1,-33 2-25,54-5-24,0-3-1,-1-4 0,109-33 1,194-93-235,-338 125 140,8-4 1,63-18 0,-103 36 102,0-1-1,1 1 0,-1-1 1,0 1-1,0 0 1,0 0-1,0 0 0,0-1 1,1 1-1,-1 0 1,0 0-1,0 1 0,0-1 1,0 0-1,1 0 1,-1 0-1,0 1 0,0-1 1,0 1-1,0-1 1,0 1-1,0-1 0,2 2 1,-3-1 3,1 0-1,-1 0 1,1 0 0,-1 1 0,0-1 0,1 0-1,-1 0 1,0 0 0,0 0 0,0 1 0,0-1-1,0 0 1,0 0 0,0 0 0,0 1 0,0-1-1,0 0 1,-1 2 0,-3 7 19,1-1 1,-1 1-1,-11 17 0,-14 21 224,-38 72-121,66-120-119,1 1 1,-1-1-1,1 1 0,0 0 1,-1-1-1,1 1 0,0-1 1,-1 1-1,1 0 0,0-1 1,0 1-1,0 0 1,0-1-1,0 1 0,-1 0 1,1-1-1,0 1 0,0 0 1,1 0-1,-1-1 0,0 1 1,0 0-1,0-1 0,0 1 1,1 0-1,-1-1 1,1 1-1,17 2-67,-15-3 61,12 0-26,0 0 0,1-1 0,-1-1 0,0 0 0,0-1 0,0-1 0,19-7 0,107-51-252,14-6 59,-155 70 317,-9 8 122,-15 13 183,16-16-389,-92 89 270,88-82-294,0-1 0,1 2 0,1-1 0,0 2 0,-12 26 0,19-35-103,0 0 1,1 1 0,0-1 0,0 1 0,0 8-1,2-13-262,0 1 0,0-1 0,0 0 0,0 1 0,0-1 0,1 0 0,0 1 0,1 3 0,8 4-5869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2961,'0'0'9344,"0"-4"-8564,0 1-1,0-1 0,0 0 0,1 0 1,1-5-1,210-4-566,-84 3-23,321-22 745,-272 20-481,167-16 137,-168 4-462,-38 4 102,175-3 1,-214 24-44,178-23-1,-242 18-65,0 2 0,0 2 0,57 6 0,21 0 220,83-19 119,3-1-226,-22 26-311,1 1 204,126-4-176,208-9 276,-219-7-171,105 15-33,-3-1-73,180 7 79,964-14-91,-1123-9 60,-358 9 13,30 1 60,150-18 0,-66-8 254,271-3 1,-365 28-274,642-15 437,-41 2-253,-111 6-191,-478 3 105,592-16-82,-613 20-73,891-25 591,-334 1-514,-419 15 200,3 0-153,1030 51 392,-1189-38-478,709 43 226,-156-31-272,-152-1 287,-433-13-791,-41-3-731,-6 0 382,-38 0-2038,-12-5-1088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 11242,'0'0'4323,"-9"-1"-3084,8 1-1147,-29-7 322,20 5-199,20 2 124,86 12-436,161 14-1355,42-23-3167,-187-3-484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8690,'0'0'4690,"-10"25"-4455,-4 5-150,-49 132 493,18-12 87,39-121-462,0 0 1,2 0 0,0 40 0,7-69 96,8-4-176,-2 0 0,1 0 0,0-1 0,-1-1 0,0 1 0,0-2 0,11-8 0,5-4 4,132-100-194,-67 49-693,143-84 1,-206 140 56,-188 99-1373,49-24 1785,16-13-360,-83 44-99,178-89 1848,7-3-851,15-3-249,16-8 185,1 2 0,1 1 0,-1 3 0,45-2 0,-81 6-181,-1 1-1,1 0 1,-1 0 0,1 0 0,-1 0 0,1 0 0,-1 0-1,1 1 1,0-1 0,-1 0 0,1 1 0,-1-1-1,0 1 1,1 0 0,-1-1 0,1 1 0,-1 0-1,0 0 1,0 0 0,1 0 0,0 1 0,0 1-1,-1 1 1,-1-1-1,1 0 1,0 0 0,-1 0-1,0 1 1,1-1 0,-1 0-1,-1 5 1,1-7-3,-4 27 40,-1 12 103,5-39-134,0 1-1,0-1 1,0 0-1,1 1 1,-1-1-1,0 0 1,0 1 0,1-1-1,-1 0 1,1 0-1,-1 1 1,1-1-1,0 0 1,-1 0-1,1 0 1,0 0-1,0 0 1,0 0-1,0 0 1,0 0-1,0 0 1,0 0-1,2 1 1,8 2 184,1-1 0,0 0 0,0 0 0,0-1 0,0-1 0,0 0 0,1 0 0,21-3 0,-7 2 12,-19 0-195,0-1 0,0 1 0,-1-1 0,1-1 1,0 1-1,-1-1 0,1-1 0,8-3 0,-12 4-287,0-1 0,0 1-1,0-1 1,0 1-1,-1-1 1,1 0 0,-1 0-1,0 0 1,0-1 0,0 1-1,0-1 1,-1 0 0,1 0-1,-1 0 1,2-6-1,1-8-7003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5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9250,'0'0'9786,"-13"-22"-9786,13 20-8,0-3-1056,13 3-1217,11-4-2360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315 362 8090,'0'0'5529,"-1"5"-5254,-5 59 547,-12 242 3542,23-313-2852,-4-30-1387,0 15-248,-1 0 0,-6-41-1,5 57 104,0 0 0,0 0 0,-1 1-1,0-1 1,0 1 0,-1-1-1,1 1 1,-1 0 0,0 0 0,-1 0-1,1 0 1,-1 1 0,0-1 0,0 1-1,-7-6 1,7 7 16,0 1 0,0 0-1,0 0 1,0 0 0,0 0 0,0 1 0,0-1-1,0 1 1,-1 0 0,1 0 0,0 1 0,-1 0-1,1-1 1,0 1 0,-1 0 0,1 1 0,-1-1 0,1 1-1,-8 2 1,5 0-17,-1 0 0,0 0-1,1 1 1,0 0 0,0 0 0,0 0 0,0 1-1,1 0 1,-9 10 0,8-9 29,0 1 1,1 1-1,0-1 0,0 1 1,1 0-1,0 1 0,1-1 1,0 1-1,0 0 1,1 0-1,0 0 0,0 1 1,1-1-1,0 0 0,1 1 1,0 0-1,0 11 1,1-20-15,0 1 0,1 0 0,-1-1 1,0 1-1,0-1 0,1 1 0,-1-1 1,1 0-1,-1 1 0,1-1 0,-1 1 1,1-1-1,0 0 0,0 1 0,0-1 1,0 0-1,0 0 0,0 0 0,0 0 1,0 0-1,2 2 0,0-2 11,0 1-1,-1-1 1,1 0 0,0 0 0,0 0-1,0 0 1,0 0 0,0-1 0,0 0-1,5 1 1,-2-1 32,-1 0 1,0-1-1,1 1 0,-1-1 0,0 0 1,1 0-1,-1-1 0,0 0 0,0 0 0,0 0 1,0 0-1,7-6 0,1-3-31,-1-2 0,0 0 0,-1 0 0,-1-1 0,15-26 0,35-83 6,-45 92 4,169-411 165,-177 424-73,-8 27-130,-1-1 0,1 0 0,-1 0-1,-1 0 1,0 0 0,0 0 0,-4 8-1,-6 14-3,-4 17 61,1 2-1,3 0 0,1 1 0,3 0 1,-4 91-1,11-93-54,4 126 40,-1-167-8,0-1 0,0 0 0,0 0 0,1 0 0,-1 1 0,2-2 0,-1 1 0,6 11 0,-7-15-21,1-1-1,-1 1 1,0-1 0,0 0-1,1 1 1,-1-1 0,0 0-1,1 0 1,0 0 0,-1 0-1,1 0 1,-1 0 0,1-1-1,0 1 1,0 0 0,-1-1-1,1 1 1,0-1 0,0 0-1,0 0 1,0 1 0,-1-1-1,1 0 1,0-1-1,0 1 1,0 0 0,0 0-1,-1-1 1,1 1 0,0-1-1,0 0 1,-1 1 0,1-1-1,0 0 1,2-2 0,7-4-185,0-1 1,0 0-1,0-1 1,-1 0-1,15-18 1,-7 7-351,40-42-2595,-4 2-3237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52 637 10898,'0'0'5179,"-2"2"-5031,-1 4-150,0 0 1,1 1-1,0-1 1,0 0-1,0 1 1,1-1-1,0 1 1,0 0-1,1 8 1,-3 7-31,-4 37 26,2-12 227,-13 50-1,22-119 1855,-3 18-2048,0-1 0,0 1 0,0 0 0,0-1 0,1 1 0,3-9 0,9-13-99,0 1-1,2 0 0,1 1 0,0 1 0,2 1 1,27-26-1,-45 47 42,0 0 0,0 0 1,0 0-1,0 0 0,0 1 1,0-1-1,0 0 0,1 1 0,-1-1 1,0 1-1,0-1 0,0 1 0,1 0 1,-1-1-1,0 1 0,3 0 0,-3 0 10,-1 0-1,1 1 0,-1-1 0,1 0 0,0 0 0,-1 1 0,1-1 0,-1 1 0,1-1 0,-1 0 0,1 1 0,-1-1 0,0 1 0,1-1 0,-1 1 0,1-1 1,-1 1-1,0 0 0,0-1 0,1 1 0,-1-1 0,0 1 0,1 1 0,0 4-98,0 1 1,0 0-1,-1 0 1,-1 13-1,1-9 163,-1 32-106,0-17 73,4 44 1,-3-69-12,1 1 1,-1-1-1,1 1 0,-1 0 0,1-1 1,0 1-1,0-1 0,-1 0 0,1 1 0,0-1 1,0 0-1,0 1 0,1-1 0,-1 0 0,0 0 1,0 0-1,1 0 0,-1 0 0,1 0 1,-1 0-1,1-1 0,-1 1 0,1 0 0,-1-1 1,1 1-1,-1-1 0,1 0 0,1 1 1,7 0-12,1 0 1,-1 0-1,16-2 1,-12 1 17,-6-1-3,0 0 0,0 0 0,-1-1 0,1 0 1,0 0-1,-1-1 0,0 0 0,1 0 0,-1-1 0,-1 0 1,1 0-1,0-1 0,-1 1 0,0-2 0,0 1 1,-1 0-1,1-1 0,5-9 0,-4 7 0,-1-1 0,0 0-1,0 0 1,-1-1 0,0 0 0,-1 0-1,0 0 1,0 0 0,-1-1-1,-1 0 1,0 1 0,2-21 0,-5 31 0,1 0 1,0-1 0,0 1 0,0 0 0,0-1 0,0 1-1,0 0 1,0 0 0,0-1 0,-1 1 0,1 0-1,0 0 1,0-1 0,0 1 0,-1 0 0,1 0 0,0-1-1,0 1 1,0 0 0,-1 0 0,1 0 0,0-1-1,-1 1 1,1 0 0,0 0 0,0 0 0,-1 0 0,1 0-1,0 0 1,-1 0 0,1 0 0,0 0 0,-1 0-1,1 0 1,0 0 0,-1 0 0,1 0 0,-15 2-23,10 1 13,0-1 0,0 1 0,0 0 0,0 0 0,1 1-1,0-1 1,-1 1 0,1 0 0,0 0 0,1 0 0,-1 1 0,-4 7 0,-2 3 7,1 1 0,-12 27 0,17-34-2,1 0 0,0 0-1,1 0 1,0 1 0,0-1-1,1 0 1,0 1 0,1-1-1,1 18 1,-1-25 3,1 0 1,-1 0-1,1-1 1,0 1-1,0 0 1,0-1-1,-1 1 0,1 0 1,1-1-1,-1 1 1,0-1-1,0 0 1,1 1-1,-1-1 0,0 0 1,1 0-1,-1 0 1,1 0-1,0 0 1,-1 0-1,1 0 0,0 0 1,0-1-1,-1 1 1,1-1-1,0 1 1,3 0-1,7 0 42,0 1 1,0-1-1,14-1 0,-16 0-28,7 0 14,0-1-1,-1 0 1,1-2-1,0 1 1,-1-2-1,1 0 0,-1-1 1,0-1-1,-1-1 1,1 0-1,-1-1 1,22-15-1,-2-2-22,-2-2 0,-1-1-1,-1-2 1,-1 0 0,-2-2 0,-1-2 0,-1 0 0,-3-2-1,0 0 1,-3-2 0,-1 0 0,-1-1 0,-3-1-1,-1-1 1,-2 0 0,-2 0 0,-1-1 0,5-75-1,-14 10 97,0 106-96,0-1 0,0 1 0,0 0 0,0-1-1,-1 1 1,1-1 0,0 1 0,0 0 0,-1-1 0,1 1 0,-1 0-1,0-1 1,1 1 0,-1 0 0,0 0 0,1-1 0,-1 1 0,0 0-1,0 0 1,0 0 0,0 0 0,0 0 0,0 0 0,-1 0 0,1 1-1,0-1 1,0 0 0,-1 1 0,1-1 0,0 1 0,-1-1 0,1 1-1,0 0 1,-1-1 0,1 1 0,-1 0 0,1 0 0,-1 0 0,1 0-1,-2 0 1,-2 1-6,-1 0 0,1 1 0,0-1 0,0 1 0,0 0 0,0 0 0,0 1 0,0-1 0,-7 7 0,-7 7-4,0 0 0,2 1 1,0 2-1,1-1 0,1 2 1,0 0-1,2 1 0,0 0 0,-15 38 1,12-20-13,2 0 1,1 1-1,2 1 0,-10 80 1,15-55 9,3 0 1,6 85-1,0-127 2,0 0-1,2-1 1,1 0-1,0 0 1,16 34-1,-21-55 23,-1-1-1,1 0 1,-1 1-1,1-1 1,0 0-1,-1 1 1,1-1-1,0 0 1,0 0-1,0 0 1,0 0-1,0 0 1,0 0-1,0 0 1,1 0-1,-1 0 1,0-1-1,0 1 1,1 0-1,1 0 1,-1-1 12,-1 0 0,0 0 0,1 0 0,-1 0 0,1 0 0,-1-1 0,1 1 0,-1-1 0,0 1 0,1-1 0,-1 1 0,0-1 0,1 1 0,-1-1 0,0 0 0,0 0 0,1-1 0,7-6 102,-2 0 0,1 0 0,-1-1 0,9-13 0,-6 8-307,9-11 178,-2 5 13,25-42 0,-38 55-14,0-1-1,-1 0 0,1 1 0,-2-1 1,1-1-1,-1 1 0,0 0 1,-1-1-1,1-15 0,-2 23-4,-1 0 0,1-1-1,0 1 1,0 0 0,-1-1-1,1 1 1,-1 0 0,1 0 0,-1-1-1,0 1 1,1 0 0,-1 0-1,0 0 1,0 0 0,1 0 0,-1 0-1,0 0 1,0 0 0,0 0-1,-1 0 1,1 1 0,0-1 0,0 0-1,0 1 1,0-1 0,-1 1-1,1-1 1,0 1 0,-1 0 0,1-1-1,-3 1 1,-6-1-23,0 0-1,0 0 1,-14 2 0,10-1 15,12 0-5,-1 0 0,1 0 0,-1 0 0,1 0 0,0 0 0,-1 1 0,1-1 0,0 1-1,0-1 1,-1 1 0,1 0 0,0 0 0,0 0 0,0 0 0,0 1 0,0-1 0,0 0 0,0 1 0,0-1 0,1 1 0,-1 0-1,1 0 1,-1 0 0,1 0 0,0 0 0,-1 0 0,1 0 0,0 0 0,0 0 0,0 0 0,1 0 0,-1 1 0,1-1 0,-1 0 0,1 1-1,0-1 1,0 0 0,0 1 0,0-1 0,0 1 0,0-1 0,1 4 0,0-4 17,0 0 0,0 0 1,0 1-1,1-1 0,-1-1 0,0 1 0,1 0 0,-1 0 1,1 0-1,0-1 0,0 1 0,-1-1 0,1 1 1,0-1-1,0 0 0,0 0 0,1 0 0,-1 0 0,4 1 1,45 14 50,-20-11-64,0-2 0,0-1 0,0-1-1,46-4 1,-65 1 22,0 0 0,0 0 0,0-1 0,0-1-1,-1 0 1,1-1 0,-1 0 0,0 0 0,13-11 0,-18 13 36,-1 0 1,0-1 0,0 0 0,-1 0 0,1 0-1,-1-1 1,0 1 0,0-1 0,-1 0 0,1 0 0,-1 0-1,0-1 1,-1 1 0,1-1 0,-1 0 0,0 0-1,0 0 1,-1 0 0,0 0 0,1-8 0,-13 21-18,-3 9-33,1 1 0,1 0-1,1 1 1,0 1 0,2-1 0,0 1-1,1 1 1,-8 28 0,14-41-3,0 0 0,1 0 0,0 0 0,1 0 0,-1 1 0,1-1 0,1 7 0,-1-13 5,1 0 0,-1 0 0,1 0 0,-1 0 0,1-1 0,-1 1 0,1 0 0,-1 0 0,1-1 0,0 1 0,-1-1 0,1 1 0,0 0 0,0-1 0,-1 1 0,1-1 0,0 0 0,0 1 0,0-1 0,-1 0 0,1 1 0,0-1 0,0 0 0,0 0 0,0 0 0,0 0 0,0 0 0,1 0 0,33 1 10,-27-1-5,5-1 39,1-1 0,-1 0 0,0 0 0,1-2 0,-1 1-1,-1-2 1,1 0 0,0 0 0,19-13 0,-3 0-75,-1-1 0,44-40 0,-63 51 33,-3 3 9,0 0-1,0 0 1,-1 0-1,0-1 1,0 0-1,0 0 1,-1 0-1,0-1 1,4-6-1,-28 27-270,10-5 240,0 1 0,1 0 0,0 1 0,1 0 0,-9 15-1,14-21 39,0 1-1,0 0 1,0 0-1,1 0 0,0 0 1,0 0-1,1 0 0,0 1 1,0-1-1,0 1 0,1-1 1,0 0-1,1 11 1,-1-15-19,1 0 1,0 0 0,0-1 0,0 1 0,0 0-1,0-1 1,1 1 0,-1-1 0,0 1 0,1-1 0,-1 0-1,1 1 1,-1-1 0,1 0 0,0 0 0,-1 0-1,1 0 1,0-1 0,0 1 0,0 0 0,-1-1-1,1 1 1,0-1 0,0 1 0,0-1 0,3 0-1,9 2-15,0-2-1,21 0 1,-27 0 12,-4 0-61,0 0-1,-1 0 1,1 0-1,0-1 1,0 1 0,-1-1-1,1 0 1,0 0-1,-1-1 1,1 1-1,-1-1 1,1 1-1,-1-1 1,0 0 0,1 0-1,-1-1 1,0 1-1,-1-1 1,1 1-1,0-1 1,-1 0-1,1 0 1,-1 0 0,0 0-1,0-1 1,0 1-1,-1 0 1,1-1-1,-1 0 1,0 1-1,0-1 1,0 0 0,1-5-1,4-41-2712,-5-2-3257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9298,'0'0'2753,"125"-27"-1785,-44 21-352,10 3-32,5 3 72,-3 0-656,10 12-336,-27 3-1352,-20 0-4378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6265,'0'0'4317,"-4"0"-4023,555 2 3827,-449 4-4016,139 26 0,-143-15-72,167 5 0,-145-28 305,229-42 0,-317 43-278,97-15 22,252-5 0,-368 26-61,-1 0 0,0 1 0,12 3 0,-16-3 7,-1 0 0,0 0-1,0-1 1,1 0 0,-1-1 0,1 1-1,-1-1 1,0-1 0,1 0 0,-1 0-1,11-3 1,-6 2-199,1 0 0,-1 0 0,0 1 0,1 1 0,-1 0 0,20 2 0,-16-1-376,-1 2-1148,-7 3-1174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2:4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7314,'0'0'8631,"18"-8"-7894,2 1-569,-8 3-74,0-1 0,0 0 0,0 0 0,-1-1-1,0-1 1,0 0 0,15-13 0,47-51 499,8-6-286,-80 76-307,0 0 0,0 0-1,0 0 1,0 0-1,0 0 1,0 1 0,1-1-1,-1 0 1,0 1 0,1-1-1,-1 1 1,1-1-1,-1 1 1,0 0 0,1 0-1,1-1 1,-2 2 1,0-1 0,0 0 0,-1 0 0,1 1 0,0-1 0,0 0 0,-1 1 0,1-1 0,0 1 0,-1-1 0,1 1 0,-1-1 0,1 1 0,-1-1 0,1 1 0,-1 0 0,1-1 0,-1 1-1,1 0 1,-1 0 0,1 0 0,1 6-2,0 1-1,0-1 0,-1 0 0,0 0 0,0 10 0,0-1-59,3 11 116,0-1 1,14 48-1,-14-64 62,0 0-1,1 0 1,0 0 0,0 0-1,1-1 1,0 0-1,1 0 1,0-1 0,15 15-1,-5-9 184,25 15 0,-26-18-218,0 0-1,16 15 0,-31-25-96,0 0 0,0 0 0,0 0 0,0 0 0,0 0 0,0 0-1,0 0 1,-1 0 0,1 1 0,0-1 0,-1 0 0,1 1 0,-1-1 0,1 0-1,-1 1 1,1-1 0,-1 3 0,0-3 0,0 0 0,0 0 0,-1-1 0,1 1-1,0 0 1,-1 0 0,1-1 0,0 1 0,-1 0 0,1-1 0,-1 1-1,1 0 1,-1-1 0,1 1 0,-1-1 0,-1 2 0,-23 9-424,-186 26-3503,87-23-478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3:0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1114 294 6793,'0'0'4300,"4"-23"-3192,9-75-476,-11 83-227,-1 0 0,-1-27-1,0 31-71,-1 7-268,1 1 0,0-1-1,-1 0 1,0 1 0,0-1-1,0 1 1,0-1 0,-1 1-1,1-1 1,-1 1 0,0 0-1,0 0 1,0 0 0,0 0-1,-1 0 1,1 0 0,-1 1-1,0-1 1,1 1 0,-1 0-1,0-1 1,-1 1 0,1 1-1,0-1 1,0 0 0,-1 1-1,1 0 1,-1 0 0,-4-1-1,-6-1-75,1 1-1,0 0 1,-1 1-1,1 1 1,-1 0-1,-24 3 0,20 1 5,-1 1 0,1 0 0,-32 15 0,-17 5 2,63-23 9,0-1 1,1 1-1,-1 0 0,1 1 1,-1-1-1,1 1 0,0-1 1,0 1-1,0 0 0,0 0 1,0 1-1,1-1 0,0 0 1,-1 1-1,1 0 0,0-1 0,1 1 1,-3 6-1,-2 9 25,0 1-1,-4 29 1,7-37-32,-7 63 18,3 1-1,4 115 0,4-124-8,0-36 16,2 0 0,1 0 0,1-1 1,2 1-1,15 43 0,70 147 186,-44-114-167,-22-44 157,-3 1 0,-3 1-1,-3 1 1,12 91-1,69 403 685,-81-494-877,-3 0 0,-2 1 0,4 117 0,-17-167-2,0 0 1,-1 0-1,-1 0 1,-1-1-1,0 0 1,-1 0-1,0 0 1,-2 0-1,1-1 1,-2 0-1,0 0 1,-14 18-1,-22 29 92,-70 77-1,-65 48 167,30-33-144,122-125-79,-28 32 99,-3-2 1,-69 54 0,119-107-130,-1 0 0,1-1-1,-1 0 1,0 0 0,0-1 0,0-1 0,-1 1-1,1-1 1,-16 2 0,20-4-4,-1-1 1,1 1-1,-1-1 0,0 0 1,1-1-1,-1 0 0,1 0 1,-1 0-1,1 0 0,0-1 0,-1 0 1,1 0-1,0 0 0,0-1 1,0 1-1,1-1 0,-1-1 1,-4-3-1,-1-1-55,1-1 0,0-1 0,1 1 0,0-1 0,1-1 0,0 0 0,0 0 1,1 0-1,1 0 0,-7-20 0,11 29 9,4 2-164,14 1 180,0 1 0,-1 0 0,1 1 0,-1 1-1,19 6 1,80 37-8,-87-32 50,0 1 0,-1 1 1,-1 1-1,38 35 0,85 99 151,-47-46-60,-54-59 44,8 6 107,93 115 0,-135-149-239,0 1 0,-2 0 0,0 1-1,-2 0 1,0 1 0,-1 0-1,-1 0 1,-2 1 0,0 0 0,5 38-1,-7 225 288,-6-194-97,16 161 0,17 47 104,-29-238-294,-2 0 1,-17 115-1,-38 178 116,-15 85 48,25-203-168,-27 170 280,20-120-179,18-122-154,19-51 87,0 195 0,3-37 18,1 150-202,14-390 154,1 0-1,1-1 1,2 1 0,1-1-1,1-1 1,2 0-1,1 0 1,2-1-1,0 0 1,2-1 0,1-1-1,38 46 1,-23-37-14,0-2-1,2-1 1,2-2 0,1-1 0,1-2 0,1-1 0,2-2 0,46 21 0,-64-37 12,0-1 0,0-1 0,1-1 0,0-1 0,0 0 0,0-2 0,1-1 0,-1-2 0,0 0-1,27-4 1,4-8-154,-45 9 10,1 0 1,0 0-1,-1 1 0,19 0 1,-18 2-80,42-2-1190,-22-6-3102,-23 2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242 241 8002,'0'0'3921,"-9"-4"-3411,-27-14-232,35 17-264,0 1 1,1-1 0,-1 1-1,0-1 1,1 0 0,-1 1-1,1-1 1,-1 0 0,0 1-1,1-1 1,-1 0 0,1 1-1,0-1 1,-1 0 0,1 0 0,0 0-1,-1 1 1,1-1 0,0 0-1,0 0 1,0 0 0,0 0-1,0 0 1,0 1 0,0-1-1,0 0 1,0 0 0,0 0-1,0 0 1,0 0 0,1-1-1,13-19-55,-13 19 55,9-12 21,0-1 0,10-21-1,-12 21 34,1-1-1,12-15 0,-18 27-63,1 0 0,-1 1 1,0 0-1,1 0 0,0 0 0,0 0 0,0 1 1,0-1-1,0 1 0,1 0 0,-1 1 1,0-1-1,1 1 0,6-2 0,0 1-10,0 1 0,1 1-1,-1-1 1,0 2 0,11 1-1,-20-2 8,1 1-1,-1 0 1,0-1-1,0 1 0,0 0 1,0 0-1,0 0 1,0 1-1,0-1 1,0 0-1,0 1 1,-1-1-1,1 1 0,-1 0 1,1-1-1,-1 1 1,1 0-1,-1 0 1,0 0-1,0 0 1,0 0-1,0 0 1,0 0-1,-1 1 0,1-1 1,-1 0-1,1 0 1,-1 4-1,2 9 8,0-1 0,-2 0 1,-1 20-1,1-24-7,-1-2 3,0 0 1,-1 0 0,1 0-1,-2 0 1,1 0-1,-1 0 1,0-1 0,-1 1-1,-7 11 1,-5 6 39,-27 29 0,23-29-18,-7 9-8,-1-2 0,-2-2 0,0 0 0,-3-2 0,0-1 0,-1-2 0,-42 23 0,58-38-19,9-6-2,0 0 1,1 2 0,-12 8-1,19-14 4,1 0 0,0 0-1,0 1 1,-1-1 0,1 0-1,0 0 1,0 0 0,-1 1-1,1-1 1,0 0 0,0 0-1,0 1 1,0-1 0,-1 0-1,1 1 1,0-1 0,0 0-1,0 0 1,0 1-1,0-1 1,0 0 0,0 1-1,0-1 1,0 0 0,0 1-1,0-1 1,0 0 0,0 1-1,0-1 1,0 0 0,0 1-1,0-1 1,0 0 0,0 1-1,1-1 1,-1 0 0,0 0-1,0 1 1,0-1 0,0 0-1,1 0 1,-1 1 0,0-1-1,0 0 1,1 0 0,-1 0-1,0 1 1,1-1 0,15 7-7,25 1-4,-1-2 1,1-2-1,76-2 0,-17-1-514,-70 0-1435,-26-1-400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51 7098,'0'0'4038,"22"-9"-3860,71-26 505,-89 33-650,0 1-1,1 0 1,-1 0-1,1 0 1,-1 1 0,1-1-1,-1 1 1,1 1-1,-1-1 1,1 0-1,0 1 1,-1 0-1,0 0 1,1 0-1,-1 1 1,0-1 0,1 1-1,-1 0 1,5 4-1,0 1-4,-1 0 0,0 0 0,-1 1 0,0 0 0,12 16 0,-19-23-27,11 15 75,0 1-1,-2 0 0,0 1 0,-1 0 1,-1 0-1,0 1 0,-2-1 0,6 29 1,-4 2 302,-3 0 0,0 59 1,-6-77-243,-1 0 1,-1-1-1,-2 0 1,0 0-1,-3 0 1,0-1-1,-2 0 0,-1-1 1,-1 0-1,-33 51 1,13-30-536,-56 64 0,-47 29-4696,122-129-3711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9:51:2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1 509 8994,'0'0'3650,"7"0"-3529,53-4 726,92-17-1,-10 0-178,879-59 966,-63 8-1204,-317 0-258,134-14 237,3 34 109,-69 41-314,231-10 394,-552 0-475,593-17 91,-725 33 393,-125 2-1504,0 2-4313,-125 1 524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4DC603-DFFE-4FF6-9D9D-C92F05815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505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lv-LV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lv-LV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A27AF-63E3-4B54-8CF4-716DE3A1C113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E498C-32C6-4E13-8A3D-71660518E1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E4CBF-C2C0-4550-8C89-1730DA0769DA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E241C-060B-43E7-8752-75DFC4E9B0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401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895E-D65A-48A4-886E-8AA3741B7603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92AD-3EFE-4DBD-9FA8-177045B530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895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27D0-2D4A-4628-BE9E-5A21E02A1497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EAC79-5B6D-4D0C-917D-DC394A89F3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225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1429B-DA0E-4B42-9DB7-E195B9E45449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F75B2-D8F1-46E2-B39C-270DE03E56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00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A8E62-2632-4C07-9EFE-403E058F83B9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C3692-FD29-4269-8067-C12FCF8518B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6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FD60B-FCDA-48C7-B169-BDD07F963297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98E63-94D4-4FA9-9308-DEAC70AE07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39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2A21-0329-4802-8D59-B555F625E157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C0D92-9ED3-458B-BDE8-E719036FFB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22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75676-612E-4C8E-B1BE-272FEBA30EC8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66AE5-6F4D-4BC7-841E-B35E56F110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911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5DCF1-2A32-449D-80D0-DA1E7B09D985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0F480-5D99-46B7-B780-72379EDEF1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778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ECAF5-A38F-4226-AD23-28423D21E5B8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1FF3D-AF95-46DF-85F6-2FD14E6CD2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58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lv-LV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lv-LV" alt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B4B7C406-61B2-42B4-988B-CEB5D0B74E60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lv-LV"/>
              <a:t>O.Pavļenko Matemātiskā statistika</a:t>
            </a:r>
            <a:endParaRPr lang="en-GB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837ABDD4-E777-4DF9-9F79-A777627FA93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14.png"/><Relationship Id="rId117" Type="http://schemas.openxmlformats.org/officeDocument/2006/relationships/image" Target="../media/image2058.png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47" Type="http://schemas.openxmlformats.org/officeDocument/2006/relationships/image" Target="../media/image2023.png"/><Relationship Id="rId63" Type="http://schemas.openxmlformats.org/officeDocument/2006/relationships/image" Target="../media/image20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2044.png"/><Relationship Id="rId112" Type="http://schemas.openxmlformats.org/officeDocument/2006/relationships/customXml" Target="../ink/ink56.xml"/><Relationship Id="rId16" Type="http://schemas.openxmlformats.org/officeDocument/2006/relationships/image" Target="../media/image2009.png"/><Relationship Id="rId107" Type="http://schemas.openxmlformats.org/officeDocument/2006/relationships/image" Target="../media/image2053.png"/><Relationship Id="rId11" Type="http://schemas.openxmlformats.org/officeDocument/2006/relationships/customXml" Target="../ink/ink5.xml"/><Relationship Id="rId32" Type="http://schemas.openxmlformats.org/officeDocument/2006/relationships/image" Target="../media/image2017.png"/><Relationship Id="rId37" Type="http://schemas.openxmlformats.org/officeDocument/2006/relationships/image" Target="../media/image2018.png"/><Relationship Id="rId53" Type="http://schemas.openxmlformats.org/officeDocument/2006/relationships/image" Target="../media/image20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2039.png"/><Relationship Id="rId102" Type="http://schemas.openxmlformats.org/officeDocument/2006/relationships/customXml" Target="../ink/ink51.xml"/><Relationship Id="rId123" Type="http://schemas.openxmlformats.org/officeDocument/2006/relationships/image" Target="../media/image2061.png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image" Target="../media/image2047.png"/><Relationship Id="rId22" Type="http://schemas.openxmlformats.org/officeDocument/2006/relationships/image" Target="../media/image2012.png"/><Relationship Id="rId27" Type="http://schemas.openxmlformats.org/officeDocument/2006/relationships/customXml" Target="../ink/ink13.xml"/><Relationship Id="rId43" Type="http://schemas.openxmlformats.org/officeDocument/2006/relationships/image" Target="../media/image20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2034.png"/><Relationship Id="rId113" Type="http://schemas.openxmlformats.org/officeDocument/2006/relationships/image" Target="../media/image20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2042.png"/><Relationship Id="rId12" Type="http://schemas.openxmlformats.org/officeDocument/2006/relationships/image" Target="../media/image2007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customXml" Target="../ink/ink19.xml"/><Relationship Id="rId59" Type="http://schemas.openxmlformats.org/officeDocument/2006/relationships/image" Target="../media/image2029.png"/><Relationship Id="rId103" Type="http://schemas.openxmlformats.org/officeDocument/2006/relationships/image" Target="../media/image20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2037.png"/><Relationship Id="rId91" Type="http://schemas.openxmlformats.org/officeDocument/2006/relationships/image" Target="../media/image20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4.png"/><Relationship Id="rId23" Type="http://schemas.openxmlformats.org/officeDocument/2006/relationships/customXml" Target="../ink/ink11.xml"/><Relationship Id="rId28" Type="http://schemas.openxmlformats.org/officeDocument/2006/relationships/image" Target="../media/image2015.png"/><Relationship Id="rId49" Type="http://schemas.openxmlformats.org/officeDocument/2006/relationships/image" Target="../media/image2024.png"/><Relationship Id="rId114" Type="http://schemas.openxmlformats.org/officeDocument/2006/relationships/customXml" Target="../ink/ink57.xml"/><Relationship Id="rId119" Type="http://schemas.openxmlformats.org/officeDocument/2006/relationships/image" Target="../media/image20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2032.png"/><Relationship Id="rId81" Type="http://schemas.openxmlformats.org/officeDocument/2006/relationships/image" Target="../media/image2040.png"/><Relationship Id="rId86" Type="http://schemas.openxmlformats.org/officeDocument/2006/relationships/customXml" Target="../ink/ink43.xml"/><Relationship Id="rId4" Type="http://schemas.openxmlformats.org/officeDocument/2006/relationships/image" Target="../media/image200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010.png"/><Relationship Id="rId39" Type="http://schemas.openxmlformats.org/officeDocument/2006/relationships/image" Target="../media/image2019.png"/><Relationship Id="rId109" Type="http://schemas.openxmlformats.org/officeDocument/2006/relationships/image" Target="../media/image2054.png"/><Relationship Id="rId34" Type="http://schemas.openxmlformats.org/officeDocument/2006/relationships/image" Target="../media/image184.png"/><Relationship Id="rId50" Type="http://schemas.openxmlformats.org/officeDocument/2006/relationships/customXml" Target="../ink/ink25.xml"/><Relationship Id="rId55" Type="http://schemas.openxmlformats.org/officeDocument/2006/relationships/image" Target="../media/image2027.png"/><Relationship Id="rId76" Type="http://schemas.openxmlformats.org/officeDocument/2006/relationships/customXml" Target="../ink/ink38.xml"/><Relationship Id="rId97" Type="http://schemas.openxmlformats.org/officeDocument/2006/relationships/image" Target="../media/image20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customXml" Target="../ink/ink3.xml"/><Relationship Id="rId71" Type="http://schemas.openxmlformats.org/officeDocument/2006/relationships/image" Target="../media/image2035.png"/><Relationship Id="rId92" Type="http://schemas.openxmlformats.org/officeDocument/2006/relationships/customXml" Target="../ink/ink46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2013.png"/><Relationship Id="rId40" Type="http://schemas.openxmlformats.org/officeDocument/2006/relationships/customXml" Target="../ink/ink20.xml"/><Relationship Id="rId45" Type="http://schemas.openxmlformats.org/officeDocument/2006/relationships/image" Target="../media/image2022.png"/><Relationship Id="rId66" Type="http://schemas.openxmlformats.org/officeDocument/2006/relationships/customXml" Target="../ink/ink33.xml"/><Relationship Id="rId87" Type="http://schemas.openxmlformats.org/officeDocument/2006/relationships/image" Target="../media/image2043.png"/><Relationship Id="rId110" Type="http://schemas.openxmlformats.org/officeDocument/2006/relationships/customXml" Target="../ink/ink55.xml"/><Relationship Id="rId115" Type="http://schemas.openxmlformats.org/officeDocument/2006/relationships/image" Target="../media/image2057.png"/><Relationship Id="rId61" Type="http://schemas.openxmlformats.org/officeDocument/2006/relationships/image" Target="../media/image2030.png"/><Relationship Id="rId82" Type="http://schemas.openxmlformats.org/officeDocument/2006/relationships/customXml" Target="../ink/ink41.xml"/><Relationship Id="rId19" Type="http://schemas.openxmlformats.org/officeDocument/2006/relationships/customXml" Target="../ink/ink9.xml"/><Relationship Id="rId14" Type="http://schemas.openxmlformats.org/officeDocument/2006/relationships/image" Target="../media/image2008.png"/><Relationship Id="rId30" Type="http://schemas.openxmlformats.org/officeDocument/2006/relationships/image" Target="../media/image2016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image" Target="../media/image2038.png"/><Relationship Id="rId100" Type="http://schemas.openxmlformats.org/officeDocument/2006/relationships/customXml" Target="../ink/ink50.xml"/><Relationship Id="rId105" Type="http://schemas.openxmlformats.org/officeDocument/2006/relationships/image" Target="../media/image2052.png"/><Relationship Id="rId8" Type="http://schemas.openxmlformats.org/officeDocument/2006/relationships/image" Target="../media/image2005.png"/><Relationship Id="rId51" Type="http://schemas.openxmlformats.org/officeDocument/2006/relationships/image" Target="../media/image2025.png"/><Relationship Id="rId72" Type="http://schemas.openxmlformats.org/officeDocument/2006/relationships/customXml" Target="../ink/ink36.xml"/><Relationship Id="rId93" Type="http://schemas.openxmlformats.org/officeDocument/2006/relationships/image" Target="../media/image2046.png"/><Relationship Id="rId98" Type="http://schemas.openxmlformats.org/officeDocument/2006/relationships/customXml" Target="../ink/ink49.xml"/><Relationship Id="rId121" Type="http://schemas.openxmlformats.org/officeDocument/2006/relationships/image" Target="../media/image2060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image" Target="../media/image2033.png"/><Relationship Id="rId116" Type="http://schemas.openxmlformats.org/officeDocument/2006/relationships/customXml" Target="../ink/ink58.xml"/><Relationship Id="rId20" Type="http://schemas.openxmlformats.org/officeDocument/2006/relationships/image" Target="../media/image2011.png"/><Relationship Id="rId41" Type="http://schemas.openxmlformats.org/officeDocument/2006/relationships/image" Target="../media/image2020.png"/><Relationship Id="rId62" Type="http://schemas.openxmlformats.org/officeDocument/2006/relationships/customXml" Target="../ink/ink31.xml"/><Relationship Id="rId83" Type="http://schemas.openxmlformats.org/officeDocument/2006/relationships/image" Target="../media/image2041.png"/><Relationship Id="rId88" Type="http://schemas.openxmlformats.org/officeDocument/2006/relationships/customXml" Target="../ink/ink44.xml"/><Relationship Id="rId111" Type="http://schemas.openxmlformats.org/officeDocument/2006/relationships/image" Target="../media/image2055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image" Target="../media/image2028.png"/><Relationship Id="rId106" Type="http://schemas.openxmlformats.org/officeDocument/2006/relationships/customXml" Target="../ink/ink53.xml"/><Relationship Id="rId10" Type="http://schemas.openxmlformats.org/officeDocument/2006/relationships/image" Target="../media/image2006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image" Target="../media/image20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2049.png"/><Relationship Id="rId101" Type="http://schemas.openxmlformats.org/officeDocument/2006/relationships/image" Target="../media/image2050.png"/><Relationship Id="rId122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75676-612E-4C8E-B1BE-272FEBA30EC8}" type="datetime10">
              <a:rPr lang="lv-LV" smtClean="0"/>
              <a:pPr>
                <a:defRPr/>
              </a:pPr>
              <a:t>18:24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dirty="0"/>
              <a:t>Matemātiskā statistika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2" y="476672"/>
            <a:ext cx="8304002" cy="5184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E656CE-DA4B-4932-922F-6D8767EC9656}"/>
                  </a:ext>
                </a:extLst>
              </p14:cNvPr>
              <p14:cNvContentPartPr/>
              <p14:nvPr/>
            </p14:nvContentPartPr>
            <p14:xfrm>
              <a:off x="4374485" y="1105090"/>
              <a:ext cx="2383920" cy="6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E656CE-DA4B-4932-922F-6D8767EC9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5485" y="1096450"/>
                <a:ext cx="24015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75A1E61-0803-44B2-932F-AF7E861745B5}"/>
              </a:ext>
            </a:extLst>
          </p:cNvPr>
          <p:cNvGrpSpPr/>
          <p:nvPr/>
        </p:nvGrpSpPr>
        <p:grpSpPr>
          <a:xfrm>
            <a:off x="151685" y="1530610"/>
            <a:ext cx="410400" cy="278640"/>
            <a:chOff x="151685" y="1530610"/>
            <a:chExt cx="4104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802359-7CDF-4043-A303-C66AFCDDD50C}"/>
                    </a:ext>
                  </a:extLst>
                </p14:cNvPr>
                <p14:cNvContentPartPr/>
                <p14:nvPr/>
              </p14:nvContentPartPr>
              <p14:xfrm>
                <a:off x="151685" y="1530610"/>
                <a:ext cx="148320" cy="19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802359-7CDF-4043-A303-C66AFCDDD5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2685" y="1521610"/>
                  <a:ext cx="16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6CAF5A-DC09-4F54-B138-14018B7A311D}"/>
                    </a:ext>
                  </a:extLst>
                </p14:cNvPr>
                <p14:cNvContentPartPr/>
                <p14:nvPr/>
              </p14:nvContentPartPr>
              <p14:xfrm>
                <a:off x="319805" y="1732570"/>
                <a:ext cx="57960" cy="7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6CAF5A-DC09-4F54-B138-14018B7A31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165" y="1723570"/>
                  <a:ext cx="75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C61E6B-EE31-4DD8-BBA4-2D9F2A6EEE56}"/>
                    </a:ext>
                  </a:extLst>
                </p14:cNvPr>
                <p14:cNvContentPartPr/>
                <p14:nvPr/>
              </p14:nvContentPartPr>
              <p14:xfrm>
                <a:off x="439685" y="1546450"/>
                <a:ext cx="122400" cy="14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C61E6B-EE31-4DD8-BBA4-2D9F2A6EEE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0685" y="1537810"/>
                  <a:ext cx="1400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3D6EA1-B5F7-413C-AAE4-3BAA68029A15}"/>
              </a:ext>
            </a:extLst>
          </p:cNvPr>
          <p:cNvGrpSpPr/>
          <p:nvPr/>
        </p:nvGrpSpPr>
        <p:grpSpPr>
          <a:xfrm>
            <a:off x="1309805" y="1778650"/>
            <a:ext cx="3531600" cy="574200"/>
            <a:chOff x="1309805" y="1778650"/>
            <a:chExt cx="35316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896975-85F3-47E4-90E0-5BB135A74DC5}"/>
                    </a:ext>
                  </a:extLst>
                </p14:cNvPr>
                <p14:cNvContentPartPr/>
                <p14:nvPr/>
              </p14:nvContentPartPr>
              <p14:xfrm>
                <a:off x="4819085" y="1798450"/>
                <a:ext cx="2232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896975-85F3-47E4-90E0-5BB135A74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10445" y="1789810"/>
                  <a:ext cx="3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05FF4B-DE72-4345-BF0B-9B14800658E4}"/>
                    </a:ext>
                  </a:extLst>
                </p14:cNvPr>
                <p14:cNvContentPartPr/>
                <p14:nvPr/>
              </p14:nvContentPartPr>
              <p14:xfrm>
                <a:off x="3677885" y="1778650"/>
                <a:ext cx="926640" cy="3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05FF4B-DE72-4345-BF0B-9B1480065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69245" y="1769650"/>
                  <a:ext cx="944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8DCEA7-CCFD-47CC-975E-F2CA90C88762}"/>
                    </a:ext>
                  </a:extLst>
                </p14:cNvPr>
                <p14:cNvContentPartPr/>
                <p14:nvPr/>
              </p14:nvContentPartPr>
              <p14:xfrm>
                <a:off x="1309805" y="1902850"/>
                <a:ext cx="169560" cy="24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8DCEA7-CCFD-47CC-975E-F2CA90C887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01165" y="1893850"/>
                  <a:ext cx="187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BFB495-8A20-4E4D-9EBF-A7BD318FEC1E}"/>
                    </a:ext>
                  </a:extLst>
                </p14:cNvPr>
                <p14:cNvContentPartPr/>
                <p14:nvPr/>
              </p14:nvContentPartPr>
              <p14:xfrm>
                <a:off x="1375685" y="1842370"/>
                <a:ext cx="141840" cy="420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BFB495-8A20-4E4D-9EBF-A7BD318FEC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66685" y="1833370"/>
                  <a:ext cx="159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940694-2497-43AD-8931-A3A8F6E2C14C}"/>
                    </a:ext>
                  </a:extLst>
                </p14:cNvPr>
                <p14:cNvContentPartPr/>
                <p14:nvPr/>
              </p14:nvContentPartPr>
              <p14:xfrm>
                <a:off x="1696085" y="2169610"/>
                <a:ext cx="2907720" cy="18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940694-2497-43AD-8931-A3A8F6E2C1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87445" y="2160970"/>
                  <a:ext cx="29253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D00FC6-A6F4-4825-81BF-F15F7BBDBD09}"/>
              </a:ext>
            </a:extLst>
          </p:cNvPr>
          <p:cNvGrpSpPr/>
          <p:nvPr/>
        </p:nvGrpSpPr>
        <p:grpSpPr>
          <a:xfrm>
            <a:off x="6562205" y="1433050"/>
            <a:ext cx="2051280" cy="508680"/>
            <a:chOff x="6562205" y="1433050"/>
            <a:chExt cx="205128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B34AA0-C97B-4160-90F8-76617AD320FA}"/>
                    </a:ext>
                  </a:extLst>
                </p14:cNvPr>
                <p14:cNvContentPartPr/>
                <p14:nvPr/>
              </p14:nvContentPartPr>
              <p14:xfrm>
                <a:off x="6581645" y="1573090"/>
                <a:ext cx="132840" cy="20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B34AA0-C97B-4160-90F8-76617AD320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2645" y="1564090"/>
                  <a:ext cx="150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378364-EE2E-4CA5-ADC3-EB9D07F07941}"/>
                    </a:ext>
                  </a:extLst>
                </p14:cNvPr>
                <p14:cNvContentPartPr/>
                <p14:nvPr/>
              </p14:nvContentPartPr>
              <p14:xfrm>
                <a:off x="6562205" y="1433050"/>
                <a:ext cx="167400" cy="50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378364-EE2E-4CA5-ADC3-EB9D07F079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53205" y="1424410"/>
                  <a:ext cx="1850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860104-4F90-4DAD-AE53-E175C83C21FC}"/>
                    </a:ext>
                  </a:extLst>
                </p14:cNvPr>
                <p14:cNvContentPartPr/>
                <p14:nvPr/>
              </p14:nvContentPartPr>
              <p14:xfrm>
                <a:off x="6714845" y="1780450"/>
                <a:ext cx="1898640" cy="8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860104-4F90-4DAD-AE53-E175C83C21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6205" y="1771450"/>
                  <a:ext cx="1916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9C09DA-9F1C-4A6B-B7E0-E463A89277F9}"/>
                  </a:ext>
                </a:extLst>
              </p14:cNvPr>
              <p14:cNvContentPartPr/>
              <p14:nvPr/>
            </p14:nvContentPartPr>
            <p14:xfrm>
              <a:off x="198845" y="2637250"/>
              <a:ext cx="236520" cy="16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9C09DA-9F1C-4A6B-B7E0-E463A89277F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45" y="2628250"/>
                <a:ext cx="2541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5D7EE6-6200-4C99-95BE-004299DBDF93}"/>
                  </a:ext>
                </a:extLst>
              </p14:cNvPr>
              <p14:cNvContentPartPr/>
              <p14:nvPr/>
            </p14:nvContentPartPr>
            <p14:xfrm>
              <a:off x="458045" y="2745250"/>
              <a:ext cx="81360" cy="7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5D7EE6-6200-4C99-95BE-004299DBDF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9045" y="2736610"/>
                <a:ext cx="9900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01F6A-B2CE-4551-8A58-92D71D4E8C29}"/>
              </a:ext>
            </a:extLst>
          </p:cNvPr>
          <p:cNvGrpSpPr/>
          <p:nvPr/>
        </p:nvGrpSpPr>
        <p:grpSpPr>
          <a:xfrm>
            <a:off x="1730645" y="2862970"/>
            <a:ext cx="2084400" cy="192240"/>
            <a:chOff x="1730645" y="2862970"/>
            <a:chExt cx="208440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924F13-2642-46F8-B0D6-CFED9451C7DC}"/>
                    </a:ext>
                  </a:extLst>
                </p14:cNvPr>
                <p14:cNvContentPartPr/>
                <p14:nvPr/>
              </p14:nvContentPartPr>
              <p14:xfrm>
                <a:off x="1730645" y="2862970"/>
                <a:ext cx="1463400" cy="10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924F13-2642-46F8-B0D6-CFED9451C7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22005" y="2854330"/>
                  <a:ext cx="1481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B31EFD-FD04-44CD-9ADD-D9DF4C437CC2}"/>
                    </a:ext>
                  </a:extLst>
                </p14:cNvPr>
                <p14:cNvContentPartPr/>
                <p14:nvPr/>
              </p14:nvContentPartPr>
              <p14:xfrm>
                <a:off x="3814685" y="30548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B31EFD-FD04-44CD-9ADD-D9DF4C437C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6045" y="3045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61589A-7D78-456D-BD53-CAF9A65FD067}"/>
              </a:ext>
            </a:extLst>
          </p:cNvPr>
          <p:cNvGrpSpPr/>
          <p:nvPr/>
        </p:nvGrpSpPr>
        <p:grpSpPr>
          <a:xfrm>
            <a:off x="7597565" y="2165290"/>
            <a:ext cx="2108880" cy="402480"/>
            <a:chOff x="7597565" y="2165290"/>
            <a:chExt cx="210888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49AE5E-790B-4559-8756-837B2F1BC018}"/>
                    </a:ext>
                  </a:extLst>
                </p14:cNvPr>
                <p14:cNvContentPartPr/>
                <p14:nvPr/>
              </p14:nvContentPartPr>
              <p14:xfrm>
                <a:off x="7717805" y="252601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49AE5E-790B-4559-8756-837B2F1BC0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8805" y="2517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4632B4-21A1-4BF1-947C-19E64D4FED14}"/>
                    </a:ext>
                  </a:extLst>
                </p14:cNvPr>
                <p14:cNvContentPartPr/>
                <p14:nvPr/>
              </p14:nvContentPartPr>
              <p14:xfrm>
                <a:off x="7597565" y="2299570"/>
                <a:ext cx="260280" cy="13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4632B4-21A1-4BF1-947C-19E64D4FE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88925" y="2290930"/>
                  <a:ext cx="277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83CD8D-70C8-4DF4-9798-11E5C7135F49}"/>
                    </a:ext>
                  </a:extLst>
                </p14:cNvPr>
                <p14:cNvContentPartPr/>
                <p14:nvPr/>
              </p14:nvContentPartPr>
              <p14:xfrm>
                <a:off x="8192285" y="2205250"/>
                <a:ext cx="84240" cy="19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83CD8D-70C8-4DF4-9798-11E5C7135F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83285" y="2196610"/>
                  <a:ext cx="101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515F24-11A0-4738-9579-B6BF502B0DFF}"/>
                    </a:ext>
                  </a:extLst>
                </p14:cNvPr>
                <p14:cNvContentPartPr/>
                <p14:nvPr/>
              </p14:nvContentPartPr>
              <p14:xfrm>
                <a:off x="8113445" y="2336650"/>
                <a:ext cx="312120" cy="4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515F24-11A0-4738-9579-B6BF502B0D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04805" y="2328010"/>
                  <a:ext cx="329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355828-2BF6-4CA0-97F6-816591160977}"/>
                    </a:ext>
                  </a:extLst>
                </p14:cNvPr>
                <p14:cNvContentPartPr/>
                <p14:nvPr/>
              </p14:nvContentPartPr>
              <p14:xfrm>
                <a:off x="8530325" y="2180410"/>
                <a:ext cx="51480" cy="27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355828-2BF6-4CA0-97F6-8165911609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21685" y="2171410"/>
                  <a:ext cx="69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6FF9FF-38E0-413E-A1CB-9EC2545DDAE9}"/>
                    </a:ext>
                  </a:extLst>
                </p14:cNvPr>
                <p14:cNvContentPartPr/>
                <p14:nvPr/>
              </p14:nvContentPartPr>
              <p14:xfrm>
                <a:off x="8535725" y="2165290"/>
                <a:ext cx="184680" cy="141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6FF9FF-38E0-413E-A1CB-9EC2545DDA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27085" y="2156650"/>
                  <a:ext cx="20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F0E9FF-F256-44FB-85D8-CF43732BA240}"/>
                    </a:ext>
                  </a:extLst>
                </p14:cNvPr>
                <p14:cNvContentPartPr/>
                <p14:nvPr/>
              </p14:nvContentPartPr>
              <p14:xfrm>
                <a:off x="8715005" y="2310010"/>
                <a:ext cx="95760" cy="9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F0E9FF-F256-44FB-85D8-CF43732BA2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6365" y="2301010"/>
                  <a:ext cx="113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BD6BF6-2300-4646-A858-8B82A712695D}"/>
                    </a:ext>
                  </a:extLst>
                </p14:cNvPr>
                <p14:cNvContentPartPr/>
                <p14:nvPr/>
              </p14:nvContentPartPr>
              <p14:xfrm>
                <a:off x="8721125" y="2277250"/>
                <a:ext cx="49680" cy="1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BD6BF6-2300-4646-A858-8B82A71269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12485" y="2268250"/>
                  <a:ext cx="67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0F1923-378B-4E21-86B6-51F7248D2D08}"/>
                    </a:ext>
                  </a:extLst>
                </p14:cNvPr>
                <p14:cNvContentPartPr/>
                <p14:nvPr/>
              </p14:nvContentPartPr>
              <p14:xfrm>
                <a:off x="8800685" y="2306410"/>
                <a:ext cx="594000" cy="175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0F1923-378B-4E21-86B6-51F7248D2D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2045" y="2297770"/>
                  <a:ext cx="611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333978-38E9-4A82-8416-89018879F14B}"/>
                    </a:ext>
                  </a:extLst>
                </p14:cNvPr>
                <p14:cNvContentPartPr/>
                <p14:nvPr/>
              </p14:nvContentPartPr>
              <p14:xfrm>
                <a:off x="9255725" y="2293090"/>
                <a:ext cx="168120" cy="1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333978-38E9-4A82-8416-89018879F1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47085" y="2284090"/>
                  <a:ext cx="18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E9F2E4-E252-41A6-9711-15D44A31364C}"/>
                    </a:ext>
                  </a:extLst>
                </p14:cNvPr>
                <p14:cNvContentPartPr/>
                <p14:nvPr/>
              </p14:nvContentPartPr>
              <p14:xfrm>
                <a:off x="9428165" y="2312170"/>
                <a:ext cx="109440" cy="17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E9F2E4-E252-41A6-9711-15D44A313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19165" y="2303170"/>
                  <a:ext cx="127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3700DD-4037-4000-BB84-97258D537296}"/>
                    </a:ext>
                  </a:extLst>
                </p14:cNvPr>
                <p14:cNvContentPartPr/>
                <p14:nvPr/>
              </p14:nvContentPartPr>
              <p14:xfrm>
                <a:off x="9568565" y="2417650"/>
                <a:ext cx="137880" cy="15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3700DD-4037-4000-BB84-97258D5372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59925" y="2408650"/>
                  <a:ext cx="155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82EBB0-8033-4E28-98AF-7F9BF6215F2C}"/>
              </a:ext>
            </a:extLst>
          </p:cNvPr>
          <p:cNvGrpSpPr/>
          <p:nvPr/>
        </p:nvGrpSpPr>
        <p:grpSpPr>
          <a:xfrm>
            <a:off x="122165" y="4281010"/>
            <a:ext cx="606960" cy="461880"/>
            <a:chOff x="122165" y="4281010"/>
            <a:chExt cx="60696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4D36BE-EB59-435A-95BD-EDD899A045A8}"/>
                    </a:ext>
                  </a:extLst>
                </p14:cNvPr>
                <p14:cNvContentPartPr/>
                <p14:nvPr/>
              </p14:nvContentPartPr>
              <p14:xfrm>
                <a:off x="271205" y="4554970"/>
                <a:ext cx="457920" cy="17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4D36BE-EB59-435A-95BD-EDD899A045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565" y="4545970"/>
                  <a:ext cx="475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61C198-C273-4794-8DFA-1DBF9C80288B}"/>
                    </a:ext>
                  </a:extLst>
                </p14:cNvPr>
                <p14:cNvContentPartPr/>
                <p14:nvPr/>
              </p14:nvContentPartPr>
              <p14:xfrm>
                <a:off x="122165" y="4281010"/>
                <a:ext cx="186480" cy="28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61C198-C273-4794-8DFA-1DBF9C8028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525" y="4272010"/>
                  <a:ext cx="204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D5CD51-EB37-4B19-BEE8-79348E54F6FA}"/>
                    </a:ext>
                  </a:extLst>
                </p14:cNvPr>
                <p14:cNvContentPartPr/>
                <p14:nvPr/>
              </p14:nvContentPartPr>
              <p14:xfrm>
                <a:off x="252845" y="4628050"/>
                <a:ext cx="2952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D5CD51-EB37-4B19-BEE8-79348E54F6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3845" y="4619050"/>
                  <a:ext cx="47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ED916E-D786-4ADD-9C9F-E466AEB3A0FE}"/>
                    </a:ext>
                  </a:extLst>
                </p14:cNvPr>
                <p14:cNvContentPartPr/>
                <p14:nvPr/>
              </p14:nvContentPartPr>
              <p14:xfrm>
                <a:off x="415205" y="4382170"/>
                <a:ext cx="153360" cy="28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ED916E-D786-4ADD-9C9F-E466AEB3A0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205" y="4373530"/>
                  <a:ext cx="171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7FA47A-FAFF-4675-A1C0-7E9AF441542D}"/>
                    </a:ext>
                  </a:extLst>
                </p14:cNvPr>
                <p14:cNvContentPartPr/>
                <p14:nvPr/>
              </p14:nvContentPartPr>
              <p14:xfrm>
                <a:off x="510605" y="4382530"/>
                <a:ext cx="153360" cy="3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7FA47A-FAFF-4675-A1C0-7E9AF44154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1965" y="4373890"/>
                  <a:ext cx="171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11FB4C-EDB8-461C-A004-D3CF71C9490A}"/>
                    </a:ext>
                  </a:extLst>
                </p14:cNvPr>
                <p14:cNvContentPartPr/>
                <p14:nvPr/>
              </p14:nvContentPartPr>
              <p14:xfrm>
                <a:off x="193445" y="4543090"/>
                <a:ext cx="12996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11FB4C-EDB8-461C-A004-D3CF71C949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805" y="4534090"/>
                  <a:ext cx="14760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694FFED-63F8-4AAD-BF3A-EC08A9C33EA1}"/>
                  </a:ext>
                </a:extLst>
              </p14:cNvPr>
              <p14:cNvContentPartPr/>
              <p14:nvPr/>
            </p14:nvContentPartPr>
            <p14:xfrm>
              <a:off x="4501925" y="4771330"/>
              <a:ext cx="2147040" cy="42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694FFED-63F8-4AAD-BF3A-EC08A9C33EA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93285" y="4762330"/>
                <a:ext cx="216468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BC95242-CC12-4004-8C35-84BE142F0D3E}"/>
              </a:ext>
            </a:extLst>
          </p:cNvPr>
          <p:cNvGrpSpPr/>
          <p:nvPr/>
        </p:nvGrpSpPr>
        <p:grpSpPr>
          <a:xfrm>
            <a:off x="235925" y="3266170"/>
            <a:ext cx="8884440" cy="1020240"/>
            <a:chOff x="235925" y="3266170"/>
            <a:chExt cx="8884440" cy="10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551679-D6C2-42E3-8A2D-F038EAE8482B}"/>
                    </a:ext>
                  </a:extLst>
                </p14:cNvPr>
                <p14:cNvContentPartPr/>
                <p14:nvPr/>
              </p14:nvContentPartPr>
              <p14:xfrm>
                <a:off x="6686765" y="4045930"/>
                <a:ext cx="505800" cy="24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551679-D6C2-42E3-8A2D-F038EAE848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7765" y="4037290"/>
                  <a:ext cx="523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DEDA08-0ECC-43D4-9E7C-8C8C08039F5C}"/>
                    </a:ext>
                  </a:extLst>
                </p14:cNvPr>
                <p14:cNvContentPartPr/>
                <p14:nvPr/>
              </p14:nvContentPartPr>
              <p14:xfrm>
                <a:off x="6970445" y="4017490"/>
                <a:ext cx="225360" cy="12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DEDA08-0ECC-43D4-9E7C-8C8C08039F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1445" y="4008490"/>
                  <a:ext cx="243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2A957-9CB6-4D44-8268-45ADA85B227E}"/>
                    </a:ext>
                  </a:extLst>
                </p14:cNvPr>
                <p14:cNvContentPartPr/>
                <p14:nvPr/>
              </p14:nvContentPartPr>
              <p14:xfrm>
                <a:off x="7729325" y="3849010"/>
                <a:ext cx="303480" cy="306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2A957-9CB6-4D44-8268-45ADA85B22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0325" y="3840010"/>
                  <a:ext cx="321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536565-BE00-4C06-889B-019B5E3DD6D1}"/>
                    </a:ext>
                  </a:extLst>
                </p14:cNvPr>
                <p14:cNvContentPartPr/>
                <p14:nvPr/>
              </p14:nvContentPartPr>
              <p14:xfrm>
                <a:off x="7824005" y="4134490"/>
                <a:ext cx="22788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536565-BE00-4C06-889B-019B5E3DD6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15365" y="4125850"/>
                  <a:ext cx="245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F627ED-2F6E-4FE5-871C-277AAF3BC530}"/>
                    </a:ext>
                  </a:extLst>
                </p14:cNvPr>
                <p14:cNvContentPartPr/>
                <p14:nvPr/>
              </p14:nvContentPartPr>
              <p14:xfrm>
                <a:off x="8149085" y="4070050"/>
                <a:ext cx="127080" cy="7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F627ED-2F6E-4FE5-871C-277AAF3BC5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40445" y="4061050"/>
                  <a:ext cx="144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5BBFE9-F2EF-4638-8430-F71E9B9B940A}"/>
                    </a:ext>
                  </a:extLst>
                </p14:cNvPr>
                <p14:cNvContentPartPr/>
                <p14:nvPr/>
              </p14:nvContentPartPr>
              <p14:xfrm>
                <a:off x="8328005" y="4164010"/>
                <a:ext cx="132840" cy="10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5BBFE9-F2EF-4638-8430-F71E9B9B94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9365" y="4155370"/>
                  <a:ext cx="150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7C9F071-89B7-4216-BC8A-41A33AE88E3D}"/>
                    </a:ext>
                  </a:extLst>
                </p14:cNvPr>
                <p14:cNvContentPartPr/>
                <p14:nvPr/>
              </p14:nvContentPartPr>
              <p14:xfrm>
                <a:off x="8462285" y="4176970"/>
                <a:ext cx="111600" cy="81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7C9F071-89B7-4216-BC8A-41A33AE88E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3645" y="4168330"/>
                  <a:ext cx="129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A29927-0A5E-42FF-B4FD-4307F6BE3B3F}"/>
                    </a:ext>
                  </a:extLst>
                </p14:cNvPr>
                <p14:cNvContentPartPr/>
                <p14:nvPr/>
              </p14:nvContentPartPr>
              <p14:xfrm>
                <a:off x="8640125" y="4228090"/>
                <a:ext cx="51480" cy="3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A29927-0A5E-42FF-B4FD-4307F6BE3B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31125" y="4219450"/>
                  <a:ext cx="69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41A267-4E75-480C-B3D8-321C33044EBA}"/>
                    </a:ext>
                  </a:extLst>
                </p14:cNvPr>
                <p14:cNvContentPartPr/>
                <p14:nvPr/>
              </p14:nvContentPartPr>
              <p14:xfrm>
                <a:off x="8674325" y="4155010"/>
                <a:ext cx="96480" cy="9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41A267-4E75-480C-B3D8-321C33044E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5685" y="4146370"/>
                  <a:ext cx="114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817120-FF4A-4408-8879-39DE26800380}"/>
                    </a:ext>
                  </a:extLst>
                </p14:cNvPr>
                <p14:cNvContentPartPr/>
                <p14:nvPr/>
              </p14:nvContentPartPr>
              <p14:xfrm>
                <a:off x="8976005" y="4122610"/>
                <a:ext cx="144360" cy="14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817120-FF4A-4408-8879-39DE268003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67365" y="4113970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8E4E65-EF4A-459E-97EE-42F40DF8212E}"/>
                    </a:ext>
                  </a:extLst>
                </p14:cNvPr>
                <p14:cNvContentPartPr/>
                <p14:nvPr/>
              </p14:nvContentPartPr>
              <p14:xfrm>
                <a:off x="1003085" y="3571450"/>
                <a:ext cx="1691280" cy="45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8E4E65-EF4A-459E-97EE-42F40DF82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445" y="3562450"/>
                  <a:ext cx="1708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015BD7-93A7-421C-B447-258739EBC729}"/>
                    </a:ext>
                  </a:extLst>
                </p14:cNvPr>
                <p14:cNvContentPartPr/>
                <p14:nvPr/>
              </p14:nvContentPartPr>
              <p14:xfrm>
                <a:off x="2825405" y="3553090"/>
                <a:ext cx="1877760" cy="8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015BD7-93A7-421C-B447-258739EBC7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6405" y="3544450"/>
                  <a:ext cx="1895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53E0F5-7EF6-48A8-A1EA-E1DEE3D8AD40}"/>
                    </a:ext>
                  </a:extLst>
                </p14:cNvPr>
                <p14:cNvContentPartPr/>
                <p14:nvPr/>
              </p14:nvContentPartPr>
              <p14:xfrm>
                <a:off x="5153885" y="3608530"/>
                <a:ext cx="1407600" cy="44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53E0F5-7EF6-48A8-A1EA-E1DEE3D8AD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45245" y="3599890"/>
                  <a:ext cx="1425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8B79D3-7951-49C5-B2D2-E76C1FE94F44}"/>
                    </a:ext>
                  </a:extLst>
                </p14:cNvPr>
                <p14:cNvContentPartPr/>
                <p14:nvPr/>
              </p14:nvContentPartPr>
              <p14:xfrm>
                <a:off x="235925" y="3282010"/>
                <a:ext cx="233280" cy="18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8B79D3-7951-49C5-B2D2-E76C1FE94F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925" y="3273370"/>
                  <a:ext cx="250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C538C7-117C-42C4-959D-883ADD4FA621}"/>
                    </a:ext>
                  </a:extLst>
                </p14:cNvPr>
                <p14:cNvContentPartPr/>
                <p14:nvPr/>
              </p14:nvContentPartPr>
              <p14:xfrm>
                <a:off x="6780365" y="3266170"/>
                <a:ext cx="362520" cy="29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C538C7-117C-42C4-959D-883ADD4FA6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71365" y="3257170"/>
                  <a:ext cx="380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036984-C61F-422A-8BFC-12E4F7551F0E}"/>
                    </a:ext>
                  </a:extLst>
                </p14:cNvPr>
                <p14:cNvContentPartPr/>
                <p14:nvPr/>
              </p14:nvContentPartPr>
              <p14:xfrm>
                <a:off x="7076285" y="3326650"/>
                <a:ext cx="1176120" cy="27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036984-C61F-422A-8BFC-12E4F7551F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67645" y="3317650"/>
                  <a:ext cx="1193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18103C-0AC0-44F6-A18C-333F3A131E8D}"/>
                    </a:ext>
                  </a:extLst>
                </p14:cNvPr>
                <p14:cNvContentPartPr/>
                <p14:nvPr/>
              </p14:nvContentPartPr>
              <p14:xfrm>
                <a:off x="879605" y="3701050"/>
                <a:ext cx="4091040" cy="29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18103C-0AC0-44F6-A18C-333F3A131E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0965" y="3692410"/>
                  <a:ext cx="410868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62A9EAF-CB11-47E7-A580-C5B6C6420560}"/>
                  </a:ext>
                </a:extLst>
              </p14:cNvPr>
              <p14:cNvContentPartPr/>
              <p14:nvPr/>
            </p14:nvContentPartPr>
            <p14:xfrm>
              <a:off x="795005" y="5191090"/>
              <a:ext cx="6056280" cy="13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62A9EAF-CB11-47E7-A580-C5B6C64205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6365" y="5182090"/>
                <a:ext cx="607392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19C5D81-45CA-4A27-9FB4-0D9F2CC224C6}"/>
              </a:ext>
            </a:extLst>
          </p:cNvPr>
          <p:cNvGrpSpPr/>
          <p:nvPr/>
        </p:nvGrpSpPr>
        <p:grpSpPr>
          <a:xfrm>
            <a:off x="7269605" y="5028730"/>
            <a:ext cx="2036880" cy="378000"/>
            <a:chOff x="7269605" y="5028730"/>
            <a:chExt cx="203688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4C1D14-D03B-4B4E-B19B-847F2617E0E3}"/>
                    </a:ext>
                  </a:extLst>
                </p14:cNvPr>
                <p14:cNvContentPartPr/>
                <p14:nvPr/>
              </p14:nvContentPartPr>
              <p14:xfrm>
                <a:off x="7269605" y="5304850"/>
                <a:ext cx="279000" cy="1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4C1D14-D03B-4B4E-B19B-847F2617E0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0605" y="5296210"/>
                  <a:ext cx="29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ACF86D-4B3C-43BE-992C-5F3CC9BB67BB}"/>
                    </a:ext>
                  </a:extLst>
                </p14:cNvPr>
                <p14:cNvContentPartPr/>
                <p14:nvPr/>
              </p14:nvContentPartPr>
              <p14:xfrm>
                <a:off x="7643645" y="5206210"/>
                <a:ext cx="242280" cy="18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ACF86D-4B3C-43BE-992C-5F3CC9BB67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34645" y="5197210"/>
                  <a:ext cx="25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B5B3C6-382F-45EB-AB80-361714F17BAD}"/>
                    </a:ext>
                  </a:extLst>
                </p14:cNvPr>
                <p14:cNvContentPartPr/>
                <p14:nvPr/>
              </p14:nvContentPartPr>
              <p14:xfrm>
                <a:off x="7966925" y="5374690"/>
                <a:ext cx="13680" cy="1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B5B3C6-382F-45EB-AB80-361714F17B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7925" y="5366050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599875-B85D-48F6-A0EB-65B0501D0684}"/>
                    </a:ext>
                  </a:extLst>
                </p14:cNvPr>
                <p14:cNvContentPartPr/>
                <p14:nvPr/>
              </p14:nvContentPartPr>
              <p14:xfrm>
                <a:off x="8021645" y="5119810"/>
                <a:ext cx="235440" cy="28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599875-B85D-48F6-A0EB-65B0501D06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2645" y="5110810"/>
                  <a:ext cx="253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B12F0E-10D6-47AD-B89A-7B4A5AA24553}"/>
                    </a:ext>
                  </a:extLst>
                </p14:cNvPr>
                <p14:cNvContentPartPr/>
                <p14:nvPr/>
              </p14:nvContentPartPr>
              <p14:xfrm>
                <a:off x="8428085" y="5028730"/>
                <a:ext cx="629280" cy="364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B12F0E-10D6-47AD-B89A-7B4A5AA245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19085" y="5020090"/>
                  <a:ext cx="646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3491D4-0DC7-48E1-A9A5-DCDC5B7D2D89}"/>
                    </a:ext>
                  </a:extLst>
                </p14:cNvPr>
                <p14:cNvContentPartPr/>
                <p14:nvPr/>
              </p14:nvContentPartPr>
              <p14:xfrm>
                <a:off x="8837765" y="5183890"/>
                <a:ext cx="25992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3491D4-0DC7-48E1-A9A5-DCDC5B7D2D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9125" y="5174890"/>
                  <a:ext cx="277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7BB5C9-E32A-46C0-A558-6EAAF5B9D612}"/>
                    </a:ext>
                  </a:extLst>
                </p14:cNvPr>
                <p14:cNvContentPartPr/>
                <p14:nvPr/>
              </p14:nvContentPartPr>
              <p14:xfrm>
                <a:off x="9097685" y="5222770"/>
                <a:ext cx="208800" cy="18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7BB5C9-E32A-46C0-A558-6EAAF5B9D6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8685" y="5213770"/>
                  <a:ext cx="2264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8923F01-CE89-476D-9A9E-803FE3AE9A94}"/>
                  </a:ext>
                </a:extLst>
              </p14:cNvPr>
              <p14:cNvContentPartPr/>
              <p14:nvPr/>
            </p14:nvContentPartPr>
            <p14:xfrm>
              <a:off x="-797635" y="1253770"/>
              <a:ext cx="628560" cy="340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8923F01-CE89-476D-9A9E-803FE3AE9A9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-806635" y="1245130"/>
                <a:ext cx="646200" cy="34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633873"/>
      </p:ext>
    </p:extLst>
  </p:cSld>
  <p:clrMapOvr>
    <a:masterClrMapping/>
  </p:clrMapOvr>
</p:sld>
</file>

<file path=ppt/theme/theme1.xml><?xml version="1.0" encoding="utf-8"?>
<a:theme xmlns:a="http://schemas.openxmlformats.org/drawingml/2006/main" name="My4">
  <a:themeElements>
    <a:clrScheme name="Custom 32">
      <a:dk1>
        <a:srgbClr val="000000"/>
      </a:dk1>
      <a:lt1>
        <a:srgbClr val="FFFFFF"/>
      </a:lt1>
      <a:dk2>
        <a:srgbClr val="800080"/>
      </a:dk2>
      <a:lt2>
        <a:srgbClr val="5F5F5F"/>
      </a:lt2>
      <a:accent1>
        <a:srgbClr val="0033CC"/>
      </a:accent1>
      <a:accent2>
        <a:srgbClr val="800080"/>
      </a:accent2>
      <a:accent3>
        <a:srgbClr val="FFFFFF"/>
      </a:accent3>
      <a:accent4>
        <a:srgbClr val="000000"/>
      </a:accent4>
      <a:accent5>
        <a:srgbClr val="0033CC"/>
      </a:accent5>
      <a:accent6>
        <a:srgbClr val="800080"/>
      </a:accent6>
      <a:hlink>
        <a:srgbClr val="0033CC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Times New Roman</vt:lpstr>
      <vt:lpstr>Wingdings</vt:lpstr>
      <vt:lpstr>My4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Aleksandrs Matvejevs</cp:lastModifiedBy>
  <cp:revision>232</cp:revision>
  <dcterms:modified xsi:type="dcterms:W3CDTF">2023-03-01T16:25:03Z</dcterms:modified>
</cp:coreProperties>
</file>