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7"/>
  </p:notesMasterIdLst>
  <p:sldIdLst>
    <p:sldId id="379" r:id="rId2"/>
    <p:sldId id="380" r:id="rId3"/>
    <p:sldId id="385" r:id="rId4"/>
    <p:sldId id="383" r:id="rId5"/>
    <p:sldId id="3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00FF"/>
    <a:srgbClr val="FFCC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25.3.2024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dirty="0"/>
              <a:t>Домашна работа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bg-BG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36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Хвърляне на зарове</a:t>
            </a:r>
            <a:endParaRPr lang="en-US" dirty="0"/>
          </a:p>
          <a:p>
            <a:pPr lvl="1"/>
            <a:r>
              <a:rPr lang="bg-BG" dirty="0"/>
              <a:t>Направете кутия, в която да се хвърлят по случаен начин два зара</a:t>
            </a:r>
          </a:p>
          <a:p>
            <a:pPr lvl="1"/>
            <a:r>
              <a:rPr lang="bg-BG" dirty="0"/>
              <a:t>Заровете са с точки на страните си, ръбовете им може да не са заоблени</a:t>
            </a:r>
          </a:p>
          <a:p>
            <a:pPr lvl="1"/>
            <a:r>
              <a:rPr lang="bg-BG" dirty="0"/>
              <a:t>Да се използва </a:t>
            </a:r>
            <a:r>
              <a:rPr lang="en-US" dirty="0" err="1"/>
              <a:t>Physijs</a:t>
            </a:r>
            <a:r>
              <a:rPr lang="bg-BG" dirty="0"/>
              <a:t> за моделиране на движението на заровете</a:t>
            </a:r>
          </a:p>
          <a:p>
            <a:pPr lvl="1"/>
            <a:r>
              <a:rPr lang="bg-BG" dirty="0"/>
              <a:t>Хвърлянето да е така избрано, че те да се търкалят и удрят помежду си</a:t>
            </a:r>
          </a:p>
        </p:txBody>
      </p:sp>
    </p:spTree>
    <p:extLst>
      <p:ext uri="{BB962C8B-B14F-4D97-AF65-F5344CB8AC3E}">
        <p14:creationId xmlns:p14="http://schemas.microsoft.com/office/powerpoint/2010/main" val="40475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Освен решението, да се изпратят</a:t>
            </a:r>
          </a:p>
          <a:p>
            <a:pPr lvl="1"/>
            <a:r>
              <a:rPr lang="bg-BG" dirty="0"/>
              <a:t>Няколко картинки от сцената</a:t>
            </a:r>
          </a:p>
          <a:p>
            <a:pPr lvl="1"/>
            <a:r>
              <a:rPr lang="bg-BG" dirty="0"/>
              <a:t>Поне една да е със зар на калъч</a:t>
            </a:r>
          </a:p>
          <a:p>
            <a:pPr lvl="1"/>
            <a:r>
              <a:rPr lang="bg-BG" dirty="0"/>
              <a:t>Поне една с двойка равни зарове (напр. дюшеш или </a:t>
            </a:r>
            <a:r>
              <a:rPr lang="bg-BG" dirty="0" err="1"/>
              <a:t>дюбеш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Поне една с два различни зара</a:t>
            </a:r>
          </a:p>
        </p:txBody>
      </p:sp>
    </p:spTree>
    <p:extLst>
      <p:ext uri="{BB962C8B-B14F-4D97-AF65-F5344CB8AC3E}">
        <p14:creationId xmlns:p14="http://schemas.microsoft.com/office/powerpoint/2010/main" val="321103409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 и срок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Оценяване</a:t>
            </a:r>
          </a:p>
          <a:p>
            <a:pPr lvl="1"/>
            <a:r>
              <a:rPr lang="bg-BG" dirty="0"/>
              <a:t>Общо максимум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Геометрична форма и движение</a:t>
            </a:r>
          </a:p>
          <a:p>
            <a:pPr lvl="1"/>
            <a:r>
              <a:rPr lang="bg-BG" dirty="0"/>
              <a:t>Да няма плагиатстване на код</a:t>
            </a:r>
          </a:p>
          <a:p>
            <a:r>
              <a:rPr lang="bg-BG" dirty="0"/>
              <a:t>Срок</a:t>
            </a:r>
            <a:r>
              <a:rPr lang="en-US" dirty="0"/>
              <a:t> </a:t>
            </a:r>
            <a:r>
              <a:rPr lang="bg-BG" dirty="0"/>
              <a:t>и предаване</a:t>
            </a:r>
          </a:p>
          <a:p>
            <a:pPr lvl="1"/>
            <a:r>
              <a:rPr lang="bg-BG" dirty="0"/>
              <a:t>До края на деня преди следващото домашно</a:t>
            </a:r>
          </a:p>
          <a:p>
            <a:pPr lvl="1"/>
            <a:r>
              <a:rPr lang="bg-BG" dirty="0"/>
              <a:t>Следете срока на заданието в Мудъл</a:t>
            </a:r>
          </a:p>
        </p:txBody>
      </p:sp>
    </p:spTree>
    <p:extLst>
      <p:ext uri="{BB962C8B-B14F-4D97-AF65-F5344CB8AC3E}">
        <p14:creationId xmlns:p14="http://schemas.microsoft.com/office/powerpoint/2010/main" val="323653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35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6889</TotalTime>
  <Words>141</Words>
  <Application>Microsoft Office PowerPoint</Application>
  <PresentationFormat>On-screen Show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Cambria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2024</vt:lpstr>
      <vt:lpstr>Условие</vt:lpstr>
      <vt:lpstr>PowerPoint Presentation</vt:lpstr>
      <vt:lpstr>Оценяване и срок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503</cp:revision>
  <dcterms:created xsi:type="dcterms:W3CDTF">2013-12-13T09:03:57Z</dcterms:created>
  <dcterms:modified xsi:type="dcterms:W3CDTF">2024-03-25T08:41:18Z</dcterms:modified>
</cp:coreProperties>
</file>