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24"/>
  </p:notesMasterIdLst>
  <p:sldIdLst>
    <p:sldId id="444" r:id="rId2"/>
    <p:sldId id="445" r:id="rId3"/>
    <p:sldId id="446" r:id="rId4"/>
    <p:sldId id="447" r:id="rId5"/>
    <p:sldId id="458" r:id="rId6"/>
    <p:sldId id="449" r:id="rId7"/>
    <p:sldId id="459" r:id="rId8"/>
    <p:sldId id="450" r:id="rId9"/>
    <p:sldId id="460" r:id="rId10"/>
    <p:sldId id="451" r:id="rId11"/>
    <p:sldId id="461" r:id="rId12"/>
    <p:sldId id="452" r:id="rId13"/>
    <p:sldId id="464" r:id="rId14"/>
    <p:sldId id="453" r:id="rId15"/>
    <p:sldId id="465" r:id="rId16"/>
    <p:sldId id="454" r:id="rId17"/>
    <p:sldId id="466" r:id="rId18"/>
    <p:sldId id="455" r:id="rId19"/>
    <p:sldId id="462" r:id="rId20"/>
    <p:sldId id="456" r:id="rId21"/>
    <p:sldId id="463" r:id="rId22"/>
    <p:sldId id="45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FFCCFF"/>
    <a:srgbClr val="FF00FF"/>
    <a:srgbClr val="000066"/>
    <a:srgbClr val="A1BD63"/>
    <a:srgbClr val="006600"/>
    <a:srgbClr val="336600"/>
    <a:srgbClr val="BBD979"/>
    <a:srgbClr val="0033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9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63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15.3.2024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15.3.2024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olutions/S0405-lil-gui-button.html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Solutions/S0406-lil-gui-automatic.htm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Solutions/S0407-shy-pillars.html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Solutions/S0408-free-walk.html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Solutions/S0409-flies-in-park.html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Solutions/S0410-sphere-with-bumps.html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olutions/S0401-cube-edges.htm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olutions/S0402-passing-in-a-circle.html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Solutions/S0403-oscillation.html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Solutions/S0404-bouncing-balls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202</a:t>
            </a:r>
            <a:r>
              <a:rPr lang="en-US" dirty="0"/>
              <a:t>4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rPr lang="bg-BG" dirty="0"/>
              <a:t>Задачи за упражнения</a:t>
            </a:r>
            <a:endParaRPr lang="bg-BG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latin typeface="Calibri Light" panose="020F0302020204030204" pitchFamily="34" charset="0"/>
              </a:rPr>
              <a:t>Тема №4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533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Бутон в </a:t>
            </a:r>
            <a:r>
              <a:rPr lang="en-US" dirty="0" err="1"/>
              <a:t>lil-gui</a:t>
            </a:r>
            <a:endParaRPr lang="en-US" dirty="0"/>
          </a:p>
          <a:p>
            <a:pPr lvl="1"/>
            <a:r>
              <a:rPr lang="bg-BG" dirty="0"/>
              <a:t>Направете сцена, която си сменя цвета с натискането на бутон в </a:t>
            </a:r>
            <a:r>
              <a:rPr lang="en-US" dirty="0" err="1"/>
              <a:t>lil-gui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0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32C9DB2D-1D74-40DC-B36F-290D6BC18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18" y="1443989"/>
            <a:ext cx="7308181" cy="3966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0047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endParaRPr lang="bg-B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Автоматичен </a:t>
                </a:r>
                <a:r>
                  <a:rPr lang="en-US" dirty="0" err="1"/>
                  <a:t>lil-gui</a:t>
                </a:r>
                <a:r>
                  <a:rPr lang="en-US" dirty="0"/>
                  <a:t> </a:t>
                </a:r>
                <a:r>
                  <a:rPr lang="bg-BG" dirty="0"/>
                  <a:t>контролер</a:t>
                </a:r>
                <a:endParaRPr lang="en-US" dirty="0"/>
              </a:p>
              <a:p>
                <a:pPr lvl="1"/>
                <a:r>
                  <a:rPr lang="bg-BG" dirty="0"/>
                  <a:t>Обект се движи напред-назад между два пилона, като в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пример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Е0417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bg-BG" dirty="0"/>
                  <a:t>от лекциите</a:t>
                </a:r>
              </a:p>
              <a:p>
                <a:pPr lvl="1"/>
                <a:r>
                  <a:rPr lang="bg-BG" dirty="0"/>
                  <a:t>Направете движението да е автоматично,</a:t>
                </a:r>
                <a:r>
                  <a:rPr lang="en-US" dirty="0"/>
                  <a:t> </a:t>
                </a:r>
                <a:r>
                  <a:rPr lang="bg-BG" dirty="0"/>
                  <a:t>а</a:t>
                </a:r>
                <a:br>
                  <a:rPr lang="en-US" dirty="0"/>
                </a:br>
                <a:r>
                  <a:rPr lang="en-US" dirty="0" err="1"/>
                  <a:t>lil-gui</a:t>
                </a:r>
                <a:r>
                  <a:rPr lang="bg-BG" dirty="0"/>
                  <a:t> само да показва текущата стойност на параметъра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𝑘</m:t>
                    </m:r>
                  </m:oMath>
                </a14:m>
                <a:endParaRPr lang="en-GB" dirty="0">
                  <a:solidFill>
                    <a:srgbClr val="FF388C"/>
                  </a:solidFill>
                </a:endParaRPr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96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C5861284-A643-42DE-8CF5-6E702CBF3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18" y="1443989"/>
            <a:ext cx="7308181" cy="3966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6373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Срамежливи пилони</a:t>
            </a:r>
          </a:p>
          <a:p>
            <a:pPr lvl="1"/>
            <a:r>
              <a:rPr lang="bg-BG" dirty="0"/>
              <a:t>Обект лети по кръгова орбита, </a:t>
            </a:r>
            <a:r>
              <a:rPr lang="bg-BG" dirty="0" err="1"/>
              <a:t>минаваща</a:t>
            </a:r>
            <a:r>
              <a:rPr lang="bg-BG" dirty="0"/>
              <a:t> през пилони</a:t>
            </a:r>
          </a:p>
          <a:p>
            <a:pPr lvl="1"/>
            <a:r>
              <a:rPr lang="bg-BG" dirty="0"/>
              <a:t>Когато обект доближи пилон, той се свива, а като отмине пак си връща размера</a:t>
            </a:r>
          </a:p>
          <a:p>
            <a:pPr lvl="1"/>
            <a:r>
              <a:rPr lang="bg-BG" dirty="0"/>
              <a:t>Реакцията на пилоните да се направи с </a:t>
            </a:r>
            <a:r>
              <a:rPr lang="en-US" dirty="0"/>
              <a:t>tween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8561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CEE9C2C1-D864-46AC-BA45-6D895FEEF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7800"/>
            <a:ext cx="7308179" cy="3966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464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Свободна разходка</a:t>
            </a:r>
          </a:p>
          <a:p>
            <a:pPr lvl="1"/>
            <a:r>
              <a:rPr lang="bg-BG" dirty="0"/>
              <a:t>Земя с няколко пилона</a:t>
            </a:r>
          </a:p>
          <a:p>
            <a:pPr lvl="1"/>
            <a:r>
              <a:rPr lang="bg-BG" dirty="0"/>
              <a:t>Да може да се разхождаме около тях свободно (т.е. не само в кръг)</a:t>
            </a:r>
          </a:p>
        </p:txBody>
      </p:sp>
    </p:spTree>
    <p:extLst>
      <p:ext uri="{BB962C8B-B14F-4D97-AF65-F5344CB8AC3E}">
        <p14:creationId xmlns:p14="http://schemas.microsoft.com/office/powerpoint/2010/main" val="2564333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6437EA8A-0B9F-4978-B616-B04D75B5B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1933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Мушички в парка</a:t>
            </a:r>
          </a:p>
          <a:p>
            <a:pPr lvl="1"/>
            <a:r>
              <a:rPr lang="bg-BG" dirty="0"/>
              <a:t>Две лампи в парка през нощта</a:t>
            </a:r>
          </a:p>
          <a:p>
            <a:pPr lvl="1"/>
            <a:r>
              <a:rPr lang="bg-BG" dirty="0"/>
              <a:t>Рояк мушички лети около едната лампа</a:t>
            </a:r>
          </a:p>
          <a:p>
            <a:pPr lvl="1"/>
            <a:r>
              <a:rPr lang="bg-BG" dirty="0"/>
              <a:t>Плавно се пренася около другата</a:t>
            </a:r>
          </a:p>
          <a:p>
            <a:pPr lvl="1"/>
            <a:r>
              <a:rPr lang="bg-BG" dirty="0"/>
              <a:t>После пак около първата и т.н.</a:t>
            </a:r>
          </a:p>
          <a:p>
            <a:r>
              <a:rPr lang="en-US" dirty="0" err="1"/>
              <a:t>Demeque</a:t>
            </a:r>
            <a:endParaRPr lang="bg-BG" dirty="0"/>
          </a:p>
          <a:p>
            <a:pPr lvl="1"/>
            <a:r>
              <a:rPr lang="bg-BG" dirty="0"/>
              <a:t>Все другата лампа свети по-силно</a:t>
            </a:r>
          </a:p>
        </p:txBody>
      </p:sp>
    </p:spTree>
    <p:extLst>
      <p:ext uri="{BB962C8B-B14F-4D97-AF65-F5344CB8AC3E}">
        <p14:creationId xmlns:p14="http://schemas.microsoft.com/office/powerpoint/2010/main" val="743504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CD5EF56D-26EF-4CAB-8A6C-9435CA6EF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18" y="1443989"/>
            <a:ext cx="7308181" cy="3966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100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Ръбове на куб</a:t>
            </a:r>
            <a:endParaRPr lang="en-US" dirty="0"/>
          </a:p>
          <a:p>
            <a:pPr lvl="1"/>
            <a:r>
              <a:rPr lang="bg-BG" dirty="0"/>
              <a:t>Топче се движи по ръбовете на куб</a:t>
            </a:r>
          </a:p>
          <a:p>
            <a:pPr lvl="1"/>
            <a:r>
              <a:rPr lang="bg-BG" dirty="0"/>
              <a:t>След изминаване на ръб, то тръгва по някой от другите два ръба, т.е. не се връща назад</a:t>
            </a:r>
          </a:p>
        </p:txBody>
      </p:sp>
      <p:sp>
        <p:nvSpPr>
          <p:cNvPr id="5" name="Rectangle 4"/>
          <p:cNvSpPr/>
          <p:nvPr/>
        </p:nvSpPr>
        <p:spPr>
          <a:xfrm rot="1271240">
            <a:off x="3155629" y="4645281"/>
            <a:ext cx="1970102" cy="57527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/>
          <p:cNvSpPr/>
          <p:nvPr/>
        </p:nvSpPr>
        <p:spPr>
          <a:xfrm rot="5400000">
            <a:off x="4469989" y="5596657"/>
            <a:ext cx="1223278" cy="47543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/>
          <p:cNvSpPr/>
          <p:nvPr/>
        </p:nvSpPr>
        <p:spPr>
          <a:xfrm rot="20700000">
            <a:off x="5062477" y="4738629"/>
            <a:ext cx="2167112" cy="57527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Oval 7"/>
          <p:cNvSpPr/>
          <p:nvPr/>
        </p:nvSpPr>
        <p:spPr>
          <a:xfrm>
            <a:off x="4937778" y="4874500"/>
            <a:ext cx="308349" cy="308349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3" name="Group 12"/>
          <p:cNvGrpSpPr/>
          <p:nvPr/>
        </p:nvGrpSpPr>
        <p:grpSpPr>
          <a:xfrm>
            <a:off x="1655456" y="4459164"/>
            <a:ext cx="1965577" cy="1072879"/>
            <a:chOff x="-809130" y="4544511"/>
            <a:chExt cx="1965577" cy="1072879"/>
          </a:xfrm>
        </p:grpSpPr>
        <p:sp>
          <p:nvSpPr>
            <p:cNvPr id="14" name="Text Placeholder 2"/>
            <p:cNvSpPr txBox="1">
              <a:spLocks/>
            </p:cNvSpPr>
            <p:nvPr/>
          </p:nvSpPr>
          <p:spPr>
            <a:xfrm>
              <a:off x="-809130" y="4990727"/>
              <a:ext cx="1965577" cy="626663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Топчето е минало по този ръб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1156447" y="4544511"/>
              <a:ext cx="0" cy="1072879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477000" y="3657600"/>
            <a:ext cx="1143000" cy="1043456"/>
            <a:chOff x="-1284272" y="3026534"/>
            <a:chExt cx="1143000" cy="1043456"/>
          </a:xfrm>
        </p:grpSpPr>
        <p:sp>
          <p:nvSpPr>
            <p:cNvPr id="19" name="Text Placeholder 2"/>
            <p:cNvSpPr txBox="1">
              <a:spLocks/>
            </p:cNvSpPr>
            <p:nvPr/>
          </p:nvSpPr>
          <p:spPr>
            <a:xfrm>
              <a:off x="-1284272" y="3026534"/>
              <a:ext cx="1143000" cy="626663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Следва този ръб</a:t>
              </a:r>
            </a:p>
          </p:txBody>
        </p:sp>
        <p:cxnSp>
          <p:nvCxnSpPr>
            <p:cNvPr id="20" name="Straight Connector 19"/>
            <p:cNvCxnSpPr>
              <a:cxnSpLocks/>
            </p:cNvCxnSpPr>
            <p:nvPr/>
          </p:nvCxnSpPr>
          <p:spPr>
            <a:xfrm flipV="1">
              <a:off x="-1284272" y="3026534"/>
              <a:ext cx="1" cy="1043456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05400" y="5532043"/>
            <a:ext cx="2514600" cy="356005"/>
            <a:chOff x="-2655872" y="3297193"/>
            <a:chExt cx="2514600" cy="356005"/>
          </a:xfrm>
        </p:grpSpPr>
        <p:sp>
          <p:nvSpPr>
            <p:cNvPr id="36" name="Text Placeholder 2"/>
            <p:cNvSpPr txBox="1">
              <a:spLocks/>
            </p:cNvSpPr>
            <p:nvPr/>
          </p:nvSpPr>
          <p:spPr>
            <a:xfrm>
              <a:off x="-1284272" y="3297193"/>
              <a:ext cx="1143000" cy="35600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Или този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-2655872" y="3653197"/>
              <a:ext cx="2514600" cy="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6" name="Straight Arrow Connector 45"/>
          <p:cNvCxnSpPr/>
          <p:nvPr/>
        </p:nvCxnSpPr>
        <p:spPr>
          <a:xfrm>
            <a:off x="2978150" y="4223686"/>
            <a:ext cx="240019" cy="90206"/>
          </a:xfrm>
          <a:prstGeom prst="straightConnector1">
            <a:avLst/>
          </a:prstGeom>
          <a:ln w="28575">
            <a:solidFill>
              <a:srgbClr val="FF388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9440000">
            <a:off x="5279544" y="4923098"/>
            <a:ext cx="498475" cy="18734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4200000">
            <a:off x="4911496" y="5382292"/>
            <a:ext cx="498475" cy="18734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C68B5F-0A42-4ADD-88E7-06F9F680DFC2}"/>
              </a:ext>
            </a:extLst>
          </p:cNvPr>
          <p:cNvGrpSpPr/>
          <p:nvPr/>
        </p:nvGrpSpPr>
        <p:grpSpPr>
          <a:xfrm>
            <a:off x="4572000" y="4874501"/>
            <a:ext cx="3429001" cy="1879000"/>
            <a:chOff x="-1284273" y="1774197"/>
            <a:chExt cx="3429001" cy="1879000"/>
          </a:xfrm>
        </p:grpSpPr>
        <p:sp>
          <p:nvSpPr>
            <p:cNvPr id="22" name="Text Placeholder 2">
              <a:extLst>
                <a:ext uri="{FF2B5EF4-FFF2-40B4-BE49-F238E27FC236}">
                  <a16:creationId xmlns:a16="http://schemas.microsoft.com/office/drawing/2014/main" id="{178DFAC3-E8BD-4C40-8945-2A85CB0E940C}"/>
                </a:ext>
              </a:extLst>
            </p:cNvPr>
            <p:cNvSpPr txBox="1">
              <a:spLocks/>
            </p:cNvSpPr>
            <p:nvPr/>
          </p:nvSpPr>
          <p:spPr>
            <a:xfrm>
              <a:off x="620728" y="3263331"/>
              <a:ext cx="1524000" cy="389866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Но не и този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3E456DC-3D06-4783-8AEE-FBC8498252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84273" y="1774197"/>
              <a:ext cx="0" cy="1489134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2FDCAB7-CD2A-4F1C-8F0A-1556C38FD6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1284273" y="3263331"/>
              <a:ext cx="3429001" cy="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65891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Сфера с подутини</a:t>
                </a:r>
              </a:p>
              <a:p>
                <a:pPr lvl="1"/>
                <a:r>
                  <a:rPr lang="bg-BG" dirty="0"/>
                  <a:t>Направете сфера с плавни подутини</a:t>
                </a:r>
              </a:p>
              <a:p>
                <a:pPr lvl="1"/>
                <a:r>
                  <a:rPr lang="bg-BG" dirty="0"/>
                  <a:t>Направете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bg-BG" dirty="0"/>
                  <a:t> топчета да се движат по повърхността на подутата сфера</a:t>
                </a:r>
                <a:endParaRPr lang="en-GB" dirty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58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9E0D83E0-FC31-4670-8704-D50D759B1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2430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268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99FDCB65-26B5-41A1-BF22-13D3906AE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10" y="1445895"/>
            <a:ext cx="7308179" cy="3966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19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Разминаване в кръг</a:t>
            </a:r>
          </a:p>
          <a:p>
            <a:pPr lvl="1"/>
            <a:r>
              <a:rPr lang="bg-BG" dirty="0"/>
              <a:t>Две топчета се въртят в кръг, но се движат в противоположни посоки</a:t>
            </a:r>
          </a:p>
          <a:p>
            <a:pPr lvl="1"/>
            <a:r>
              <a:rPr lang="bg-BG" dirty="0"/>
              <a:t>Когато се срещнат се разминават веднъж отгоре, веднъж отдолу</a:t>
            </a:r>
          </a:p>
        </p:txBody>
      </p:sp>
      <p:sp>
        <p:nvSpPr>
          <p:cNvPr id="8" name="Oval 7"/>
          <p:cNvSpPr/>
          <p:nvPr/>
        </p:nvSpPr>
        <p:spPr>
          <a:xfrm>
            <a:off x="4724400" y="5029200"/>
            <a:ext cx="609600" cy="609600"/>
          </a:xfrm>
          <a:prstGeom prst="ellipse">
            <a:avLst/>
          </a:prstGeom>
          <a:solidFill>
            <a:srgbClr val="FFCCFF"/>
          </a:solidFill>
          <a:ln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Freeform 6"/>
          <p:cNvSpPr/>
          <p:nvPr/>
        </p:nvSpPr>
        <p:spPr>
          <a:xfrm flipH="1">
            <a:off x="1822972" y="5012039"/>
            <a:ext cx="5489986" cy="596281"/>
          </a:xfrm>
          <a:custGeom>
            <a:avLst/>
            <a:gdLst>
              <a:gd name="connsiteX0" fmla="*/ 0 w 5459506"/>
              <a:gd name="connsiteY0" fmla="*/ 0 h 954871"/>
              <a:gd name="connsiteX1" fmla="*/ 2770094 w 5459506"/>
              <a:gd name="connsiteY1" fmla="*/ 954741 h 954871"/>
              <a:gd name="connsiteX2" fmla="*/ 5459506 w 5459506"/>
              <a:gd name="connsiteY2" fmla="*/ 53788 h 954871"/>
              <a:gd name="connsiteX0" fmla="*/ 0 w 5459506"/>
              <a:gd name="connsiteY0" fmla="*/ 0 h 955546"/>
              <a:gd name="connsiteX1" fmla="*/ 2770094 w 5459506"/>
              <a:gd name="connsiteY1" fmla="*/ 954741 h 955546"/>
              <a:gd name="connsiteX2" fmla="*/ 5459506 w 5459506"/>
              <a:gd name="connsiteY2" fmla="*/ 53788 h 955546"/>
              <a:gd name="connsiteX0" fmla="*/ 0 w 5459506"/>
              <a:gd name="connsiteY0" fmla="*/ 0 h 955546"/>
              <a:gd name="connsiteX1" fmla="*/ 2770094 w 5459506"/>
              <a:gd name="connsiteY1" fmla="*/ 954741 h 955546"/>
              <a:gd name="connsiteX2" fmla="*/ 5459506 w 5459506"/>
              <a:gd name="connsiteY2" fmla="*/ 53788 h 955546"/>
              <a:gd name="connsiteX0" fmla="*/ 0 w 5489986"/>
              <a:gd name="connsiteY0" fmla="*/ 0 h 954798"/>
              <a:gd name="connsiteX1" fmla="*/ 2770094 w 5489986"/>
              <a:gd name="connsiteY1" fmla="*/ 954741 h 954798"/>
              <a:gd name="connsiteX2" fmla="*/ 5489986 w 5489986"/>
              <a:gd name="connsiteY2" fmla="*/ 15688 h 954798"/>
              <a:gd name="connsiteX0" fmla="*/ 0 w 5489986"/>
              <a:gd name="connsiteY0" fmla="*/ 14792 h 939181"/>
              <a:gd name="connsiteX1" fmla="*/ 2770094 w 5489986"/>
              <a:gd name="connsiteY1" fmla="*/ 939053 h 939181"/>
              <a:gd name="connsiteX2" fmla="*/ 5489986 w 5489986"/>
              <a:gd name="connsiteY2" fmla="*/ 0 h 939181"/>
              <a:gd name="connsiteX0" fmla="*/ 0 w 5489986"/>
              <a:gd name="connsiteY0" fmla="*/ 14792 h 939181"/>
              <a:gd name="connsiteX1" fmla="*/ 2770094 w 5489986"/>
              <a:gd name="connsiteY1" fmla="*/ 939053 h 939181"/>
              <a:gd name="connsiteX2" fmla="*/ 5489986 w 5489986"/>
              <a:gd name="connsiteY2" fmla="*/ 0 h 939181"/>
              <a:gd name="connsiteX0" fmla="*/ 0 w 5489986"/>
              <a:gd name="connsiteY0" fmla="*/ 14792 h 939181"/>
              <a:gd name="connsiteX1" fmla="*/ 2770094 w 5489986"/>
              <a:gd name="connsiteY1" fmla="*/ 939053 h 939181"/>
              <a:gd name="connsiteX2" fmla="*/ 5489986 w 5489986"/>
              <a:gd name="connsiteY2" fmla="*/ 0 h 939181"/>
              <a:gd name="connsiteX0" fmla="*/ 0 w 5489986"/>
              <a:gd name="connsiteY0" fmla="*/ 157783 h 522480"/>
              <a:gd name="connsiteX1" fmla="*/ 2747234 w 5489986"/>
              <a:gd name="connsiteY1" fmla="*/ 4 h 522480"/>
              <a:gd name="connsiteX2" fmla="*/ 5489986 w 5489986"/>
              <a:gd name="connsiteY2" fmla="*/ 142991 h 522480"/>
              <a:gd name="connsiteX0" fmla="*/ 0 w 5489986"/>
              <a:gd name="connsiteY0" fmla="*/ 158064 h 518505"/>
              <a:gd name="connsiteX1" fmla="*/ 2747234 w 5489986"/>
              <a:gd name="connsiteY1" fmla="*/ 285 h 518505"/>
              <a:gd name="connsiteX2" fmla="*/ 5489986 w 5489986"/>
              <a:gd name="connsiteY2" fmla="*/ 143272 h 518505"/>
              <a:gd name="connsiteX0" fmla="*/ 0 w 5489986"/>
              <a:gd name="connsiteY0" fmla="*/ 157988 h 696635"/>
              <a:gd name="connsiteX1" fmla="*/ 2747234 w 5489986"/>
              <a:gd name="connsiteY1" fmla="*/ 209 h 696635"/>
              <a:gd name="connsiteX2" fmla="*/ 5489986 w 5489986"/>
              <a:gd name="connsiteY2" fmla="*/ 143196 h 696635"/>
              <a:gd name="connsiteX0" fmla="*/ 0 w 5489986"/>
              <a:gd name="connsiteY0" fmla="*/ 157988 h 737624"/>
              <a:gd name="connsiteX1" fmla="*/ 2747234 w 5489986"/>
              <a:gd name="connsiteY1" fmla="*/ 209 h 737624"/>
              <a:gd name="connsiteX2" fmla="*/ 5489986 w 5489986"/>
              <a:gd name="connsiteY2" fmla="*/ 143196 h 737624"/>
              <a:gd name="connsiteX0" fmla="*/ 0 w 5489986"/>
              <a:gd name="connsiteY0" fmla="*/ 157862 h 735952"/>
              <a:gd name="connsiteX1" fmla="*/ 2747234 w 5489986"/>
              <a:gd name="connsiteY1" fmla="*/ 83 h 735952"/>
              <a:gd name="connsiteX2" fmla="*/ 5489986 w 5489986"/>
              <a:gd name="connsiteY2" fmla="*/ 143070 h 735952"/>
              <a:gd name="connsiteX0" fmla="*/ 0 w 5489986"/>
              <a:gd name="connsiteY0" fmla="*/ 14792 h 638781"/>
              <a:gd name="connsiteX1" fmla="*/ 2724374 w 5489986"/>
              <a:gd name="connsiteY1" fmla="*/ 39893 h 638781"/>
              <a:gd name="connsiteX2" fmla="*/ 5489986 w 5489986"/>
              <a:gd name="connsiteY2" fmla="*/ 0 h 638781"/>
              <a:gd name="connsiteX0" fmla="*/ 0 w 5489986"/>
              <a:gd name="connsiteY0" fmla="*/ 14792 h 638781"/>
              <a:gd name="connsiteX1" fmla="*/ 2724374 w 5489986"/>
              <a:gd name="connsiteY1" fmla="*/ 39893 h 638781"/>
              <a:gd name="connsiteX2" fmla="*/ 5489986 w 5489986"/>
              <a:gd name="connsiteY2" fmla="*/ 0 h 638781"/>
              <a:gd name="connsiteX0" fmla="*/ 0 w 5497606"/>
              <a:gd name="connsiteY0" fmla="*/ 0 h 1483867"/>
              <a:gd name="connsiteX1" fmla="*/ 2731994 w 5497606"/>
              <a:gd name="connsiteY1" fmla="*/ 855681 h 1483867"/>
              <a:gd name="connsiteX2" fmla="*/ 5497606 w 5497606"/>
              <a:gd name="connsiteY2" fmla="*/ 815788 h 1483867"/>
              <a:gd name="connsiteX0" fmla="*/ 0 w 5489986"/>
              <a:gd name="connsiteY0" fmla="*/ 14792 h 969888"/>
              <a:gd name="connsiteX1" fmla="*/ 2731994 w 5489986"/>
              <a:gd name="connsiteY1" fmla="*/ 870473 h 969888"/>
              <a:gd name="connsiteX2" fmla="*/ 5489986 w 5489986"/>
              <a:gd name="connsiteY2" fmla="*/ 0 h 969888"/>
              <a:gd name="connsiteX0" fmla="*/ 0 w 5489986"/>
              <a:gd name="connsiteY0" fmla="*/ 14792 h 870480"/>
              <a:gd name="connsiteX1" fmla="*/ 2731994 w 5489986"/>
              <a:gd name="connsiteY1" fmla="*/ 870473 h 870480"/>
              <a:gd name="connsiteX2" fmla="*/ 5489986 w 5489986"/>
              <a:gd name="connsiteY2" fmla="*/ 0 h 870480"/>
              <a:gd name="connsiteX0" fmla="*/ 0 w 5489986"/>
              <a:gd name="connsiteY0" fmla="*/ 14792 h 870478"/>
              <a:gd name="connsiteX1" fmla="*/ 2731994 w 5489986"/>
              <a:gd name="connsiteY1" fmla="*/ 870473 h 870478"/>
              <a:gd name="connsiteX2" fmla="*/ 5489986 w 5489986"/>
              <a:gd name="connsiteY2" fmla="*/ 0 h 870478"/>
              <a:gd name="connsiteX0" fmla="*/ 0 w 5489986"/>
              <a:gd name="connsiteY0" fmla="*/ 14792 h 474242"/>
              <a:gd name="connsiteX1" fmla="*/ 2747234 w 5489986"/>
              <a:gd name="connsiteY1" fmla="*/ 474233 h 474242"/>
              <a:gd name="connsiteX2" fmla="*/ 5489986 w 5489986"/>
              <a:gd name="connsiteY2" fmla="*/ 0 h 474242"/>
              <a:gd name="connsiteX0" fmla="*/ 0 w 5489986"/>
              <a:gd name="connsiteY0" fmla="*/ 14792 h 474394"/>
              <a:gd name="connsiteX1" fmla="*/ 2747234 w 5489986"/>
              <a:gd name="connsiteY1" fmla="*/ 474233 h 474394"/>
              <a:gd name="connsiteX2" fmla="*/ 5489986 w 5489986"/>
              <a:gd name="connsiteY2" fmla="*/ 0 h 474394"/>
              <a:gd name="connsiteX0" fmla="*/ 0 w 5489986"/>
              <a:gd name="connsiteY0" fmla="*/ 14792 h 474394"/>
              <a:gd name="connsiteX1" fmla="*/ 2747234 w 5489986"/>
              <a:gd name="connsiteY1" fmla="*/ 474233 h 474394"/>
              <a:gd name="connsiteX2" fmla="*/ 5489986 w 5489986"/>
              <a:gd name="connsiteY2" fmla="*/ 0 h 474394"/>
              <a:gd name="connsiteX0" fmla="*/ 0 w 5489986"/>
              <a:gd name="connsiteY0" fmla="*/ 14792 h 474394"/>
              <a:gd name="connsiteX1" fmla="*/ 2747234 w 5489986"/>
              <a:gd name="connsiteY1" fmla="*/ 474233 h 474394"/>
              <a:gd name="connsiteX2" fmla="*/ 5489986 w 5489986"/>
              <a:gd name="connsiteY2" fmla="*/ 0 h 474394"/>
              <a:gd name="connsiteX0" fmla="*/ 0 w 5489986"/>
              <a:gd name="connsiteY0" fmla="*/ 14792 h 596281"/>
              <a:gd name="connsiteX1" fmla="*/ 2739614 w 5489986"/>
              <a:gd name="connsiteY1" fmla="*/ 596153 h 596281"/>
              <a:gd name="connsiteX2" fmla="*/ 5489986 w 5489986"/>
              <a:gd name="connsiteY2" fmla="*/ 0 h 596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9986" h="596281">
                <a:moveTo>
                  <a:pt x="0" y="14792"/>
                </a:moveTo>
                <a:cubicBezTo>
                  <a:pt x="2754705" y="18079"/>
                  <a:pt x="2258956" y="606238"/>
                  <a:pt x="2739614" y="596153"/>
                </a:cubicBezTo>
                <a:cubicBezTo>
                  <a:pt x="3220272" y="586068"/>
                  <a:pt x="2763819" y="12551"/>
                  <a:pt x="5489986" y="0"/>
                </a:cubicBezTo>
              </a:path>
            </a:pathLst>
          </a:custGeom>
          <a:ln w="19050">
            <a:solidFill>
              <a:srgbClr val="FF388C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Oval 9"/>
          <p:cNvSpPr/>
          <p:nvPr/>
        </p:nvSpPr>
        <p:spPr>
          <a:xfrm rot="10800000">
            <a:off x="3817170" y="4343400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Freeform 10"/>
          <p:cNvSpPr/>
          <p:nvPr/>
        </p:nvSpPr>
        <p:spPr>
          <a:xfrm rot="10800000" flipH="1">
            <a:off x="1838212" y="4373880"/>
            <a:ext cx="5489986" cy="596281"/>
          </a:xfrm>
          <a:custGeom>
            <a:avLst/>
            <a:gdLst>
              <a:gd name="connsiteX0" fmla="*/ 0 w 5459506"/>
              <a:gd name="connsiteY0" fmla="*/ 0 h 954871"/>
              <a:gd name="connsiteX1" fmla="*/ 2770094 w 5459506"/>
              <a:gd name="connsiteY1" fmla="*/ 954741 h 954871"/>
              <a:gd name="connsiteX2" fmla="*/ 5459506 w 5459506"/>
              <a:gd name="connsiteY2" fmla="*/ 53788 h 954871"/>
              <a:gd name="connsiteX0" fmla="*/ 0 w 5459506"/>
              <a:gd name="connsiteY0" fmla="*/ 0 h 955546"/>
              <a:gd name="connsiteX1" fmla="*/ 2770094 w 5459506"/>
              <a:gd name="connsiteY1" fmla="*/ 954741 h 955546"/>
              <a:gd name="connsiteX2" fmla="*/ 5459506 w 5459506"/>
              <a:gd name="connsiteY2" fmla="*/ 53788 h 955546"/>
              <a:gd name="connsiteX0" fmla="*/ 0 w 5459506"/>
              <a:gd name="connsiteY0" fmla="*/ 0 h 955546"/>
              <a:gd name="connsiteX1" fmla="*/ 2770094 w 5459506"/>
              <a:gd name="connsiteY1" fmla="*/ 954741 h 955546"/>
              <a:gd name="connsiteX2" fmla="*/ 5459506 w 5459506"/>
              <a:gd name="connsiteY2" fmla="*/ 53788 h 955546"/>
              <a:gd name="connsiteX0" fmla="*/ 0 w 5489986"/>
              <a:gd name="connsiteY0" fmla="*/ 0 h 954798"/>
              <a:gd name="connsiteX1" fmla="*/ 2770094 w 5489986"/>
              <a:gd name="connsiteY1" fmla="*/ 954741 h 954798"/>
              <a:gd name="connsiteX2" fmla="*/ 5489986 w 5489986"/>
              <a:gd name="connsiteY2" fmla="*/ 15688 h 954798"/>
              <a:gd name="connsiteX0" fmla="*/ 0 w 5489986"/>
              <a:gd name="connsiteY0" fmla="*/ 14792 h 939181"/>
              <a:gd name="connsiteX1" fmla="*/ 2770094 w 5489986"/>
              <a:gd name="connsiteY1" fmla="*/ 939053 h 939181"/>
              <a:gd name="connsiteX2" fmla="*/ 5489986 w 5489986"/>
              <a:gd name="connsiteY2" fmla="*/ 0 h 939181"/>
              <a:gd name="connsiteX0" fmla="*/ 0 w 5489986"/>
              <a:gd name="connsiteY0" fmla="*/ 14792 h 939181"/>
              <a:gd name="connsiteX1" fmla="*/ 2770094 w 5489986"/>
              <a:gd name="connsiteY1" fmla="*/ 939053 h 939181"/>
              <a:gd name="connsiteX2" fmla="*/ 5489986 w 5489986"/>
              <a:gd name="connsiteY2" fmla="*/ 0 h 939181"/>
              <a:gd name="connsiteX0" fmla="*/ 0 w 5489986"/>
              <a:gd name="connsiteY0" fmla="*/ 14792 h 939181"/>
              <a:gd name="connsiteX1" fmla="*/ 2770094 w 5489986"/>
              <a:gd name="connsiteY1" fmla="*/ 939053 h 939181"/>
              <a:gd name="connsiteX2" fmla="*/ 5489986 w 5489986"/>
              <a:gd name="connsiteY2" fmla="*/ 0 h 939181"/>
              <a:gd name="connsiteX0" fmla="*/ 0 w 5489986"/>
              <a:gd name="connsiteY0" fmla="*/ 157783 h 522480"/>
              <a:gd name="connsiteX1" fmla="*/ 2747234 w 5489986"/>
              <a:gd name="connsiteY1" fmla="*/ 4 h 522480"/>
              <a:gd name="connsiteX2" fmla="*/ 5489986 w 5489986"/>
              <a:gd name="connsiteY2" fmla="*/ 142991 h 522480"/>
              <a:gd name="connsiteX0" fmla="*/ 0 w 5489986"/>
              <a:gd name="connsiteY0" fmla="*/ 158064 h 518505"/>
              <a:gd name="connsiteX1" fmla="*/ 2747234 w 5489986"/>
              <a:gd name="connsiteY1" fmla="*/ 285 h 518505"/>
              <a:gd name="connsiteX2" fmla="*/ 5489986 w 5489986"/>
              <a:gd name="connsiteY2" fmla="*/ 143272 h 518505"/>
              <a:gd name="connsiteX0" fmla="*/ 0 w 5489986"/>
              <a:gd name="connsiteY0" fmla="*/ 157988 h 696635"/>
              <a:gd name="connsiteX1" fmla="*/ 2747234 w 5489986"/>
              <a:gd name="connsiteY1" fmla="*/ 209 h 696635"/>
              <a:gd name="connsiteX2" fmla="*/ 5489986 w 5489986"/>
              <a:gd name="connsiteY2" fmla="*/ 143196 h 696635"/>
              <a:gd name="connsiteX0" fmla="*/ 0 w 5489986"/>
              <a:gd name="connsiteY0" fmla="*/ 157988 h 737624"/>
              <a:gd name="connsiteX1" fmla="*/ 2747234 w 5489986"/>
              <a:gd name="connsiteY1" fmla="*/ 209 h 737624"/>
              <a:gd name="connsiteX2" fmla="*/ 5489986 w 5489986"/>
              <a:gd name="connsiteY2" fmla="*/ 143196 h 737624"/>
              <a:gd name="connsiteX0" fmla="*/ 0 w 5489986"/>
              <a:gd name="connsiteY0" fmla="*/ 157862 h 735952"/>
              <a:gd name="connsiteX1" fmla="*/ 2747234 w 5489986"/>
              <a:gd name="connsiteY1" fmla="*/ 83 h 735952"/>
              <a:gd name="connsiteX2" fmla="*/ 5489986 w 5489986"/>
              <a:gd name="connsiteY2" fmla="*/ 143070 h 735952"/>
              <a:gd name="connsiteX0" fmla="*/ 0 w 5489986"/>
              <a:gd name="connsiteY0" fmla="*/ 14792 h 638781"/>
              <a:gd name="connsiteX1" fmla="*/ 2724374 w 5489986"/>
              <a:gd name="connsiteY1" fmla="*/ 39893 h 638781"/>
              <a:gd name="connsiteX2" fmla="*/ 5489986 w 5489986"/>
              <a:gd name="connsiteY2" fmla="*/ 0 h 638781"/>
              <a:gd name="connsiteX0" fmla="*/ 0 w 5489986"/>
              <a:gd name="connsiteY0" fmla="*/ 14792 h 638781"/>
              <a:gd name="connsiteX1" fmla="*/ 2724374 w 5489986"/>
              <a:gd name="connsiteY1" fmla="*/ 39893 h 638781"/>
              <a:gd name="connsiteX2" fmla="*/ 5489986 w 5489986"/>
              <a:gd name="connsiteY2" fmla="*/ 0 h 638781"/>
              <a:gd name="connsiteX0" fmla="*/ 0 w 5497606"/>
              <a:gd name="connsiteY0" fmla="*/ 0 h 1483867"/>
              <a:gd name="connsiteX1" fmla="*/ 2731994 w 5497606"/>
              <a:gd name="connsiteY1" fmla="*/ 855681 h 1483867"/>
              <a:gd name="connsiteX2" fmla="*/ 5497606 w 5497606"/>
              <a:gd name="connsiteY2" fmla="*/ 815788 h 1483867"/>
              <a:gd name="connsiteX0" fmla="*/ 0 w 5489986"/>
              <a:gd name="connsiteY0" fmla="*/ 14792 h 969888"/>
              <a:gd name="connsiteX1" fmla="*/ 2731994 w 5489986"/>
              <a:gd name="connsiteY1" fmla="*/ 870473 h 969888"/>
              <a:gd name="connsiteX2" fmla="*/ 5489986 w 5489986"/>
              <a:gd name="connsiteY2" fmla="*/ 0 h 969888"/>
              <a:gd name="connsiteX0" fmla="*/ 0 w 5489986"/>
              <a:gd name="connsiteY0" fmla="*/ 14792 h 870480"/>
              <a:gd name="connsiteX1" fmla="*/ 2731994 w 5489986"/>
              <a:gd name="connsiteY1" fmla="*/ 870473 h 870480"/>
              <a:gd name="connsiteX2" fmla="*/ 5489986 w 5489986"/>
              <a:gd name="connsiteY2" fmla="*/ 0 h 870480"/>
              <a:gd name="connsiteX0" fmla="*/ 0 w 5489986"/>
              <a:gd name="connsiteY0" fmla="*/ 14792 h 870478"/>
              <a:gd name="connsiteX1" fmla="*/ 2731994 w 5489986"/>
              <a:gd name="connsiteY1" fmla="*/ 870473 h 870478"/>
              <a:gd name="connsiteX2" fmla="*/ 5489986 w 5489986"/>
              <a:gd name="connsiteY2" fmla="*/ 0 h 870478"/>
              <a:gd name="connsiteX0" fmla="*/ 0 w 5489986"/>
              <a:gd name="connsiteY0" fmla="*/ 14792 h 474242"/>
              <a:gd name="connsiteX1" fmla="*/ 2747234 w 5489986"/>
              <a:gd name="connsiteY1" fmla="*/ 474233 h 474242"/>
              <a:gd name="connsiteX2" fmla="*/ 5489986 w 5489986"/>
              <a:gd name="connsiteY2" fmla="*/ 0 h 474242"/>
              <a:gd name="connsiteX0" fmla="*/ 0 w 5489986"/>
              <a:gd name="connsiteY0" fmla="*/ 14792 h 474394"/>
              <a:gd name="connsiteX1" fmla="*/ 2747234 w 5489986"/>
              <a:gd name="connsiteY1" fmla="*/ 474233 h 474394"/>
              <a:gd name="connsiteX2" fmla="*/ 5489986 w 5489986"/>
              <a:gd name="connsiteY2" fmla="*/ 0 h 474394"/>
              <a:gd name="connsiteX0" fmla="*/ 0 w 5489986"/>
              <a:gd name="connsiteY0" fmla="*/ 14792 h 474394"/>
              <a:gd name="connsiteX1" fmla="*/ 2747234 w 5489986"/>
              <a:gd name="connsiteY1" fmla="*/ 474233 h 474394"/>
              <a:gd name="connsiteX2" fmla="*/ 5489986 w 5489986"/>
              <a:gd name="connsiteY2" fmla="*/ 0 h 474394"/>
              <a:gd name="connsiteX0" fmla="*/ 0 w 5489986"/>
              <a:gd name="connsiteY0" fmla="*/ 14792 h 474394"/>
              <a:gd name="connsiteX1" fmla="*/ 2747234 w 5489986"/>
              <a:gd name="connsiteY1" fmla="*/ 474233 h 474394"/>
              <a:gd name="connsiteX2" fmla="*/ 5489986 w 5489986"/>
              <a:gd name="connsiteY2" fmla="*/ 0 h 474394"/>
              <a:gd name="connsiteX0" fmla="*/ 0 w 5489986"/>
              <a:gd name="connsiteY0" fmla="*/ 14792 h 596281"/>
              <a:gd name="connsiteX1" fmla="*/ 2739614 w 5489986"/>
              <a:gd name="connsiteY1" fmla="*/ 596153 h 596281"/>
              <a:gd name="connsiteX2" fmla="*/ 5489986 w 5489986"/>
              <a:gd name="connsiteY2" fmla="*/ 0 h 596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9986" h="596281">
                <a:moveTo>
                  <a:pt x="0" y="14792"/>
                </a:moveTo>
                <a:cubicBezTo>
                  <a:pt x="2754705" y="18079"/>
                  <a:pt x="2258956" y="606238"/>
                  <a:pt x="2739614" y="596153"/>
                </a:cubicBezTo>
                <a:cubicBezTo>
                  <a:pt x="3220272" y="586068"/>
                  <a:pt x="2763819" y="12551"/>
                  <a:pt x="5489986" y="0"/>
                </a:cubicBezTo>
              </a:path>
            </a:pathLst>
          </a:custGeom>
          <a:ln w="19050">
            <a:solidFill>
              <a:srgbClr val="0070C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541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EF9467B4-64E1-4014-8FA1-5D2D21CF6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19" y="1447800"/>
            <a:ext cx="7301160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116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Осцилация</a:t>
            </a:r>
            <a:endParaRPr lang="bg-BG" dirty="0"/>
          </a:p>
          <a:p>
            <a:pPr lvl="1"/>
            <a:r>
              <a:rPr lang="bg-BG" dirty="0"/>
              <a:t>Сцена от случайни сфери се върти наляво-надясно (т.е. </a:t>
            </a:r>
            <a:r>
              <a:rPr lang="bg-BG" dirty="0" err="1"/>
              <a:t>осцилира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Преди смяната на посоката има забавяне</a:t>
            </a:r>
            <a:r>
              <a:rPr lang="en-US" dirty="0"/>
              <a:t> </a:t>
            </a:r>
            <a:r>
              <a:rPr lang="bg-BG" dirty="0"/>
              <a:t>на скоростта на въртене</a:t>
            </a:r>
          </a:p>
          <a:p>
            <a:pPr lvl="1"/>
            <a:r>
              <a:rPr lang="bg-BG" dirty="0"/>
              <a:t>Въртенето е реализирано само с </a:t>
            </a:r>
            <a:r>
              <a:rPr lang="en-US" dirty="0"/>
              <a:t>Tween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9209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753438E7-CA2D-4DEA-9BEB-1677763D0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18" y="1443989"/>
            <a:ext cx="7308181" cy="3966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975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Топащи</a:t>
            </a:r>
            <a:r>
              <a:rPr lang="bg-BG" dirty="0"/>
              <a:t> се топки</a:t>
            </a:r>
          </a:p>
          <a:p>
            <a:pPr lvl="1"/>
            <a:r>
              <a:rPr lang="bg-BG" dirty="0"/>
              <a:t>Направете топки да се </a:t>
            </a:r>
            <a:r>
              <a:rPr lang="bg-BG" dirty="0" err="1"/>
              <a:t>топат</a:t>
            </a:r>
            <a:r>
              <a:rPr lang="bg-BG" dirty="0"/>
              <a:t> само с </a:t>
            </a:r>
            <a:r>
              <a:rPr lang="en-US" dirty="0"/>
              <a:t>Tween</a:t>
            </a:r>
          </a:p>
          <a:p>
            <a:pPr lvl="1"/>
            <a:r>
              <a:rPr lang="bg-BG" dirty="0"/>
              <a:t>Първоначално те са фиксирани във въздуха</a:t>
            </a:r>
          </a:p>
          <a:p>
            <a:pPr lvl="1"/>
            <a:r>
              <a:rPr lang="bg-BG" dirty="0"/>
              <a:t>Една по една падат със затихващо </a:t>
            </a:r>
            <a:r>
              <a:rPr lang="bg-BG" dirty="0" err="1"/>
              <a:t>топане</a:t>
            </a:r>
            <a:endParaRPr lang="bg-BG" dirty="0"/>
          </a:p>
        </p:txBody>
      </p:sp>
      <p:sp>
        <p:nvSpPr>
          <p:cNvPr id="4" name="Freeform 3"/>
          <p:cNvSpPr/>
          <p:nvPr/>
        </p:nvSpPr>
        <p:spPr>
          <a:xfrm>
            <a:off x="4275669" y="4137209"/>
            <a:ext cx="601131" cy="1661525"/>
          </a:xfrm>
          <a:custGeom>
            <a:avLst/>
            <a:gdLst>
              <a:gd name="connsiteX0" fmla="*/ 0 w 2057400"/>
              <a:gd name="connsiteY0" fmla="*/ 68038 h 1601122"/>
              <a:gd name="connsiteX1" fmla="*/ 537882 w 2057400"/>
              <a:gd name="connsiteY1" fmla="*/ 1601002 h 1601122"/>
              <a:gd name="connsiteX2" fmla="*/ 699247 w 2057400"/>
              <a:gd name="connsiteY2" fmla="*/ 802 h 1601122"/>
              <a:gd name="connsiteX3" fmla="*/ 1089212 w 2057400"/>
              <a:gd name="connsiteY3" fmla="*/ 1372402 h 1601122"/>
              <a:gd name="connsiteX4" fmla="*/ 1452282 w 2057400"/>
              <a:gd name="connsiteY4" fmla="*/ 471450 h 1601122"/>
              <a:gd name="connsiteX5" fmla="*/ 1613647 w 2057400"/>
              <a:gd name="connsiteY5" fmla="*/ 1385850 h 1601122"/>
              <a:gd name="connsiteX6" fmla="*/ 1801906 w 2057400"/>
              <a:gd name="connsiteY6" fmla="*/ 1063120 h 1601122"/>
              <a:gd name="connsiteX7" fmla="*/ 1922929 w 2057400"/>
              <a:gd name="connsiteY7" fmla="*/ 1345508 h 1601122"/>
              <a:gd name="connsiteX8" fmla="*/ 1990165 w 2057400"/>
              <a:gd name="connsiteY8" fmla="*/ 1264826 h 1601122"/>
              <a:gd name="connsiteX9" fmla="*/ 2057400 w 2057400"/>
              <a:gd name="connsiteY9" fmla="*/ 1358955 h 1601122"/>
              <a:gd name="connsiteX10" fmla="*/ 2057400 w 2057400"/>
              <a:gd name="connsiteY10" fmla="*/ 1358955 h 1601122"/>
              <a:gd name="connsiteX0" fmla="*/ 0 w 2057400"/>
              <a:gd name="connsiteY0" fmla="*/ 69062 h 1722710"/>
              <a:gd name="connsiteX1" fmla="*/ 80682 w 2057400"/>
              <a:gd name="connsiteY1" fmla="*/ 1722606 h 1722710"/>
              <a:gd name="connsiteX2" fmla="*/ 699247 w 2057400"/>
              <a:gd name="connsiteY2" fmla="*/ 1826 h 1722710"/>
              <a:gd name="connsiteX3" fmla="*/ 1089212 w 2057400"/>
              <a:gd name="connsiteY3" fmla="*/ 1373426 h 1722710"/>
              <a:gd name="connsiteX4" fmla="*/ 1452282 w 2057400"/>
              <a:gd name="connsiteY4" fmla="*/ 472474 h 1722710"/>
              <a:gd name="connsiteX5" fmla="*/ 1613647 w 2057400"/>
              <a:gd name="connsiteY5" fmla="*/ 1386874 h 1722710"/>
              <a:gd name="connsiteX6" fmla="*/ 1801906 w 2057400"/>
              <a:gd name="connsiteY6" fmla="*/ 1064144 h 1722710"/>
              <a:gd name="connsiteX7" fmla="*/ 1922929 w 2057400"/>
              <a:gd name="connsiteY7" fmla="*/ 1346532 h 1722710"/>
              <a:gd name="connsiteX8" fmla="*/ 1990165 w 2057400"/>
              <a:gd name="connsiteY8" fmla="*/ 1265850 h 1722710"/>
              <a:gd name="connsiteX9" fmla="*/ 2057400 w 2057400"/>
              <a:gd name="connsiteY9" fmla="*/ 1359979 h 1722710"/>
              <a:gd name="connsiteX10" fmla="*/ 2057400 w 2057400"/>
              <a:gd name="connsiteY10" fmla="*/ 1359979 h 1722710"/>
              <a:gd name="connsiteX0" fmla="*/ 5355 w 2062755"/>
              <a:gd name="connsiteY0" fmla="*/ 69062 h 1722706"/>
              <a:gd name="connsiteX1" fmla="*/ 86037 w 2062755"/>
              <a:gd name="connsiteY1" fmla="*/ 1722606 h 1722706"/>
              <a:gd name="connsiteX2" fmla="*/ 704602 w 2062755"/>
              <a:gd name="connsiteY2" fmla="*/ 1826 h 1722706"/>
              <a:gd name="connsiteX3" fmla="*/ 1094567 w 2062755"/>
              <a:gd name="connsiteY3" fmla="*/ 1373426 h 1722706"/>
              <a:gd name="connsiteX4" fmla="*/ 1457637 w 2062755"/>
              <a:gd name="connsiteY4" fmla="*/ 472474 h 1722706"/>
              <a:gd name="connsiteX5" fmla="*/ 1619002 w 2062755"/>
              <a:gd name="connsiteY5" fmla="*/ 1386874 h 1722706"/>
              <a:gd name="connsiteX6" fmla="*/ 1807261 w 2062755"/>
              <a:gd name="connsiteY6" fmla="*/ 1064144 h 1722706"/>
              <a:gd name="connsiteX7" fmla="*/ 1928284 w 2062755"/>
              <a:gd name="connsiteY7" fmla="*/ 1346532 h 1722706"/>
              <a:gd name="connsiteX8" fmla="*/ 1995520 w 2062755"/>
              <a:gd name="connsiteY8" fmla="*/ 1265850 h 1722706"/>
              <a:gd name="connsiteX9" fmla="*/ 2062755 w 2062755"/>
              <a:gd name="connsiteY9" fmla="*/ 1359979 h 1722706"/>
              <a:gd name="connsiteX10" fmla="*/ 2062755 w 2062755"/>
              <a:gd name="connsiteY10" fmla="*/ 1359979 h 1722706"/>
              <a:gd name="connsiteX0" fmla="*/ 5355 w 2062755"/>
              <a:gd name="connsiteY0" fmla="*/ 69062 h 1722706"/>
              <a:gd name="connsiteX1" fmla="*/ 86037 w 2062755"/>
              <a:gd name="connsiteY1" fmla="*/ 1722606 h 1722706"/>
              <a:gd name="connsiteX2" fmla="*/ 704602 w 2062755"/>
              <a:gd name="connsiteY2" fmla="*/ 1826 h 1722706"/>
              <a:gd name="connsiteX3" fmla="*/ 1094567 w 2062755"/>
              <a:gd name="connsiteY3" fmla="*/ 1373426 h 1722706"/>
              <a:gd name="connsiteX4" fmla="*/ 1457637 w 2062755"/>
              <a:gd name="connsiteY4" fmla="*/ 472474 h 1722706"/>
              <a:gd name="connsiteX5" fmla="*/ 1619002 w 2062755"/>
              <a:gd name="connsiteY5" fmla="*/ 1386874 h 1722706"/>
              <a:gd name="connsiteX6" fmla="*/ 1807261 w 2062755"/>
              <a:gd name="connsiteY6" fmla="*/ 1064144 h 1722706"/>
              <a:gd name="connsiteX7" fmla="*/ 1928284 w 2062755"/>
              <a:gd name="connsiteY7" fmla="*/ 1346532 h 1722706"/>
              <a:gd name="connsiteX8" fmla="*/ 1995520 w 2062755"/>
              <a:gd name="connsiteY8" fmla="*/ 1265850 h 1722706"/>
              <a:gd name="connsiteX9" fmla="*/ 2062755 w 2062755"/>
              <a:gd name="connsiteY9" fmla="*/ 1359979 h 1722706"/>
              <a:gd name="connsiteX10" fmla="*/ 2062755 w 2062755"/>
              <a:gd name="connsiteY10" fmla="*/ 1359979 h 1722706"/>
              <a:gd name="connsiteX0" fmla="*/ 33998 w 2091398"/>
              <a:gd name="connsiteY0" fmla="*/ 69113 h 1727781"/>
              <a:gd name="connsiteX1" fmla="*/ 59415 w 2091398"/>
              <a:gd name="connsiteY1" fmla="*/ 1727681 h 1727781"/>
              <a:gd name="connsiteX2" fmla="*/ 733245 w 2091398"/>
              <a:gd name="connsiteY2" fmla="*/ 1877 h 1727781"/>
              <a:gd name="connsiteX3" fmla="*/ 1123210 w 2091398"/>
              <a:gd name="connsiteY3" fmla="*/ 1373477 h 1727781"/>
              <a:gd name="connsiteX4" fmla="*/ 1486280 w 2091398"/>
              <a:gd name="connsiteY4" fmla="*/ 472525 h 1727781"/>
              <a:gd name="connsiteX5" fmla="*/ 1647645 w 2091398"/>
              <a:gd name="connsiteY5" fmla="*/ 1386925 h 1727781"/>
              <a:gd name="connsiteX6" fmla="*/ 1835904 w 2091398"/>
              <a:gd name="connsiteY6" fmla="*/ 1064195 h 1727781"/>
              <a:gd name="connsiteX7" fmla="*/ 1956927 w 2091398"/>
              <a:gd name="connsiteY7" fmla="*/ 1346583 h 1727781"/>
              <a:gd name="connsiteX8" fmla="*/ 2024163 w 2091398"/>
              <a:gd name="connsiteY8" fmla="*/ 1265901 h 1727781"/>
              <a:gd name="connsiteX9" fmla="*/ 2091398 w 2091398"/>
              <a:gd name="connsiteY9" fmla="*/ 1360030 h 1727781"/>
              <a:gd name="connsiteX10" fmla="*/ 2091398 w 2091398"/>
              <a:gd name="connsiteY10" fmla="*/ 1360030 h 1727781"/>
              <a:gd name="connsiteX0" fmla="*/ 3 w 2057403"/>
              <a:gd name="connsiteY0" fmla="*/ 69113 h 1727681"/>
              <a:gd name="connsiteX1" fmla="*/ 25420 w 2057403"/>
              <a:gd name="connsiteY1" fmla="*/ 1727681 h 1727681"/>
              <a:gd name="connsiteX2" fmla="*/ 699250 w 2057403"/>
              <a:gd name="connsiteY2" fmla="*/ 1877 h 1727681"/>
              <a:gd name="connsiteX3" fmla="*/ 1089215 w 2057403"/>
              <a:gd name="connsiteY3" fmla="*/ 1373477 h 1727681"/>
              <a:gd name="connsiteX4" fmla="*/ 1452285 w 2057403"/>
              <a:gd name="connsiteY4" fmla="*/ 472525 h 1727681"/>
              <a:gd name="connsiteX5" fmla="*/ 1613650 w 2057403"/>
              <a:gd name="connsiteY5" fmla="*/ 1386925 h 1727681"/>
              <a:gd name="connsiteX6" fmla="*/ 1801909 w 2057403"/>
              <a:gd name="connsiteY6" fmla="*/ 1064195 h 1727681"/>
              <a:gd name="connsiteX7" fmla="*/ 1922932 w 2057403"/>
              <a:gd name="connsiteY7" fmla="*/ 1346583 h 1727681"/>
              <a:gd name="connsiteX8" fmla="*/ 1990168 w 2057403"/>
              <a:gd name="connsiteY8" fmla="*/ 1265901 h 1727681"/>
              <a:gd name="connsiteX9" fmla="*/ 2057403 w 2057403"/>
              <a:gd name="connsiteY9" fmla="*/ 1360030 h 1727681"/>
              <a:gd name="connsiteX10" fmla="*/ 2057403 w 2057403"/>
              <a:gd name="connsiteY10" fmla="*/ 1360030 h 1727681"/>
              <a:gd name="connsiteX0" fmla="*/ 3 w 2057403"/>
              <a:gd name="connsiteY0" fmla="*/ 69113 h 1727681"/>
              <a:gd name="connsiteX1" fmla="*/ 25420 w 2057403"/>
              <a:gd name="connsiteY1" fmla="*/ 1727681 h 1727681"/>
              <a:gd name="connsiteX2" fmla="*/ 699250 w 2057403"/>
              <a:gd name="connsiteY2" fmla="*/ 1877 h 1727681"/>
              <a:gd name="connsiteX3" fmla="*/ 1089215 w 2057403"/>
              <a:gd name="connsiteY3" fmla="*/ 1373477 h 1727681"/>
              <a:gd name="connsiteX4" fmla="*/ 1452285 w 2057403"/>
              <a:gd name="connsiteY4" fmla="*/ 472525 h 1727681"/>
              <a:gd name="connsiteX5" fmla="*/ 1613650 w 2057403"/>
              <a:gd name="connsiteY5" fmla="*/ 1386925 h 1727681"/>
              <a:gd name="connsiteX6" fmla="*/ 1801909 w 2057403"/>
              <a:gd name="connsiteY6" fmla="*/ 1064195 h 1727681"/>
              <a:gd name="connsiteX7" fmla="*/ 1922932 w 2057403"/>
              <a:gd name="connsiteY7" fmla="*/ 1346583 h 1727681"/>
              <a:gd name="connsiteX8" fmla="*/ 1990168 w 2057403"/>
              <a:gd name="connsiteY8" fmla="*/ 1265901 h 1727681"/>
              <a:gd name="connsiteX9" fmla="*/ 2057403 w 2057403"/>
              <a:gd name="connsiteY9" fmla="*/ 1360030 h 1727681"/>
              <a:gd name="connsiteX10" fmla="*/ 2057403 w 2057403"/>
              <a:gd name="connsiteY10" fmla="*/ 1360030 h 1727681"/>
              <a:gd name="connsiteX0" fmla="*/ 3 w 2057403"/>
              <a:gd name="connsiteY0" fmla="*/ 69436 h 1761817"/>
              <a:gd name="connsiteX1" fmla="*/ 25420 w 2057403"/>
              <a:gd name="connsiteY1" fmla="*/ 1728004 h 1761817"/>
              <a:gd name="connsiteX2" fmla="*/ 699250 w 2057403"/>
              <a:gd name="connsiteY2" fmla="*/ 2200 h 1761817"/>
              <a:gd name="connsiteX3" fmla="*/ 1089215 w 2057403"/>
              <a:gd name="connsiteY3" fmla="*/ 1373800 h 1761817"/>
              <a:gd name="connsiteX4" fmla="*/ 224466 w 2057403"/>
              <a:gd name="connsiteY4" fmla="*/ 1710865 h 1761817"/>
              <a:gd name="connsiteX5" fmla="*/ 1452285 w 2057403"/>
              <a:gd name="connsiteY5" fmla="*/ 472848 h 1761817"/>
              <a:gd name="connsiteX6" fmla="*/ 1613650 w 2057403"/>
              <a:gd name="connsiteY6" fmla="*/ 1387248 h 1761817"/>
              <a:gd name="connsiteX7" fmla="*/ 1801909 w 2057403"/>
              <a:gd name="connsiteY7" fmla="*/ 1064518 h 1761817"/>
              <a:gd name="connsiteX8" fmla="*/ 1922932 w 2057403"/>
              <a:gd name="connsiteY8" fmla="*/ 1346906 h 1761817"/>
              <a:gd name="connsiteX9" fmla="*/ 1990168 w 2057403"/>
              <a:gd name="connsiteY9" fmla="*/ 1266224 h 1761817"/>
              <a:gd name="connsiteX10" fmla="*/ 2057403 w 2057403"/>
              <a:gd name="connsiteY10" fmla="*/ 1360353 h 1761817"/>
              <a:gd name="connsiteX11" fmla="*/ 2057403 w 2057403"/>
              <a:gd name="connsiteY11" fmla="*/ 1360353 h 1761817"/>
              <a:gd name="connsiteX0" fmla="*/ 3 w 2057403"/>
              <a:gd name="connsiteY0" fmla="*/ 69436 h 1761817"/>
              <a:gd name="connsiteX1" fmla="*/ 25420 w 2057403"/>
              <a:gd name="connsiteY1" fmla="*/ 1728004 h 1761817"/>
              <a:gd name="connsiteX2" fmla="*/ 699250 w 2057403"/>
              <a:gd name="connsiteY2" fmla="*/ 2200 h 1761817"/>
              <a:gd name="connsiteX3" fmla="*/ 1089215 w 2057403"/>
              <a:gd name="connsiteY3" fmla="*/ 1373800 h 1761817"/>
              <a:gd name="connsiteX4" fmla="*/ 224466 w 2057403"/>
              <a:gd name="connsiteY4" fmla="*/ 1710865 h 1761817"/>
              <a:gd name="connsiteX5" fmla="*/ 1452285 w 2057403"/>
              <a:gd name="connsiteY5" fmla="*/ 472848 h 1761817"/>
              <a:gd name="connsiteX6" fmla="*/ 1613650 w 2057403"/>
              <a:gd name="connsiteY6" fmla="*/ 1387248 h 1761817"/>
              <a:gd name="connsiteX7" fmla="*/ 1801909 w 2057403"/>
              <a:gd name="connsiteY7" fmla="*/ 1064518 h 1761817"/>
              <a:gd name="connsiteX8" fmla="*/ 1922932 w 2057403"/>
              <a:gd name="connsiteY8" fmla="*/ 1346906 h 1761817"/>
              <a:gd name="connsiteX9" fmla="*/ 1990168 w 2057403"/>
              <a:gd name="connsiteY9" fmla="*/ 1266224 h 1761817"/>
              <a:gd name="connsiteX10" fmla="*/ 2057403 w 2057403"/>
              <a:gd name="connsiteY10" fmla="*/ 1360353 h 1761817"/>
              <a:gd name="connsiteX11" fmla="*/ 2057403 w 2057403"/>
              <a:gd name="connsiteY11" fmla="*/ 1360353 h 1761817"/>
              <a:gd name="connsiteX0" fmla="*/ 3 w 2057403"/>
              <a:gd name="connsiteY0" fmla="*/ 69436 h 1728241"/>
              <a:gd name="connsiteX1" fmla="*/ 25420 w 2057403"/>
              <a:gd name="connsiteY1" fmla="*/ 1728004 h 1728241"/>
              <a:gd name="connsiteX2" fmla="*/ 699250 w 2057403"/>
              <a:gd name="connsiteY2" fmla="*/ 2200 h 1728241"/>
              <a:gd name="connsiteX3" fmla="*/ 1089215 w 2057403"/>
              <a:gd name="connsiteY3" fmla="*/ 1373800 h 1728241"/>
              <a:gd name="connsiteX4" fmla="*/ 224466 w 2057403"/>
              <a:gd name="connsiteY4" fmla="*/ 1710865 h 1728241"/>
              <a:gd name="connsiteX5" fmla="*/ 1452285 w 2057403"/>
              <a:gd name="connsiteY5" fmla="*/ 472848 h 1728241"/>
              <a:gd name="connsiteX6" fmla="*/ 1613650 w 2057403"/>
              <a:gd name="connsiteY6" fmla="*/ 1387248 h 1728241"/>
              <a:gd name="connsiteX7" fmla="*/ 1801909 w 2057403"/>
              <a:gd name="connsiteY7" fmla="*/ 1064518 h 1728241"/>
              <a:gd name="connsiteX8" fmla="*/ 1922932 w 2057403"/>
              <a:gd name="connsiteY8" fmla="*/ 1346906 h 1728241"/>
              <a:gd name="connsiteX9" fmla="*/ 1990168 w 2057403"/>
              <a:gd name="connsiteY9" fmla="*/ 1266224 h 1728241"/>
              <a:gd name="connsiteX10" fmla="*/ 2057403 w 2057403"/>
              <a:gd name="connsiteY10" fmla="*/ 1360353 h 1728241"/>
              <a:gd name="connsiteX11" fmla="*/ 2057403 w 2057403"/>
              <a:gd name="connsiteY11" fmla="*/ 1360353 h 1728241"/>
              <a:gd name="connsiteX0" fmla="*/ 3 w 2057403"/>
              <a:gd name="connsiteY0" fmla="*/ 69436 h 1728241"/>
              <a:gd name="connsiteX1" fmla="*/ 25420 w 2057403"/>
              <a:gd name="connsiteY1" fmla="*/ 1728004 h 1728241"/>
              <a:gd name="connsiteX2" fmla="*/ 699250 w 2057403"/>
              <a:gd name="connsiteY2" fmla="*/ 2200 h 1728241"/>
              <a:gd name="connsiteX3" fmla="*/ 1089215 w 2057403"/>
              <a:gd name="connsiteY3" fmla="*/ 1373800 h 1728241"/>
              <a:gd name="connsiteX4" fmla="*/ 224466 w 2057403"/>
              <a:gd name="connsiteY4" fmla="*/ 1710865 h 1728241"/>
              <a:gd name="connsiteX5" fmla="*/ 1452285 w 2057403"/>
              <a:gd name="connsiteY5" fmla="*/ 472848 h 1728241"/>
              <a:gd name="connsiteX6" fmla="*/ 1613650 w 2057403"/>
              <a:gd name="connsiteY6" fmla="*/ 1387248 h 1728241"/>
              <a:gd name="connsiteX7" fmla="*/ 1801909 w 2057403"/>
              <a:gd name="connsiteY7" fmla="*/ 1064518 h 1728241"/>
              <a:gd name="connsiteX8" fmla="*/ 1922932 w 2057403"/>
              <a:gd name="connsiteY8" fmla="*/ 1346906 h 1728241"/>
              <a:gd name="connsiteX9" fmla="*/ 1990168 w 2057403"/>
              <a:gd name="connsiteY9" fmla="*/ 1266224 h 1728241"/>
              <a:gd name="connsiteX10" fmla="*/ 2057403 w 2057403"/>
              <a:gd name="connsiteY10" fmla="*/ 1360353 h 1728241"/>
              <a:gd name="connsiteX11" fmla="*/ 2057403 w 2057403"/>
              <a:gd name="connsiteY11" fmla="*/ 1360353 h 1728241"/>
              <a:gd name="connsiteX0" fmla="*/ 3 w 2057403"/>
              <a:gd name="connsiteY0" fmla="*/ 69436 h 1728004"/>
              <a:gd name="connsiteX1" fmla="*/ 25420 w 2057403"/>
              <a:gd name="connsiteY1" fmla="*/ 1728004 h 1728004"/>
              <a:gd name="connsiteX2" fmla="*/ 699250 w 2057403"/>
              <a:gd name="connsiteY2" fmla="*/ 2200 h 1728004"/>
              <a:gd name="connsiteX3" fmla="*/ 1089215 w 2057403"/>
              <a:gd name="connsiteY3" fmla="*/ 1373800 h 1728004"/>
              <a:gd name="connsiteX4" fmla="*/ 224466 w 2057403"/>
              <a:gd name="connsiteY4" fmla="*/ 1710865 h 1728004"/>
              <a:gd name="connsiteX5" fmla="*/ 1452285 w 2057403"/>
              <a:gd name="connsiteY5" fmla="*/ 472848 h 1728004"/>
              <a:gd name="connsiteX6" fmla="*/ 1613650 w 2057403"/>
              <a:gd name="connsiteY6" fmla="*/ 1387248 h 1728004"/>
              <a:gd name="connsiteX7" fmla="*/ 1801909 w 2057403"/>
              <a:gd name="connsiteY7" fmla="*/ 1064518 h 1728004"/>
              <a:gd name="connsiteX8" fmla="*/ 1922932 w 2057403"/>
              <a:gd name="connsiteY8" fmla="*/ 1346906 h 1728004"/>
              <a:gd name="connsiteX9" fmla="*/ 1990168 w 2057403"/>
              <a:gd name="connsiteY9" fmla="*/ 1266224 h 1728004"/>
              <a:gd name="connsiteX10" fmla="*/ 2057403 w 2057403"/>
              <a:gd name="connsiteY10" fmla="*/ 1360353 h 1728004"/>
              <a:gd name="connsiteX11" fmla="*/ 2057403 w 2057403"/>
              <a:gd name="connsiteY11" fmla="*/ 1360353 h 1728004"/>
              <a:gd name="connsiteX0" fmla="*/ 3 w 2057403"/>
              <a:gd name="connsiteY0" fmla="*/ 0 h 1658568"/>
              <a:gd name="connsiteX1" fmla="*/ 25420 w 2057403"/>
              <a:gd name="connsiteY1" fmla="*/ 1658568 h 1658568"/>
              <a:gd name="connsiteX2" fmla="*/ 377702 w 2057403"/>
              <a:gd name="connsiteY2" fmla="*/ 410060 h 1658568"/>
              <a:gd name="connsiteX3" fmla="*/ 1089215 w 2057403"/>
              <a:gd name="connsiteY3" fmla="*/ 1304364 h 1658568"/>
              <a:gd name="connsiteX4" fmla="*/ 224466 w 2057403"/>
              <a:gd name="connsiteY4" fmla="*/ 1641429 h 1658568"/>
              <a:gd name="connsiteX5" fmla="*/ 1452285 w 2057403"/>
              <a:gd name="connsiteY5" fmla="*/ 403412 h 1658568"/>
              <a:gd name="connsiteX6" fmla="*/ 1613650 w 2057403"/>
              <a:gd name="connsiteY6" fmla="*/ 1317812 h 1658568"/>
              <a:gd name="connsiteX7" fmla="*/ 1801909 w 2057403"/>
              <a:gd name="connsiteY7" fmla="*/ 995082 h 1658568"/>
              <a:gd name="connsiteX8" fmla="*/ 1922932 w 2057403"/>
              <a:gd name="connsiteY8" fmla="*/ 1277470 h 1658568"/>
              <a:gd name="connsiteX9" fmla="*/ 1990168 w 2057403"/>
              <a:gd name="connsiteY9" fmla="*/ 1196788 h 1658568"/>
              <a:gd name="connsiteX10" fmla="*/ 2057403 w 2057403"/>
              <a:gd name="connsiteY10" fmla="*/ 1290917 h 1658568"/>
              <a:gd name="connsiteX11" fmla="*/ 2057403 w 2057403"/>
              <a:gd name="connsiteY11" fmla="*/ 1290917 h 1658568"/>
              <a:gd name="connsiteX0" fmla="*/ 3 w 2057403"/>
              <a:gd name="connsiteY0" fmla="*/ 0 h 1658568"/>
              <a:gd name="connsiteX1" fmla="*/ 25420 w 2057403"/>
              <a:gd name="connsiteY1" fmla="*/ 1658568 h 1658568"/>
              <a:gd name="connsiteX2" fmla="*/ 377702 w 2057403"/>
              <a:gd name="connsiteY2" fmla="*/ 410060 h 1658568"/>
              <a:gd name="connsiteX3" fmla="*/ 224466 w 2057403"/>
              <a:gd name="connsiteY3" fmla="*/ 1641429 h 1658568"/>
              <a:gd name="connsiteX4" fmla="*/ 1452285 w 2057403"/>
              <a:gd name="connsiteY4" fmla="*/ 403412 h 1658568"/>
              <a:gd name="connsiteX5" fmla="*/ 1613650 w 2057403"/>
              <a:gd name="connsiteY5" fmla="*/ 1317812 h 1658568"/>
              <a:gd name="connsiteX6" fmla="*/ 1801909 w 2057403"/>
              <a:gd name="connsiteY6" fmla="*/ 995082 h 1658568"/>
              <a:gd name="connsiteX7" fmla="*/ 1922932 w 2057403"/>
              <a:gd name="connsiteY7" fmla="*/ 1277470 h 1658568"/>
              <a:gd name="connsiteX8" fmla="*/ 1990168 w 2057403"/>
              <a:gd name="connsiteY8" fmla="*/ 1196788 h 1658568"/>
              <a:gd name="connsiteX9" fmla="*/ 2057403 w 2057403"/>
              <a:gd name="connsiteY9" fmla="*/ 1290917 h 1658568"/>
              <a:gd name="connsiteX10" fmla="*/ 2057403 w 2057403"/>
              <a:gd name="connsiteY10" fmla="*/ 1290917 h 1658568"/>
              <a:gd name="connsiteX0" fmla="*/ 3 w 2057403"/>
              <a:gd name="connsiteY0" fmla="*/ 0 h 1658568"/>
              <a:gd name="connsiteX1" fmla="*/ 25420 w 2057403"/>
              <a:gd name="connsiteY1" fmla="*/ 1658568 h 1658568"/>
              <a:gd name="connsiteX2" fmla="*/ 377702 w 2057403"/>
              <a:gd name="connsiteY2" fmla="*/ 410060 h 1658568"/>
              <a:gd name="connsiteX3" fmla="*/ 224466 w 2057403"/>
              <a:gd name="connsiteY3" fmla="*/ 1641429 h 1658568"/>
              <a:gd name="connsiteX4" fmla="*/ 1452285 w 2057403"/>
              <a:gd name="connsiteY4" fmla="*/ 403412 h 1658568"/>
              <a:gd name="connsiteX5" fmla="*/ 1613650 w 2057403"/>
              <a:gd name="connsiteY5" fmla="*/ 1317812 h 1658568"/>
              <a:gd name="connsiteX6" fmla="*/ 1801909 w 2057403"/>
              <a:gd name="connsiteY6" fmla="*/ 995082 h 1658568"/>
              <a:gd name="connsiteX7" fmla="*/ 1922932 w 2057403"/>
              <a:gd name="connsiteY7" fmla="*/ 1277470 h 1658568"/>
              <a:gd name="connsiteX8" fmla="*/ 1990168 w 2057403"/>
              <a:gd name="connsiteY8" fmla="*/ 1196788 h 1658568"/>
              <a:gd name="connsiteX9" fmla="*/ 2057403 w 2057403"/>
              <a:gd name="connsiteY9" fmla="*/ 1290917 h 1658568"/>
              <a:gd name="connsiteX10" fmla="*/ 2057403 w 2057403"/>
              <a:gd name="connsiteY10" fmla="*/ 1290917 h 1658568"/>
              <a:gd name="connsiteX0" fmla="*/ 3 w 2057403"/>
              <a:gd name="connsiteY0" fmla="*/ 0 h 1658568"/>
              <a:gd name="connsiteX1" fmla="*/ 25420 w 2057403"/>
              <a:gd name="connsiteY1" fmla="*/ 1658568 h 1658568"/>
              <a:gd name="connsiteX2" fmla="*/ 186784 w 2057403"/>
              <a:gd name="connsiteY2" fmla="*/ 515568 h 1658568"/>
              <a:gd name="connsiteX3" fmla="*/ 224466 w 2057403"/>
              <a:gd name="connsiteY3" fmla="*/ 1641429 h 1658568"/>
              <a:gd name="connsiteX4" fmla="*/ 1452285 w 2057403"/>
              <a:gd name="connsiteY4" fmla="*/ 403412 h 1658568"/>
              <a:gd name="connsiteX5" fmla="*/ 1613650 w 2057403"/>
              <a:gd name="connsiteY5" fmla="*/ 1317812 h 1658568"/>
              <a:gd name="connsiteX6" fmla="*/ 1801909 w 2057403"/>
              <a:gd name="connsiteY6" fmla="*/ 995082 h 1658568"/>
              <a:gd name="connsiteX7" fmla="*/ 1922932 w 2057403"/>
              <a:gd name="connsiteY7" fmla="*/ 1277470 h 1658568"/>
              <a:gd name="connsiteX8" fmla="*/ 1990168 w 2057403"/>
              <a:gd name="connsiteY8" fmla="*/ 1196788 h 1658568"/>
              <a:gd name="connsiteX9" fmla="*/ 2057403 w 2057403"/>
              <a:gd name="connsiteY9" fmla="*/ 1290917 h 1658568"/>
              <a:gd name="connsiteX10" fmla="*/ 2057403 w 2057403"/>
              <a:gd name="connsiteY10" fmla="*/ 1290917 h 1658568"/>
              <a:gd name="connsiteX0" fmla="*/ 3 w 2057403"/>
              <a:gd name="connsiteY0" fmla="*/ 0 h 1658568"/>
              <a:gd name="connsiteX1" fmla="*/ 25420 w 2057403"/>
              <a:gd name="connsiteY1" fmla="*/ 1658568 h 1658568"/>
              <a:gd name="connsiteX2" fmla="*/ 186784 w 2057403"/>
              <a:gd name="connsiteY2" fmla="*/ 515568 h 1658568"/>
              <a:gd name="connsiteX3" fmla="*/ 224466 w 2057403"/>
              <a:gd name="connsiteY3" fmla="*/ 1641429 h 1658568"/>
              <a:gd name="connsiteX4" fmla="*/ 1452285 w 2057403"/>
              <a:gd name="connsiteY4" fmla="*/ 403412 h 1658568"/>
              <a:gd name="connsiteX5" fmla="*/ 1613650 w 2057403"/>
              <a:gd name="connsiteY5" fmla="*/ 1317812 h 1658568"/>
              <a:gd name="connsiteX6" fmla="*/ 1801909 w 2057403"/>
              <a:gd name="connsiteY6" fmla="*/ 995082 h 1658568"/>
              <a:gd name="connsiteX7" fmla="*/ 1922932 w 2057403"/>
              <a:gd name="connsiteY7" fmla="*/ 1277470 h 1658568"/>
              <a:gd name="connsiteX8" fmla="*/ 1990168 w 2057403"/>
              <a:gd name="connsiteY8" fmla="*/ 1196788 h 1658568"/>
              <a:gd name="connsiteX9" fmla="*/ 2057403 w 2057403"/>
              <a:gd name="connsiteY9" fmla="*/ 1290917 h 1658568"/>
              <a:gd name="connsiteX10" fmla="*/ 2057403 w 2057403"/>
              <a:gd name="connsiteY10" fmla="*/ 1290917 h 1658568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186784 w 2057403"/>
              <a:gd name="connsiteY2" fmla="*/ 515568 h 1661525"/>
              <a:gd name="connsiteX3" fmla="*/ 239539 w 2057403"/>
              <a:gd name="connsiteY3" fmla="*/ 1661525 h 1661525"/>
              <a:gd name="connsiteX4" fmla="*/ 1452285 w 2057403"/>
              <a:gd name="connsiteY4" fmla="*/ 403412 h 1661525"/>
              <a:gd name="connsiteX5" fmla="*/ 1613650 w 2057403"/>
              <a:gd name="connsiteY5" fmla="*/ 1317812 h 1661525"/>
              <a:gd name="connsiteX6" fmla="*/ 1801909 w 2057403"/>
              <a:gd name="connsiteY6" fmla="*/ 995082 h 1661525"/>
              <a:gd name="connsiteX7" fmla="*/ 1922932 w 2057403"/>
              <a:gd name="connsiteY7" fmla="*/ 1277470 h 1661525"/>
              <a:gd name="connsiteX8" fmla="*/ 1990168 w 2057403"/>
              <a:gd name="connsiteY8" fmla="*/ 1196788 h 1661525"/>
              <a:gd name="connsiteX9" fmla="*/ 2057403 w 2057403"/>
              <a:gd name="connsiteY9" fmla="*/ 1290917 h 1661525"/>
              <a:gd name="connsiteX10" fmla="*/ 2057403 w 2057403"/>
              <a:gd name="connsiteY10" fmla="*/ 1290917 h 1661525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186784 w 2057403"/>
              <a:gd name="connsiteY2" fmla="*/ 515568 h 1661525"/>
              <a:gd name="connsiteX3" fmla="*/ 239539 w 2057403"/>
              <a:gd name="connsiteY3" fmla="*/ 1661525 h 1661525"/>
              <a:gd name="connsiteX4" fmla="*/ 1452285 w 2057403"/>
              <a:gd name="connsiteY4" fmla="*/ 403412 h 1661525"/>
              <a:gd name="connsiteX5" fmla="*/ 1613650 w 2057403"/>
              <a:gd name="connsiteY5" fmla="*/ 1317812 h 1661525"/>
              <a:gd name="connsiteX6" fmla="*/ 1801909 w 2057403"/>
              <a:gd name="connsiteY6" fmla="*/ 995082 h 1661525"/>
              <a:gd name="connsiteX7" fmla="*/ 1922932 w 2057403"/>
              <a:gd name="connsiteY7" fmla="*/ 1277470 h 1661525"/>
              <a:gd name="connsiteX8" fmla="*/ 1990168 w 2057403"/>
              <a:gd name="connsiteY8" fmla="*/ 1196788 h 1661525"/>
              <a:gd name="connsiteX9" fmla="*/ 2057403 w 2057403"/>
              <a:gd name="connsiteY9" fmla="*/ 1290917 h 1661525"/>
              <a:gd name="connsiteX10" fmla="*/ 2057403 w 2057403"/>
              <a:gd name="connsiteY10" fmla="*/ 1290917 h 1661525"/>
              <a:gd name="connsiteX0" fmla="*/ 3 w 2057403"/>
              <a:gd name="connsiteY0" fmla="*/ 0 h 1843069"/>
              <a:gd name="connsiteX1" fmla="*/ 25420 w 2057403"/>
              <a:gd name="connsiteY1" fmla="*/ 1658568 h 1843069"/>
              <a:gd name="connsiteX2" fmla="*/ 239539 w 2057403"/>
              <a:gd name="connsiteY2" fmla="*/ 1661525 h 1843069"/>
              <a:gd name="connsiteX3" fmla="*/ 1452285 w 2057403"/>
              <a:gd name="connsiteY3" fmla="*/ 403412 h 1843069"/>
              <a:gd name="connsiteX4" fmla="*/ 1613650 w 2057403"/>
              <a:gd name="connsiteY4" fmla="*/ 1317812 h 1843069"/>
              <a:gd name="connsiteX5" fmla="*/ 1801909 w 2057403"/>
              <a:gd name="connsiteY5" fmla="*/ 995082 h 1843069"/>
              <a:gd name="connsiteX6" fmla="*/ 1922932 w 2057403"/>
              <a:gd name="connsiteY6" fmla="*/ 1277470 h 1843069"/>
              <a:gd name="connsiteX7" fmla="*/ 1990168 w 2057403"/>
              <a:gd name="connsiteY7" fmla="*/ 1196788 h 1843069"/>
              <a:gd name="connsiteX8" fmla="*/ 2057403 w 2057403"/>
              <a:gd name="connsiteY8" fmla="*/ 1290917 h 1843069"/>
              <a:gd name="connsiteX9" fmla="*/ 2057403 w 2057403"/>
              <a:gd name="connsiteY9" fmla="*/ 1290917 h 1843069"/>
              <a:gd name="connsiteX0" fmla="*/ 3 w 2057403"/>
              <a:gd name="connsiteY0" fmla="*/ 0 h 1678282"/>
              <a:gd name="connsiteX1" fmla="*/ 25420 w 2057403"/>
              <a:gd name="connsiteY1" fmla="*/ 1658568 h 1678282"/>
              <a:gd name="connsiteX2" fmla="*/ 239539 w 2057403"/>
              <a:gd name="connsiteY2" fmla="*/ 1661525 h 1678282"/>
              <a:gd name="connsiteX3" fmla="*/ 1452285 w 2057403"/>
              <a:gd name="connsiteY3" fmla="*/ 403412 h 1678282"/>
              <a:gd name="connsiteX4" fmla="*/ 1613650 w 2057403"/>
              <a:gd name="connsiteY4" fmla="*/ 1317812 h 1678282"/>
              <a:gd name="connsiteX5" fmla="*/ 1801909 w 2057403"/>
              <a:gd name="connsiteY5" fmla="*/ 995082 h 1678282"/>
              <a:gd name="connsiteX6" fmla="*/ 1922932 w 2057403"/>
              <a:gd name="connsiteY6" fmla="*/ 1277470 h 1678282"/>
              <a:gd name="connsiteX7" fmla="*/ 1990168 w 2057403"/>
              <a:gd name="connsiteY7" fmla="*/ 1196788 h 1678282"/>
              <a:gd name="connsiteX8" fmla="*/ 2057403 w 2057403"/>
              <a:gd name="connsiteY8" fmla="*/ 1290917 h 1678282"/>
              <a:gd name="connsiteX9" fmla="*/ 2057403 w 2057403"/>
              <a:gd name="connsiteY9" fmla="*/ 1290917 h 1678282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239539 w 2057403"/>
              <a:gd name="connsiteY2" fmla="*/ 1661525 h 1661525"/>
              <a:gd name="connsiteX3" fmla="*/ 1452285 w 2057403"/>
              <a:gd name="connsiteY3" fmla="*/ 403412 h 1661525"/>
              <a:gd name="connsiteX4" fmla="*/ 1613650 w 2057403"/>
              <a:gd name="connsiteY4" fmla="*/ 1317812 h 1661525"/>
              <a:gd name="connsiteX5" fmla="*/ 1801909 w 2057403"/>
              <a:gd name="connsiteY5" fmla="*/ 995082 h 1661525"/>
              <a:gd name="connsiteX6" fmla="*/ 1922932 w 2057403"/>
              <a:gd name="connsiteY6" fmla="*/ 1277470 h 1661525"/>
              <a:gd name="connsiteX7" fmla="*/ 1990168 w 2057403"/>
              <a:gd name="connsiteY7" fmla="*/ 1196788 h 1661525"/>
              <a:gd name="connsiteX8" fmla="*/ 2057403 w 2057403"/>
              <a:gd name="connsiteY8" fmla="*/ 1290917 h 1661525"/>
              <a:gd name="connsiteX9" fmla="*/ 2057403 w 2057403"/>
              <a:gd name="connsiteY9" fmla="*/ 1290917 h 1661525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239539 w 2057403"/>
              <a:gd name="connsiteY2" fmla="*/ 1661525 h 1661525"/>
              <a:gd name="connsiteX3" fmla="*/ 1452285 w 2057403"/>
              <a:gd name="connsiteY3" fmla="*/ 403412 h 1661525"/>
              <a:gd name="connsiteX4" fmla="*/ 1613650 w 2057403"/>
              <a:gd name="connsiteY4" fmla="*/ 1317812 h 1661525"/>
              <a:gd name="connsiteX5" fmla="*/ 1801909 w 2057403"/>
              <a:gd name="connsiteY5" fmla="*/ 995082 h 1661525"/>
              <a:gd name="connsiteX6" fmla="*/ 1922932 w 2057403"/>
              <a:gd name="connsiteY6" fmla="*/ 1277470 h 1661525"/>
              <a:gd name="connsiteX7" fmla="*/ 1990168 w 2057403"/>
              <a:gd name="connsiteY7" fmla="*/ 1196788 h 1661525"/>
              <a:gd name="connsiteX8" fmla="*/ 2057403 w 2057403"/>
              <a:gd name="connsiteY8" fmla="*/ 1290917 h 1661525"/>
              <a:gd name="connsiteX9" fmla="*/ 2057403 w 2057403"/>
              <a:gd name="connsiteY9" fmla="*/ 1290917 h 1661525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239539 w 2057403"/>
              <a:gd name="connsiteY2" fmla="*/ 1661525 h 1661525"/>
              <a:gd name="connsiteX3" fmla="*/ 1452285 w 2057403"/>
              <a:gd name="connsiteY3" fmla="*/ 403412 h 1661525"/>
              <a:gd name="connsiteX4" fmla="*/ 1613650 w 2057403"/>
              <a:gd name="connsiteY4" fmla="*/ 1317812 h 1661525"/>
              <a:gd name="connsiteX5" fmla="*/ 1801909 w 2057403"/>
              <a:gd name="connsiteY5" fmla="*/ 995082 h 1661525"/>
              <a:gd name="connsiteX6" fmla="*/ 1922932 w 2057403"/>
              <a:gd name="connsiteY6" fmla="*/ 1277470 h 1661525"/>
              <a:gd name="connsiteX7" fmla="*/ 1990168 w 2057403"/>
              <a:gd name="connsiteY7" fmla="*/ 1196788 h 1661525"/>
              <a:gd name="connsiteX8" fmla="*/ 2057403 w 2057403"/>
              <a:gd name="connsiteY8" fmla="*/ 1290917 h 1661525"/>
              <a:gd name="connsiteX9" fmla="*/ 2057403 w 2057403"/>
              <a:gd name="connsiteY9" fmla="*/ 1290917 h 1661525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239539 w 2057403"/>
              <a:gd name="connsiteY2" fmla="*/ 1661525 h 1661525"/>
              <a:gd name="connsiteX3" fmla="*/ 417305 w 2057403"/>
              <a:gd name="connsiteY3" fmla="*/ 1649408 h 1661525"/>
              <a:gd name="connsiteX4" fmla="*/ 1613650 w 2057403"/>
              <a:gd name="connsiteY4" fmla="*/ 1317812 h 1661525"/>
              <a:gd name="connsiteX5" fmla="*/ 1801909 w 2057403"/>
              <a:gd name="connsiteY5" fmla="*/ 995082 h 1661525"/>
              <a:gd name="connsiteX6" fmla="*/ 1922932 w 2057403"/>
              <a:gd name="connsiteY6" fmla="*/ 1277470 h 1661525"/>
              <a:gd name="connsiteX7" fmla="*/ 1990168 w 2057403"/>
              <a:gd name="connsiteY7" fmla="*/ 1196788 h 1661525"/>
              <a:gd name="connsiteX8" fmla="*/ 2057403 w 2057403"/>
              <a:gd name="connsiteY8" fmla="*/ 1290917 h 1661525"/>
              <a:gd name="connsiteX9" fmla="*/ 2057403 w 2057403"/>
              <a:gd name="connsiteY9" fmla="*/ 1290917 h 1661525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239539 w 2057403"/>
              <a:gd name="connsiteY2" fmla="*/ 1661525 h 1661525"/>
              <a:gd name="connsiteX3" fmla="*/ 417305 w 2057403"/>
              <a:gd name="connsiteY3" fmla="*/ 1649408 h 1661525"/>
              <a:gd name="connsiteX4" fmla="*/ 1613650 w 2057403"/>
              <a:gd name="connsiteY4" fmla="*/ 1317812 h 1661525"/>
              <a:gd name="connsiteX5" fmla="*/ 1801909 w 2057403"/>
              <a:gd name="connsiteY5" fmla="*/ 995082 h 1661525"/>
              <a:gd name="connsiteX6" fmla="*/ 1922932 w 2057403"/>
              <a:gd name="connsiteY6" fmla="*/ 1277470 h 1661525"/>
              <a:gd name="connsiteX7" fmla="*/ 1990168 w 2057403"/>
              <a:gd name="connsiteY7" fmla="*/ 1196788 h 1661525"/>
              <a:gd name="connsiteX8" fmla="*/ 2057403 w 2057403"/>
              <a:gd name="connsiteY8" fmla="*/ 1290917 h 1661525"/>
              <a:gd name="connsiteX9" fmla="*/ 2057403 w 2057403"/>
              <a:gd name="connsiteY9" fmla="*/ 1290917 h 1661525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239539 w 2057403"/>
              <a:gd name="connsiteY2" fmla="*/ 1661525 h 1661525"/>
              <a:gd name="connsiteX3" fmla="*/ 417305 w 2057403"/>
              <a:gd name="connsiteY3" fmla="*/ 1649408 h 1661525"/>
              <a:gd name="connsiteX4" fmla="*/ 1613650 w 2057403"/>
              <a:gd name="connsiteY4" fmla="*/ 1317812 h 1661525"/>
              <a:gd name="connsiteX5" fmla="*/ 1801909 w 2057403"/>
              <a:gd name="connsiteY5" fmla="*/ 995082 h 1661525"/>
              <a:gd name="connsiteX6" fmla="*/ 1922932 w 2057403"/>
              <a:gd name="connsiteY6" fmla="*/ 1277470 h 1661525"/>
              <a:gd name="connsiteX7" fmla="*/ 1990168 w 2057403"/>
              <a:gd name="connsiteY7" fmla="*/ 1196788 h 1661525"/>
              <a:gd name="connsiteX8" fmla="*/ 2057403 w 2057403"/>
              <a:gd name="connsiteY8" fmla="*/ 1290917 h 1661525"/>
              <a:gd name="connsiteX9" fmla="*/ 2057403 w 2057403"/>
              <a:gd name="connsiteY9" fmla="*/ 1290917 h 1661525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239539 w 2057403"/>
              <a:gd name="connsiteY2" fmla="*/ 1661525 h 1661525"/>
              <a:gd name="connsiteX3" fmla="*/ 417305 w 2057403"/>
              <a:gd name="connsiteY3" fmla="*/ 1649408 h 1661525"/>
              <a:gd name="connsiteX4" fmla="*/ 1613650 w 2057403"/>
              <a:gd name="connsiteY4" fmla="*/ 1317812 h 1661525"/>
              <a:gd name="connsiteX5" fmla="*/ 1801909 w 2057403"/>
              <a:gd name="connsiteY5" fmla="*/ 995082 h 1661525"/>
              <a:gd name="connsiteX6" fmla="*/ 1922932 w 2057403"/>
              <a:gd name="connsiteY6" fmla="*/ 1277470 h 1661525"/>
              <a:gd name="connsiteX7" fmla="*/ 1990168 w 2057403"/>
              <a:gd name="connsiteY7" fmla="*/ 1196788 h 1661525"/>
              <a:gd name="connsiteX8" fmla="*/ 2057403 w 2057403"/>
              <a:gd name="connsiteY8" fmla="*/ 1290917 h 1661525"/>
              <a:gd name="connsiteX9" fmla="*/ 2057403 w 2057403"/>
              <a:gd name="connsiteY9" fmla="*/ 1290917 h 1661525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239539 w 2057403"/>
              <a:gd name="connsiteY2" fmla="*/ 1661525 h 1661525"/>
              <a:gd name="connsiteX3" fmla="*/ 417305 w 2057403"/>
              <a:gd name="connsiteY3" fmla="*/ 1649408 h 1661525"/>
              <a:gd name="connsiteX4" fmla="*/ 1613650 w 2057403"/>
              <a:gd name="connsiteY4" fmla="*/ 1317812 h 1661525"/>
              <a:gd name="connsiteX5" fmla="*/ 1801909 w 2057403"/>
              <a:gd name="connsiteY5" fmla="*/ 995082 h 1661525"/>
              <a:gd name="connsiteX6" fmla="*/ 1922932 w 2057403"/>
              <a:gd name="connsiteY6" fmla="*/ 1277470 h 1661525"/>
              <a:gd name="connsiteX7" fmla="*/ 1990168 w 2057403"/>
              <a:gd name="connsiteY7" fmla="*/ 1196788 h 1661525"/>
              <a:gd name="connsiteX8" fmla="*/ 2057403 w 2057403"/>
              <a:gd name="connsiteY8" fmla="*/ 1290917 h 1661525"/>
              <a:gd name="connsiteX9" fmla="*/ 2057403 w 2057403"/>
              <a:gd name="connsiteY9" fmla="*/ 1290917 h 1661525"/>
              <a:gd name="connsiteX0" fmla="*/ 3 w 2057403"/>
              <a:gd name="connsiteY0" fmla="*/ 0 h 1671030"/>
              <a:gd name="connsiteX1" fmla="*/ 25420 w 2057403"/>
              <a:gd name="connsiteY1" fmla="*/ 1658568 h 1671030"/>
              <a:gd name="connsiteX2" fmla="*/ 239539 w 2057403"/>
              <a:gd name="connsiteY2" fmla="*/ 1661525 h 1671030"/>
              <a:gd name="connsiteX3" fmla="*/ 417305 w 2057403"/>
              <a:gd name="connsiteY3" fmla="*/ 1649408 h 1671030"/>
              <a:gd name="connsiteX4" fmla="*/ 573646 w 2057403"/>
              <a:gd name="connsiteY4" fmla="*/ 1654432 h 1671030"/>
              <a:gd name="connsiteX5" fmla="*/ 1801909 w 2057403"/>
              <a:gd name="connsiteY5" fmla="*/ 995082 h 1671030"/>
              <a:gd name="connsiteX6" fmla="*/ 1922932 w 2057403"/>
              <a:gd name="connsiteY6" fmla="*/ 1277470 h 1671030"/>
              <a:gd name="connsiteX7" fmla="*/ 1990168 w 2057403"/>
              <a:gd name="connsiteY7" fmla="*/ 1196788 h 1671030"/>
              <a:gd name="connsiteX8" fmla="*/ 2057403 w 2057403"/>
              <a:gd name="connsiteY8" fmla="*/ 1290917 h 1671030"/>
              <a:gd name="connsiteX9" fmla="*/ 2057403 w 2057403"/>
              <a:gd name="connsiteY9" fmla="*/ 1290917 h 1671030"/>
              <a:gd name="connsiteX0" fmla="*/ 3 w 2057403"/>
              <a:gd name="connsiteY0" fmla="*/ 0 h 1671030"/>
              <a:gd name="connsiteX1" fmla="*/ 25420 w 2057403"/>
              <a:gd name="connsiteY1" fmla="*/ 1658568 h 1671030"/>
              <a:gd name="connsiteX2" fmla="*/ 239539 w 2057403"/>
              <a:gd name="connsiteY2" fmla="*/ 1661525 h 1671030"/>
              <a:gd name="connsiteX3" fmla="*/ 417305 w 2057403"/>
              <a:gd name="connsiteY3" fmla="*/ 1649408 h 1671030"/>
              <a:gd name="connsiteX4" fmla="*/ 573646 w 2057403"/>
              <a:gd name="connsiteY4" fmla="*/ 1654432 h 1671030"/>
              <a:gd name="connsiteX5" fmla="*/ 1801909 w 2057403"/>
              <a:gd name="connsiteY5" fmla="*/ 995082 h 1671030"/>
              <a:gd name="connsiteX6" fmla="*/ 1922932 w 2057403"/>
              <a:gd name="connsiteY6" fmla="*/ 1277470 h 1671030"/>
              <a:gd name="connsiteX7" fmla="*/ 1990168 w 2057403"/>
              <a:gd name="connsiteY7" fmla="*/ 1196788 h 1671030"/>
              <a:gd name="connsiteX8" fmla="*/ 2057403 w 2057403"/>
              <a:gd name="connsiteY8" fmla="*/ 1290917 h 1671030"/>
              <a:gd name="connsiteX9" fmla="*/ 2057403 w 2057403"/>
              <a:gd name="connsiteY9" fmla="*/ 1290917 h 1671030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239539 w 2057403"/>
              <a:gd name="connsiteY2" fmla="*/ 1661525 h 1661525"/>
              <a:gd name="connsiteX3" fmla="*/ 417305 w 2057403"/>
              <a:gd name="connsiteY3" fmla="*/ 1649408 h 1661525"/>
              <a:gd name="connsiteX4" fmla="*/ 573646 w 2057403"/>
              <a:gd name="connsiteY4" fmla="*/ 1654432 h 1661525"/>
              <a:gd name="connsiteX5" fmla="*/ 1801909 w 2057403"/>
              <a:gd name="connsiteY5" fmla="*/ 995082 h 1661525"/>
              <a:gd name="connsiteX6" fmla="*/ 1922932 w 2057403"/>
              <a:gd name="connsiteY6" fmla="*/ 1277470 h 1661525"/>
              <a:gd name="connsiteX7" fmla="*/ 1990168 w 2057403"/>
              <a:gd name="connsiteY7" fmla="*/ 1196788 h 1661525"/>
              <a:gd name="connsiteX8" fmla="*/ 2057403 w 2057403"/>
              <a:gd name="connsiteY8" fmla="*/ 1290917 h 1661525"/>
              <a:gd name="connsiteX9" fmla="*/ 2057403 w 2057403"/>
              <a:gd name="connsiteY9" fmla="*/ 1290917 h 1661525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239539 w 2057403"/>
              <a:gd name="connsiteY2" fmla="*/ 1661525 h 1661525"/>
              <a:gd name="connsiteX3" fmla="*/ 417305 w 2057403"/>
              <a:gd name="connsiteY3" fmla="*/ 1649408 h 1661525"/>
              <a:gd name="connsiteX4" fmla="*/ 538476 w 2057403"/>
              <a:gd name="connsiteY4" fmla="*/ 1659456 h 1661525"/>
              <a:gd name="connsiteX5" fmla="*/ 1801909 w 2057403"/>
              <a:gd name="connsiteY5" fmla="*/ 995082 h 1661525"/>
              <a:gd name="connsiteX6" fmla="*/ 1922932 w 2057403"/>
              <a:gd name="connsiteY6" fmla="*/ 1277470 h 1661525"/>
              <a:gd name="connsiteX7" fmla="*/ 1990168 w 2057403"/>
              <a:gd name="connsiteY7" fmla="*/ 1196788 h 1661525"/>
              <a:gd name="connsiteX8" fmla="*/ 2057403 w 2057403"/>
              <a:gd name="connsiteY8" fmla="*/ 1290917 h 1661525"/>
              <a:gd name="connsiteX9" fmla="*/ 2057403 w 2057403"/>
              <a:gd name="connsiteY9" fmla="*/ 1290917 h 1661525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239539 w 2057403"/>
              <a:gd name="connsiteY2" fmla="*/ 1661525 h 1661525"/>
              <a:gd name="connsiteX3" fmla="*/ 417305 w 2057403"/>
              <a:gd name="connsiteY3" fmla="*/ 1649408 h 1661525"/>
              <a:gd name="connsiteX4" fmla="*/ 538476 w 2057403"/>
              <a:gd name="connsiteY4" fmla="*/ 1659456 h 1661525"/>
              <a:gd name="connsiteX5" fmla="*/ 1801909 w 2057403"/>
              <a:gd name="connsiteY5" fmla="*/ 995082 h 1661525"/>
              <a:gd name="connsiteX6" fmla="*/ 1922932 w 2057403"/>
              <a:gd name="connsiteY6" fmla="*/ 1277470 h 1661525"/>
              <a:gd name="connsiteX7" fmla="*/ 1990168 w 2057403"/>
              <a:gd name="connsiteY7" fmla="*/ 1196788 h 1661525"/>
              <a:gd name="connsiteX8" fmla="*/ 2057403 w 2057403"/>
              <a:gd name="connsiteY8" fmla="*/ 1290917 h 1661525"/>
              <a:gd name="connsiteX9" fmla="*/ 2057403 w 2057403"/>
              <a:gd name="connsiteY9" fmla="*/ 1290917 h 1661525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239539 w 2057403"/>
              <a:gd name="connsiteY2" fmla="*/ 1661525 h 1661525"/>
              <a:gd name="connsiteX3" fmla="*/ 417305 w 2057403"/>
              <a:gd name="connsiteY3" fmla="*/ 1649408 h 1661525"/>
              <a:gd name="connsiteX4" fmla="*/ 538476 w 2057403"/>
              <a:gd name="connsiteY4" fmla="*/ 1659456 h 1661525"/>
              <a:gd name="connsiteX5" fmla="*/ 1801909 w 2057403"/>
              <a:gd name="connsiteY5" fmla="*/ 995082 h 1661525"/>
              <a:gd name="connsiteX6" fmla="*/ 1922932 w 2057403"/>
              <a:gd name="connsiteY6" fmla="*/ 1277470 h 1661525"/>
              <a:gd name="connsiteX7" fmla="*/ 1990168 w 2057403"/>
              <a:gd name="connsiteY7" fmla="*/ 1196788 h 1661525"/>
              <a:gd name="connsiteX8" fmla="*/ 2057403 w 2057403"/>
              <a:gd name="connsiteY8" fmla="*/ 1290917 h 1661525"/>
              <a:gd name="connsiteX0" fmla="*/ 3 w 1990168"/>
              <a:gd name="connsiteY0" fmla="*/ 0 h 1661525"/>
              <a:gd name="connsiteX1" fmla="*/ 25420 w 1990168"/>
              <a:gd name="connsiteY1" fmla="*/ 1658568 h 1661525"/>
              <a:gd name="connsiteX2" fmla="*/ 239539 w 1990168"/>
              <a:gd name="connsiteY2" fmla="*/ 1661525 h 1661525"/>
              <a:gd name="connsiteX3" fmla="*/ 417305 w 1990168"/>
              <a:gd name="connsiteY3" fmla="*/ 1649408 h 1661525"/>
              <a:gd name="connsiteX4" fmla="*/ 538476 w 1990168"/>
              <a:gd name="connsiteY4" fmla="*/ 1659456 h 1661525"/>
              <a:gd name="connsiteX5" fmla="*/ 1801909 w 1990168"/>
              <a:gd name="connsiteY5" fmla="*/ 995082 h 1661525"/>
              <a:gd name="connsiteX6" fmla="*/ 1922932 w 1990168"/>
              <a:gd name="connsiteY6" fmla="*/ 1277470 h 1661525"/>
              <a:gd name="connsiteX7" fmla="*/ 1990168 w 1990168"/>
              <a:gd name="connsiteY7" fmla="*/ 1196788 h 1661525"/>
              <a:gd name="connsiteX0" fmla="*/ 3 w 1937364"/>
              <a:gd name="connsiteY0" fmla="*/ 0 h 1661525"/>
              <a:gd name="connsiteX1" fmla="*/ 25420 w 1937364"/>
              <a:gd name="connsiteY1" fmla="*/ 1658568 h 1661525"/>
              <a:gd name="connsiteX2" fmla="*/ 239539 w 1937364"/>
              <a:gd name="connsiteY2" fmla="*/ 1661525 h 1661525"/>
              <a:gd name="connsiteX3" fmla="*/ 417305 w 1937364"/>
              <a:gd name="connsiteY3" fmla="*/ 1649408 h 1661525"/>
              <a:gd name="connsiteX4" fmla="*/ 538476 w 1937364"/>
              <a:gd name="connsiteY4" fmla="*/ 1659456 h 1661525"/>
              <a:gd name="connsiteX5" fmla="*/ 1801909 w 1937364"/>
              <a:gd name="connsiteY5" fmla="*/ 995082 h 1661525"/>
              <a:gd name="connsiteX6" fmla="*/ 1922932 w 1937364"/>
              <a:gd name="connsiteY6" fmla="*/ 1277470 h 1661525"/>
              <a:gd name="connsiteX0" fmla="*/ 3 w 1801909"/>
              <a:gd name="connsiteY0" fmla="*/ 0 h 1661525"/>
              <a:gd name="connsiteX1" fmla="*/ 25420 w 1801909"/>
              <a:gd name="connsiteY1" fmla="*/ 1658568 h 1661525"/>
              <a:gd name="connsiteX2" fmla="*/ 239539 w 1801909"/>
              <a:gd name="connsiteY2" fmla="*/ 1661525 h 1661525"/>
              <a:gd name="connsiteX3" fmla="*/ 417305 w 1801909"/>
              <a:gd name="connsiteY3" fmla="*/ 1649408 h 1661525"/>
              <a:gd name="connsiteX4" fmla="*/ 538476 w 1801909"/>
              <a:gd name="connsiteY4" fmla="*/ 1659456 h 1661525"/>
              <a:gd name="connsiteX5" fmla="*/ 1801909 w 1801909"/>
              <a:gd name="connsiteY5" fmla="*/ 995082 h 1661525"/>
              <a:gd name="connsiteX0" fmla="*/ 3 w 601131"/>
              <a:gd name="connsiteY0" fmla="*/ 0 h 1661525"/>
              <a:gd name="connsiteX1" fmla="*/ 25420 w 601131"/>
              <a:gd name="connsiteY1" fmla="*/ 1658568 h 1661525"/>
              <a:gd name="connsiteX2" fmla="*/ 239539 w 601131"/>
              <a:gd name="connsiteY2" fmla="*/ 1661525 h 1661525"/>
              <a:gd name="connsiteX3" fmla="*/ 417305 w 601131"/>
              <a:gd name="connsiteY3" fmla="*/ 1649408 h 1661525"/>
              <a:gd name="connsiteX4" fmla="*/ 538476 w 601131"/>
              <a:gd name="connsiteY4" fmla="*/ 1659456 h 1661525"/>
              <a:gd name="connsiteX5" fmla="*/ 601131 w 601131"/>
              <a:gd name="connsiteY5" fmla="*/ 1643201 h 1661525"/>
              <a:gd name="connsiteX0" fmla="*/ 3 w 601591"/>
              <a:gd name="connsiteY0" fmla="*/ 0 h 1661525"/>
              <a:gd name="connsiteX1" fmla="*/ 25420 w 601591"/>
              <a:gd name="connsiteY1" fmla="*/ 1658568 h 1661525"/>
              <a:gd name="connsiteX2" fmla="*/ 239539 w 601591"/>
              <a:gd name="connsiteY2" fmla="*/ 1661525 h 1661525"/>
              <a:gd name="connsiteX3" fmla="*/ 417305 w 601591"/>
              <a:gd name="connsiteY3" fmla="*/ 1649408 h 1661525"/>
              <a:gd name="connsiteX4" fmla="*/ 538476 w 601591"/>
              <a:gd name="connsiteY4" fmla="*/ 1659456 h 1661525"/>
              <a:gd name="connsiteX5" fmla="*/ 601131 w 601591"/>
              <a:gd name="connsiteY5" fmla="*/ 1643201 h 1661525"/>
              <a:gd name="connsiteX0" fmla="*/ 3 w 601131"/>
              <a:gd name="connsiteY0" fmla="*/ 0 h 1661525"/>
              <a:gd name="connsiteX1" fmla="*/ 25420 w 601131"/>
              <a:gd name="connsiteY1" fmla="*/ 1658568 h 1661525"/>
              <a:gd name="connsiteX2" fmla="*/ 239539 w 601131"/>
              <a:gd name="connsiteY2" fmla="*/ 1661525 h 1661525"/>
              <a:gd name="connsiteX3" fmla="*/ 417305 w 601131"/>
              <a:gd name="connsiteY3" fmla="*/ 1649408 h 1661525"/>
              <a:gd name="connsiteX4" fmla="*/ 538476 w 601131"/>
              <a:gd name="connsiteY4" fmla="*/ 1659456 h 1661525"/>
              <a:gd name="connsiteX5" fmla="*/ 601131 w 601131"/>
              <a:gd name="connsiteY5" fmla="*/ 1643201 h 166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131" h="1661525">
                <a:moveTo>
                  <a:pt x="3" y="0"/>
                </a:moveTo>
                <a:cubicBezTo>
                  <a:pt x="-343" y="736916"/>
                  <a:pt x="29459" y="1443686"/>
                  <a:pt x="25420" y="1658568"/>
                </a:cubicBezTo>
                <a:cubicBezTo>
                  <a:pt x="140705" y="21278"/>
                  <a:pt x="152453" y="67039"/>
                  <a:pt x="239539" y="1661525"/>
                </a:cubicBezTo>
                <a:cubicBezTo>
                  <a:pt x="316577" y="769044"/>
                  <a:pt x="339013" y="822438"/>
                  <a:pt x="417305" y="1649408"/>
                </a:cubicBezTo>
                <a:cubicBezTo>
                  <a:pt x="460428" y="1285648"/>
                  <a:pt x="478531" y="1256044"/>
                  <a:pt x="538476" y="1659456"/>
                </a:cubicBezTo>
                <a:cubicBezTo>
                  <a:pt x="563252" y="1434846"/>
                  <a:pt x="591453" y="1601358"/>
                  <a:pt x="601131" y="1643201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2743200" y="5791199"/>
            <a:ext cx="3657600" cy="228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Oval 5"/>
          <p:cNvSpPr/>
          <p:nvPr/>
        </p:nvSpPr>
        <p:spPr>
          <a:xfrm rot="10800000">
            <a:off x="4047069" y="3962400"/>
            <a:ext cx="4572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89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A361C477-D542-4B14-9C6C-2DDB6A787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18" y="1443989"/>
            <a:ext cx="7308181" cy="3966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67508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9156</TotalTime>
  <Words>341</Words>
  <Application>Microsoft Office PowerPoint</Application>
  <PresentationFormat>On-screen Show (4:3)</PresentationFormat>
  <Paragraphs>55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Cambria</vt:lpstr>
      <vt:lpstr>Cambria Math</vt:lpstr>
      <vt:lpstr>Candara</vt:lpstr>
      <vt:lpstr>Verdana</vt:lpstr>
      <vt:lpstr>Wingdings</vt:lpstr>
      <vt:lpstr>Wingdings 2</vt:lpstr>
      <vt:lpstr>Custom Design</vt:lpstr>
      <vt:lpstr>проф. д-р Павел Бойчев    КИТ-ФМИ-СУ    2024</vt:lpstr>
      <vt:lpstr>Задача №1</vt:lpstr>
      <vt:lpstr>PowerPoint Presentation</vt:lpstr>
      <vt:lpstr>Задача №2</vt:lpstr>
      <vt:lpstr>PowerPoint Presentation</vt:lpstr>
      <vt:lpstr>Задача №3</vt:lpstr>
      <vt:lpstr>PowerPoint Presentation</vt:lpstr>
      <vt:lpstr>Задача №4</vt:lpstr>
      <vt:lpstr>PowerPoint Presentation</vt:lpstr>
      <vt:lpstr>Задача №5</vt:lpstr>
      <vt:lpstr>PowerPoint Presentation</vt:lpstr>
      <vt:lpstr>Задача №6</vt:lpstr>
      <vt:lpstr>PowerPoint Presentation</vt:lpstr>
      <vt:lpstr>Задача №7*</vt:lpstr>
      <vt:lpstr>PowerPoint Presentation</vt:lpstr>
      <vt:lpstr>Задача №8*</vt:lpstr>
      <vt:lpstr>PowerPoint Presentation</vt:lpstr>
      <vt:lpstr>Задача №9**</vt:lpstr>
      <vt:lpstr>PowerPoint Presentation</vt:lpstr>
      <vt:lpstr>Задача №10**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проф. д-р Павел Бойчев    КИТ-ФМИ-СУ    2022</dc:title>
  <dc:creator>Pavel Boytchev</dc:creator>
  <cp:lastModifiedBy>Pavel Boytchev</cp:lastModifiedBy>
  <cp:revision>554</cp:revision>
  <dcterms:created xsi:type="dcterms:W3CDTF">2013-12-13T09:03:57Z</dcterms:created>
  <dcterms:modified xsi:type="dcterms:W3CDTF">2024-03-15T08:32:27Z</dcterms:modified>
</cp:coreProperties>
</file>