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21"/>
  </p:notesMasterIdLst>
  <p:sldIdLst>
    <p:sldId id="379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00FF"/>
    <a:srgbClr val="FFCCFF"/>
    <a:srgbClr val="000066"/>
    <a:srgbClr val="A1BD63"/>
    <a:srgbClr val="006600"/>
    <a:srgbClr val="336600"/>
    <a:srgbClr val="BBD979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8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5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5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20.2.2024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20.2.2024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olutions/S0106-reverse-rotation.html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Solutions/S0107-forward-backward-rotation.htm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olutions/S0108-complex-rotation.html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olutions/S0109-rotation-90-90-90.html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Solutions/S0110-swing-rotation.html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olutions/S0105-rotation.htm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 err="1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</a:t>
            </a:r>
            <a:r>
              <a:rPr lang="en-US" dirty="0"/>
              <a:t>2</a:t>
            </a:r>
            <a:r>
              <a:rPr lang="bg-BG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rPr lang="bg-BG" dirty="0"/>
              <a:t>Задачи за упражнения</a:t>
            </a:r>
            <a:endParaRPr lang="bg-BG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Тема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0268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74CDEA79-6F22-4838-B3F9-F97F1DE86C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133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Въртене напред-назад</a:t>
            </a:r>
          </a:p>
          <a:p>
            <a:pPr lvl="1"/>
            <a:r>
              <a:rPr lang="bg-BG" dirty="0"/>
              <a:t>Кубът да се върти в едната посока</a:t>
            </a:r>
          </a:p>
          <a:p>
            <a:pPr lvl="1"/>
            <a:r>
              <a:rPr lang="bg-BG" dirty="0"/>
              <a:t>После в обратна посока</a:t>
            </a:r>
          </a:p>
          <a:p>
            <a:pPr lvl="1"/>
            <a:r>
              <a:rPr lang="bg-BG" dirty="0"/>
              <a:t>После пак в първата и т.н.</a:t>
            </a:r>
            <a:endParaRPr lang="en-US" dirty="0"/>
          </a:p>
          <a:p>
            <a:r>
              <a:rPr lang="bg-BG" dirty="0"/>
              <a:t>Подсказка</a:t>
            </a:r>
          </a:p>
          <a:p>
            <a:pPr lvl="1"/>
            <a:r>
              <a:rPr lang="bg-BG" dirty="0"/>
              <a:t>Периодична функция изчислява ротацията</a:t>
            </a:r>
          </a:p>
        </p:txBody>
      </p:sp>
    </p:spTree>
    <p:extLst>
      <p:ext uri="{BB962C8B-B14F-4D97-AF65-F5344CB8AC3E}">
        <p14:creationId xmlns:p14="http://schemas.microsoft.com/office/powerpoint/2010/main" val="196323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76BB4035-208B-4DC2-955C-C4573DB587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1474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Разбъркано въртене</a:t>
            </a:r>
          </a:p>
          <a:p>
            <a:pPr lvl="1"/>
            <a:r>
              <a:rPr lang="bg-BG" dirty="0"/>
              <a:t>Кубът да се върти разбъркано, а не само наляво или надясно</a:t>
            </a:r>
          </a:p>
        </p:txBody>
      </p:sp>
    </p:spTree>
    <p:extLst>
      <p:ext uri="{BB962C8B-B14F-4D97-AF65-F5344CB8AC3E}">
        <p14:creationId xmlns:p14="http://schemas.microsoft.com/office/powerpoint/2010/main" val="2654163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B49F8AD0-6E17-4949-AAB8-1462A208EC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964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Последователно въртене</a:t>
            </a:r>
          </a:p>
          <a:p>
            <a:pPr lvl="1"/>
            <a:r>
              <a:rPr lang="bg-BG" dirty="0"/>
              <a:t>Кубът да се завърта на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90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  <a:sym typeface="Symbol"/>
              </a:rPr>
              <a:t></a:t>
            </a:r>
            <a:r>
              <a:rPr lang="bg-BG" dirty="0"/>
              <a:t> около едната си ос</a:t>
            </a:r>
          </a:p>
          <a:p>
            <a:pPr lvl="1"/>
            <a:r>
              <a:rPr lang="bg-BG" dirty="0"/>
              <a:t>После на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90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  <a:sym typeface="Symbol"/>
              </a:rPr>
              <a:t></a:t>
            </a:r>
            <a:r>
              <a:rPr lang="bg-BG" dirty="0"/>
              <a:t> около другата</a:t>
            </a:r>
          </a:p>
          <a:p>
            <a:pPr lvl="1"/>
            <a:r>
              <a:rPr lang="bg-BG" dirty="0"/>
              <a:t>После на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90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  <a:sym typeface="Symbol"/>
              </a:rPr>
              <a:t></a:t>
            </a:r>
            <a:r>
              <a:rPr lang="bg-BG" dirty="0"/>
              <a:t> около третата</a:t>
            </a:r>
          </a:p>
          <a:p>
            <a:pPr lvl="1"/>
            <a:r>
              <a:rPr lang="bg-BG" dirty="0"/>
              <a:t>И повтаря всичко отначало</a:t>
            </a:r>
          </a:p>
          <a:p>
            <a:pPr marL="457200" lvl="1" indent="0">
              <a:buNone/>
            </a:pPr>
            <a:endParaRPr lang="bg-BG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539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C5F66A87-82C2-4B87-AFA1-5DA8298DE1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6458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Въртене с поклащане</a:t>
            </a:r>
          </a:p>
          <a:p>
            <a:pPr lvl="1"/>
            <a:r>
              <a:rPr lang="bg-BG" dirty="0"/>
              <a:t>Кубът да се върти хоризонтално</a:t>
            </a:r>
          </a:p>
          <a:p>
            <a:pPr lvl="1"/>
            <a:r>
              <a:rPr lang="bg-BG" dirty="0"/>
              <a:t>Да се поклаща леко встрани, без това да нарушава хоризонталното въртене</a:t>
            </a:r>
          </a:p>
        </p:txBody>
      </p:sp>
    </p:spTree>
    <p:extLst>
      <p:ext uri="{BB962C8B-B14F-4D97-AF65-F5344CB8AC3E}">
        <p14:creationId xmlns:p14="http://schemas.microsoft.com/office/powerpoint/2010/main" val="3748734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56FDD7B2-A331-4A65-ACD2-CF6410BB5A2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7338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907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 задачите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Опитвайте се</a:t>
            </a:r>
          </a:p>
          <a:p>
            <a:pPr lvl="1"/>
            <a:r>
              <a:rPr lang="bg-BG" dirty="0"/>
              <a:t>Да ги решавате самостоятелно</a:t>
            </a:r>
          </a:p>
          <a:p>
            <a:pPr lvl="1"/>
            <a:r>
              <a:rPr lang="bg-BG" dirty="0"/>
              <a:t>Може да ползвате онлайн източници</a:t>
            </a:r>
          </a:p>
          <a:p>
            <a:pPr lvl="1"/>
            <a:r>
              <a:rPr lang="bg-BG" dirty="0"/>
              <a:t>Може да ползвате лекциите</a:t>
            </a:r>
            <a:endParaRPr lang="en-US" dirty="0"/>
          </a:p>
          <a:p>
            <a:pPr marL="735013" lvl="2"/>
            <a:r>
              <a:rPr lang="bg-BG" dirty="0"/>
              <a:t>(ако в конкретната задача не се иска обратното)</a:t>
            </a:r>
          </a:p>
          <a:p>
            <a:r>
              <a:rPr lang="bg-BG" dirty="0"/>
              <a:t>Задачите за код имат решения</a:t>
            </a:r>
          </a:p>
          <a:p>
            <a:pPr lvl="1"/>
            <a:r>
              <a:rPr lang="bg-BG" dirty="0"/>
              <a:t>Гледайте ги след като ги решите</a:t>
            </a:r>
          </a:p>
          <a:p>
            <a:pPr lvl="1"/>
            <a:r>
              <a:rPr lang="bg-BG" dirty="0"/>
              <a:t>Или само при голяма нужда</a:t>
            </a:r>
          </a:p>
        </p:txBody>
      </p:sp>
    </p:spTree>
    <p:extLst>
      <p:ext uri="{BB962C8B-B14F-4D97-AF65-F5344CB8AC3E}">
        <p14:creationId xmlns:p14="http://schemas.microsoft.com/office/powerpoint/2010/main" val="53545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+mj-lt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Проверка на </a:t>
            </a:r>
            <a:r>
              <a:rPr lang="en-US"/>
              <a:t>WebGL</a:t>
            </a:r>
          </a:p>
          <a:p>
            <a:pPr lvl="1"/>
            <a:r>
              <a:rPr lang="bg-BG"/>
              <a:t>Проверете дали имате достъп до компютър, при който се поддържа </a:t>
            </a:r>
            <a:r>
              <a:rPr lang="en-US"/>
              <a:t>WebGL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2968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+mn-lt"/>
              </a:rPr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Three.js</a:t>
            </a:r>
          </a:p>
          <a:p>
            <a:pPr lvl="1"/>
            <a:r>
              <a:rPr lang="bg-BG" dirty="0"/>
              <a:t>Разгледайте сайта на </a:t>
            </a:r>
            <a:r>
              <a:rPr lang="en-US" dirty="0"/>
              <a:t>Three.js</a:t>
            </a:r>
            <a:endParaRPr lang="bg-BG" dirty="0"/>
          </a:p>
          <a:p>
            <a:pPr lvl="1"/>
            <a:r>
              <a:rPr lang="bg-BG" dirty="0"/>
              <a:t>Намерете документацията и примерите</a:t>
            </a:r>
          </a:p>
          <a:p>
            <a:pPr lvl="1"/>
            <a:r>
              <a:rPr lang="bg-BG" dirty="0"/>
              <a:t>Свалете си последната версия</a:t>
            </a:r>
          </a:p>
          <a:p>
            <a:pPr lvl="1"/>
            <a:r>
              <a:rPr lang="bg-BG" dirty="0"/>
              <a:t>Намерете в нея двата файла, които се ползват в </a:t>
            </a:r>
            <a:r>
              <a:rPr lang="en-GB" dirty="0">
                <a:latin typeface="+mn-lt"/>
              </a:rPr>
              <a:t>E0103</a:t>
            </a:r>
            <a:r>
              <a:rPr lang="bg-BG" dirty="0"/>
              <a:t>: </a:t>
            </a:r>
            <a:r>
              <a:rPr lang="en-GB" dirty="0">
                <a:solidFill>
                  <a:srgbClr val="FF388C"/>
                </a:solidFill>
              </a:rPr>
              <a:t>three.module.js</a:t>
            </a:r>
            <a:r>
              <a:rPr lang="bg-BG" dirty="0">
                <a:solidFill>
                  <a:srgbClr val="FF388C"/>
                </a:solidFill>
              </a:rPr>
              <a:t> </a:t>
            </a:r>
            <a:r>
              <a:rPr lang="bg-BG" dirty="0"/>
              <a:t>и </a:t>
            </a:r>
            <a:r>
              <a:rPr lang="en-GB" dirty="0">
                <a:solidFill>
                  <a:srgbClr val="FF388C"/>
                </a:solidFill>
              </a:rPr>
              <a:t>WebGL.js</a:t>
            </a:r>
            <a:endParaRPr lang="bg-BG" dirty="0">
              <a:solidFill>
                <a:srgbClr val="FF3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9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Примерите от лекцията</a:t>
            </a:r>
          </a:p>
          <a:p>
            <a:pPr lvl="1"/>
            <a:r>
              <a:rPr lang="bg-BG" dirty="0"/>
              <a:t>Проверете примерите от лекцията</a:t>
            </a:r>
          </a:p>
          <a:p>
            <a:pPr lvl="1"/>
            <a:r>
              <a:rPr lang="bg-BG" dirty="0"/>
              <a:t>Работят ли на компютъра ви?</a:t>
            </a:r>
          </a:p>
        </p:txBody>
      </p:sp>
    </p:spTree>
    <p:extLst>
      <p:ext uri="{BB962C8B-B14F-4D97-AF65-F5344CB8AC3E}">
        <p14:creationId xmlns:p14="http://schemas.microsoft.com/office/powerpoint/2010/main" val="176430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Тест на смартфон</a:t>
            </a:r>
          </a:p>
          <a:p>
            <a:pPr lvl="1"/>
            <a:r>
              <a:rPr lang="bg-BG" dirty="0"/>
              <a:t>Пробвайте последния пример </a:t>
            </a:r>
            <a:r>
              <a:rPr lang="en-GB" dirty="0">
                <a:solidFill>
                  <a:srgbClr val="FF388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E0106</a:t>
            </a:r>
            <a:r>
              <a:rPr lang="en-GB" dirty="0"/>
              <a:t> </a:t>
            </a:r>
            <a:r>
              <a:rPr lang="bg-BG" dirty="0"/>
              <a:t>от първата лекция на мобилно 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175954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Въртящ се куб</a:t>
            </a:r>
          </a:p>
          <a:p>
            <a:pPr lvl="1"/>
            <a:r>
              <a:rPr lang="bg-BG" dirty="0"/>
              <a:t>Направете примера с въртящия се куб</a:t>
            </a:r>
          </a:p>
          <a:p>
            <a:pPr lvl="1"/>
            <a:r>
              <a:rPr lang="bg-BG" dirty="0"/>
              <a:t>Изцяло самостоятелно, без да гледате кода от лекцията</a:t>
            </a:r>
          </a:p>
          <a:p>
            <a:pPr lvl="1"/>
            <a:r>
              <a:rPr lang="bg-BG" dirty="0"/>
              <a:t>Може да ползвате онлайн източници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4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B45EAAED-CF2B-443B-888D-D0355E1213E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73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Обратно въртене</a:t>
            </a:r>
          </a:p>
          <a:p>
            <a:pPr lvl="1"/>
            <a:r>
              <a:rPr lang="bg-BG" dirty="0"/>
              <a:t>Кубът да се върти в обратна посока</a:t>
            </a:r>
          </a:p>
          <a:p>
            <a:pPr marL="735013" lvl="2"/>
            <a:r>
              <a:rPr lang="bg-BG" dirty="0"/>
              <a:t>(по-близкият до нас край да се върти отдясно наляво)</a:t>
            </a:r>
          </a:p>
          <a:p>
            <a:pPr lvl="1"/>
            <a:r>
              <a:rPr lang="bg-BG" dirty="0"/>
              <a:t>Или пък погледнат отгоре, кубът да се върти по часовниковата стрелка</a:t>
            </a:r>
          </a:p>
        </p:txBody>
      </p:sp>
    </p:spTree>
    <p:extLst>
      <p:ext uri="{BB962C8B-B14F-4D97-AF65-F5344CB8AC3E}">
        <p14:creationId xmlns:p14="http://schemas.microsoft.com/office/powerpoint/2010/main" val="7275428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7091</TotalTime>
  <Words>320</Words>
  <Application>Microsoft Office PowerPoint</Application>
  <PresentationFormat>On-screen Show (4:3)</PresentationFormat>
  <Paragraphs>60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Cambria</vt:lpstr>
      <vt:lpstr>Candara</vt:lpstr>
      <vt:lpstr>Symbol</vt:lpstr>
      <vt:lpstr>Verdana</vt:lpstr>
      <vt:lpstr>Wingdings</vt:lpstr>
      <vt:lpstr>Wingdings 2</vt:lpstr>
      <vt:lpstr>Custom Design</vt:lpstr>
      <vt:lpstr>проф. д-р Павел Бойчев    КИТ-ФМИ-СУ    2024</vt:lpstr>
      <vt:lpstr>За задачите</vt:lpstr>
      <vt:lpstr>Задача №1</vt:lpstr>
      <vt:lpstr>Задача №2</vt:lpstr>
      <vt:lpstr>Задача №3</vt:lpstr>
      <vt:lpstr>Задача №4</vt:lpstr>
      <vt:lpstr>Задача №5</vt:lpstr>
      <vt:lpstr>PowerPoint Presentation</vt:lpstr>
      <vt:lpstr>Задача №6</vt:lpstr>
      <vt:lpstr>PowerPoint Presentation</vt:lpstr>
      <vt:lpstr>Задача №7*</vt:lpstr>
      <vt:lpstr>PowerPoint Presentation</vt:lpstr>
      <vt:lpstr>Задача №8*</vt:lpstr>
      <vt:lpstr>PowerPoint Presentation</vt:lpstr>
      <vt:lpstr>Задача №9**</vt:lpstr>
      <vt:lpstr>PowerPoint Presentation</vt:lpstr>
      <vt:lpstr>Задача №10**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WebGL-01. Introduction</dc:title>
  <dc:creator>Pavel Boytchev</dc:creator>
  <cp:lastModifiedBy>Pavel Boytchev</cp:lastModifiedBy>
  <cp:revision>506</cp:revision>
  <dcterms:created xsi:type="dcterms:W3CDTF">2013-12-13T09:03:57Z</dcterms:created>
  <dcterms:modified xsi:type="dcterms:W3CDTF">2024-02-20T09:18:10Z</dcterms:modified>
</cp:coreProperties>
</file>