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24"/>
  </p:notesMasterIdLst>
  <p:sldIdLst>
    <p:sldId id="444" r:id="rId2"/>
    <p:sldId id="445" r:id="rId3"/>
    <p:sldId id="446" r:id="rId4"/>
    <p:sldId id="447" r:id="rId5"/>
    <p:sldId id="458" r:id="rId6"/>
    <p:sldId id="449" r:id="rId7"/>
    <p:sldId id="459" r:id="rId8"/>
    <p:sldId id="450" r:id="rId9"/>
    <p:sldId id="460" r:id="rId10"/>
    <p:sldId id="451" r:id="rId11"/>
    <p:sldId id="461" r:id="rId12"/>
    <p:sldId id="452" r:id="rId13"/>
    <p:sldId id="464" r:id="rId14"/>
    <p:sldId id="453" r:id="rId15"/>
    <p:sldId id="465" r:id="rId16"/>
    <p:sldId id="454" r:id="rId17"/>
    <p:sldId id="466" r:id="rId18"/>
    <p:sldId id="455" r:id="rId19"/>
    <p:sldId id="462" r:id="rId20"/>
    <p:sldId id="456" r:id="rId21"/>
    <p:sldId id="463" r:id="rId22"/>
    <p:sldId id="45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8C"/>
    <a:srgbClr val="FFCCFF"/>
    <a:srgbClr val="FF00FF"/>
    <a:srgbClr val="000066"/>
    <a:srgbClr val="A1BD63"/>
    <a:srgbClr val="006600"/>
    <a:srgbClr val="336600"/>
    <a:srgbClr val="BBD979"/>
    <a:srgbClr val="0033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9" autoAdjust="0"/>
    <p:restoredTop sz="88482" autoAdjust="0"/>
  </p:normalViewPr>
  <p:slideViewPr>
    <p:cSldViewPr>
      <p:cViewPr varScale="1">
        <p:scale>
          <a:sx n="84" d="100"/>
          <a:sy n="84" d="100"/>
        </p:scale>
        <p:origin x="1363" y="82"/>
      </p:cViewPr>
      <p:guideLst>
        <p:guide orient="horz" pos="4319"/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2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16.5.2024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16.5.2024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Solutions/S1205-Skinned-legs.html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/Solutions/S1206-Image-morphing.html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Solutions/S1207-Tentacle.html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Solutions/S1208-Heart-and-sphere.html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Solutions/S1209-Decomposing-cube.html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Solutions/S1210-Decomposing-text.html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olutions/S1201-Backbone-neck-head.html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Solutions/S1202-Arms.html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Solutions/S1203-Squats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Solutions/S1204-Local-zone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проф. д-р Павел Бойчев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КИТ-ФМИ-СУ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202</a:t>
            </a:r>
            <a:r>
              <a:rPr lang="en-US" dirty="0"/>
              <a:t>4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rPr lang="bg-BG" dirty="0"/>
              <a:t>Задачи за упражнения</a:t>
            </a:r>
            <a:endParaRPr lang="bg-BG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latin typeface="Calibri Light" panose="020F0302020204030204" pitchFamily="34" charset="0"/>
              </a:rPr>
              <a:t>Тема №</a:t>
            </a:r>
            <a:r>
              <a:rPr lang="en-US" dirty="0">
                <a:latin typeface="Calibri Light" panose="020F0302020204030204" pitchFamily="34" charset="0"/>
              </a:rPr>
              <a:t>12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5533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Двойка ходещи крака</a:t>
            </a:r>
          </a:p>
          <a:p>
            <a:pPr lvl="1"/>
            <a:r>
              <a:rPr lang="bg-BG" dirty="0"/>
              <a:t>Направете тяло с два ходещи крака</a:t>
            </a:r>
          </a:p>
          <a:p>
            <a:pPr lvl="1"/>
            <a:r>
              <a:rPr lang="bg-BG" dirty="0"/>
              <a:t>Това да са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bg-BG" dirty="0"/>
              <a:t> отделни обекта с общ скелет</a:t>
            </a:r>
          </a:p>
          <a:p>
            <a:pPr lvl="1"/>
            <a:r>
              <a:rPr lang="bg-BG" dirty="0"/>
              <a:t>Краката да се огъват в колената</a:t>
            </a:r>
          </a:p>
          <a:p>
            <a:pPr lvl="1"/>
            <a:r>
              <a:rPr lang="bg-BG" dirty="0"/>
              <a:t>Тялото да е прилепнало към краката и да се огъва в таза заедно с тях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01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38CA8700-37F5-4DF7-8BD6-9964F68986F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0047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Задача №</a:t>
            </a:r>
            <a:r>
              <a:rPr lang="en-US"/>
              <a:t>6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Морфинг</a:t>
            </a:r>
            <a:r>
              <a:rPr lang="bg-BG" dirty="0"/>
              <a:t> на изображения</a:t>
            </a:r>
          </a:p>
          <a:p>
            <a:pPr lvl="1"/>
            <a:r>
              <a:rPr lang="bg-BG" dirty="0"/>
              <a:t>Намерете две подходящи за </a:t>
            </a:r>
            <a:r>
              <a:rPr lang="bg-BG" dirty="0" err="1"/>
              <a:t>морфинг</a:t>
            </a:r>
            <a:r>
              <a:rPr lang="bg-BG" dirty="0"/>
              <a:t> изображения (или двете лица от лекцията)</a:t>
            </a:r>
          </a:p>
          <a:p>
            <a:pPr lvl="1"/>
            <a:r>
              <a:rPr lang="bg-BG" dirty="0"/>
              <a:t>Софтуерно моделирайте непрекъснат </a:t>
            </a:r>
            <a:r>
              <a:rPr lang="bg-BG" dirty="0" err="1"/>
              <a:t>морфинг</a:t>
            </a:r>
            <a:r>
              <a:rPr lang="bg-BG" dirty="0"/>
              <a:t> между двете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189896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07A791E6-52D0-4F6A-ACF9-040B30DBF39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6373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Пипало</a:t>
            </a:r>
          </a:p>
          <a:p>
            <a:pPr lvl="1"/>
            <a:r>
              <a:rPr lang="bg-BG" dirty="0"/>
              <a:t>Направете огъващо се пипало</a:t>
            </a:r>
          </a:p>
          <a:p>
            <a:pPr lvl="1"/>
            <a:r>
              <a:rPr lang="bg-BG" dirty="0"/>
              <a:t>В основата му да е скелет от две кости</a:t>
            </a:r>
          </a:p>
          <a:p>
            <a:pPr lvl="1"/>
            <a:r>
              <a:rPr lang="bg-BG" dirty="0"/>
              <a:t>Да има вендузи, смаляващи се към върха</a:t>
            </a:r>
          </a:p>
        </p:txBody>
      </p:sp>
    </p:spTree>
    <p:extLst>
      <p:ext uri="{BB962C8B-B14F-4D97-AF65-F5344CB8AC3E}">
        <p14:creationId xmlns:p14="http://schemas.microsoft.com/office/powerpoint/2010/main" val="1458561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1420C5B6-290B-4636-A212-BAFF3101753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464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№8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Морфинг</a:t>
            </a:r>
            <a:r>
              <a:rPr lang="bg-BG" dirty="0"/>
              <a:t> между сърце и сфера</a:t>
            </a:r>
            <a:endParaRPr lang="en-US" dirty="0"/>
          </a:p>
          <a:p>
            <a:pPr lvl="1"/>
            <a:r>
              <a:rPr lang="bg-BG" dirty="0"/>
              <a:t>Направете модел на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dirty="0"/>
              <a:t>D</a:t>
            </a:r>
            <a:r>
              <a:rPr lang="bg-BG" dirty="0"/>
              <a:t> сърце</a:t>
            </a:r>
            <a:r>
              <a:rPr lang="en-US" dirty="0"/>
              <a:t> – </a:t>
            </a:r>
            <a:r>
              <a:rPr lang="bg-BG" dirty="0"/>
              <a:t>има формула за това, намерете я, ама не в решенията</a:t>
            </a:r>
          </a:p>
          <a:p>
            <a:pPr lvl="1"/>
            <a:r>
              <a:rPr lang="bg-BG" dirty="0"/>
              <a:t>То да тупти до сфера чрез </a:t>
            </a:r>
            <a:r>
              <a:rPr lang="bg-BG" dirty="0" err="1"/>
              <a:t>морфинг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64333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D27345AF-2B8F-4331-8209-F00D9906B9B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1933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Разпадащ се куб</a:t>
            </a:r>
          </a:p>
          <a:p>
            <a:pPr lvl="1"/>
            <a:r>
              <a:rPr lang="bg-BG" dirty="0"/>
              <a:t>Куб е съставен от случайни точки във вътрешността му</a:t>
            </a:r>
          </a:p>
          <a:p>
            <a:pPr lvl="1"/>
            <a:r>
              <a:rPr lang="bg-BG" dirty="0"/>
              <a:t>От един момент те падат долу с потопване</a:t>
            </a:r>
          </a:p>
          <a:p>
            <a:pPr lvl="1"/>
            <a:r>
              <a:rPr lang="bg-BG" dirty="0"/>
              <a:t>Падането не е пряко надолу, а с отклонение от вертикала – индивидуално за всяка точка</a:t>
            </a:r>
          </a:p>
        </p:txBody>
      </p:sp>
    </p:spTree>
    <p:extLst>
      <p:ext uri="{BB962C8B-B14F-4D97-AF65-F5344CB8AC3E}">
        <p14:creationId xmlns:p14="http://schemas.microsoft.com/office/powerpoint/2010/main" val="743504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5D274382-3810-4AA2-A485-EAD406A335C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100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Гръбнак, врат и глава</a:t>
            </a:r>
          </a:p>
          <a:p>
            <a:pPr lvl="1"/>
            <a:r>
              <a:rPr lang="bg-BG" dirty="0"/>
              <a:t>Използвайте скелета от пример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E1204</a:t>
            </a:r>
            <a:endParaRPr lang="bg-B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bg-BG" dirty="0"/>
              <a:t>Тазовите кости да не са на едно ниво</a:t>
            </a:r>
            <a:endParaRPr lang="en-US" dirty="0"/>
          </a:p>
          <a:p>
            <a:pPr lvl="1"/>
            <a:r>
              <a:rPr lang="bg-BG" dirty="0"/>
              <a:t>Добавете гръбнак от няколко кости</a:t>
            </a:r>
          </a:p>
          <a:p>
            <a:pPr lvl="1"/>
            <a:r>
              <a:rPr lang="bg-BG" dirty="0"/>
              <a:t>Добавете врат и глава</a:t>
            </a:r>
          </a:p>
        </p:txBody>
      </p:sp>
    </p:spTree>
    <p:extLst>
      <p:ext uri="{BB962C8B-B14F-4D97-AF65-F5344CB8AC3E}">
        <p14:creationId xmlns:p14="http://schemas.microsoft.com/office/powerpoint/2010/main" val="1965891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Текст се разбива на плочки</a:t>
            </a:r>
          </a:p>
          <a:p>
            <a:pPr lvl="1"/>
            <a:r>
              <a:rPr lang="bg-BG" dirty="0"/>
              <a:t>Създайте текст като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dirty="0"/>
              <a:t>D </a:t>
            </a:r>
            <a:r>
              <a:rPr lang="bg-BG" dirty="0"/>
              <a:t>форма</a:t>
            </a:r>
          </a:p>
          <a:p>
            <a:pPr lvl="1"/>
            <a:r>
              <a:rPr lang="bg-BG" dirty="0"/>
              <a:t>Текстът да се разпада на плочки на пода</a:t>
            </a:r>
          </a:p>
          <a:p>
            <a:pPr lvl="1"/>
            <a:r>
              <a:rPr lang="bg-BG" dirty="0"/>
              <a:t>След това бързо да се възстановява</a:t>
            </a:r>
          </a:p>
          <a:p>
            <a:pPr marL="457200" lvl="1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7458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6CF77FFC-BB5B-4D48-A9CD-841265B33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78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2430879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268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98775F5C-926F-4756-A850-14A2A2B3C3F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5FD475E-31E0-4B9C-AB78-3FF605AE25D2}"/>
              </a:ext>
            </a:extLst>
          </p:cNvPr>
          <p:cNvGrpSpPr/>
          <p:nvPr/>
        </p:nvGrpSpPr>
        <p:grpSpPr>
          <a:xfrm>
            <a:off x="4639056" y="3000331"/>
            <a:ext cx="2074366" cy="638980"/>
            <a:chOff x="226888" y="5008538"/>
            <a:chExt cx="2074366" cy="638980"/>
          </a:xfrm>
        </p:grpSpPr>
        <p:sp>
          <p:nvSpPr>
            <p:cNvPr id="6" name="Text Placeholder 2">
              <a:extLst>
                <a:ext uri="{FF2B5EF4-FFF2-40B4-BE49-F238E27FC236}">
                  <a16:creationId xmlns:a16="http://schemas.microsoft.com/office/drawing/2014/main" id="{BA294BB5-07C7-40F7-B6DF-A2A282643E5C}"/>
                </a:ext>
              </a:extLst>
            </p:cNvPr>
            <p:cNvSpPr txBox="1">
              <a:spLocks/>
            </p:cNvSpPr>
            <p:nvPr/>
          </p:nvSpPr>
          <p:spPr>
            <a:xfrm>
              <a:off x="1369888" y="5011943"/>
              <a:ext cx="931366" cy="63557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Тазови кости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5F8F5EC-91E5-4989-885F-97E741B1DE74}"/>
                </a:ext>
              </a:extLst>
            </p:cNvPr>
            <p:cNvCxnSpPr>
              <a:cxnSpLocks/>
            </p:cNvCxnSpPr>
            <p:nvPr/>
          </p:nvCxnSpPr>
          <p:spPr>
            <a:xfrm>
              <a:off x="226888" y="5008538"/>
              <a:ext cx="2074366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40DFB8-A0E5-4332-820A-CFFC917F18A7}"/>
              </a:ext>
            </a:extLst>
          </p:cNvPr>
          <p:cNvGrpSpPr/>
          <p:nvPr/>
        </p:nvGrpSpPr>
        <p:grpSpPr>
          <a:xfrm>
            <a:off x="2474774" y="2667000"/>
            <a:ext cx="2074366" cy="381000"/>
            <a:chOff x="226888" y="5008538"/>
            <a:chExt cx="2074366" cy="381000"/>
          </a:xfrm>
        </p:grpSpPr>
        <p:sp>
          <p:nvSpPr>
            <p:cNvPr id="11" name="Text Placeholder 2">
              <a:extLst>
                <a:ext uri="{FF2B5EF4-FFF2-40B4-BE49-F238E27FC236}">
                  <a16:creationId xmlns:a16="http://schemas.microsoft.com/office/drawing/2014/main" id="{28BD32AE-4C6B-4B1E-ACAD-FA4FEDB55692}"/>
                </a:ext>
              </a:extLst>
            </p:cNvPr>
            <p:cNvSpPr txBox="1">
              <a:spLocks/>
            </p:cNvSpPr>
            <p:nvPr/>
          </p:nvSpPr>
          <p:spPr>
            <a:xfrm>
              <a:off x="226888" y="5011944"/>
              <a:ext cx="1066800" cy="37759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Гръбнак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0F54D1-8EB3-45AE-BC85-85323878B0DF}"/>
                </a:ext>
              </a:extLst>
            </p:cNvPr>
            <p:cNvCxnSpPr>
              <a:cxnSpLocks/>
            </p:cNvCxnSpPr>
            <p:nvPr/>
          </p:nvCxnSpPr>
          <p:spPr>
            <a:xfrm>
              <a:off x="226888" y="5008538"/>
              <a:ext cx="2074366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A14CB1-79E6-4F27-BF3F-35252A2994DB}"/>
              </a:ext>
            </a:extLst>
          </p:cNvPr>
          <p:cNvGrpSpPr/>
          <p:nvPr/>
        </p:nvGrpSpPr>
        <p:grpSpPr>
          <a:xfrm>
            <a:off x="4565245" y="2183647"/>
            <a:ext cx="2074366" cy="638980"/>
            <a:chOff x="226888" y="5008538"/>
            <a:chExt cx="2074366" cy="638980"/>
          </a:xfrm>
        </p:grpSpPr>
        <p:sp>
          <p:nvSpPr>
            <p:cNvPr id="14" name="Text Placeholder 2">
              <a:extLst>
                <a:ext uri="{FF2B5EF4-FFF2-40B4-BE49-F238E27FC236}">
                  <a16:creationId xmlns:a16="http://schemas.microsoft.com/office/drawing/2014/main" id="{696C7798-52AC-48E1-A526-0709BFE9B076}"/>
                </a:ext>
              </a:extLst>
            </p:cNvPr>
            <p:cNvSpPr txBox="1">
              <a:spLocks/>
            </p:cNvSpPr>
            <p:nvPr/>
          </p:nvSpPr>
          <p:spPr>
            <a:xfrm>
              <a:off x="1369888" y="5011943"/>
              <a:ext cx="931366" cy="63557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Врат и глава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75B3366-103E-4CEA-BF0B-DFA2C191487F}"/>
                </a:ext>
              </a:extLst>
            </p:cNvPr>
            <p:cNvCxnSpPr>
              <a:cxnSpLocks/>
            </p:cNvCxnSpPr>
            <p:nvPr/>
          </p:nvCxnSpPr>
          <p:spPr>
            <a:xfrm>
              <a:off x="226888" y="5008538"/>
              <a:ext cx="2074366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8719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Ръце</a:t>
            </a:r>
          </a:p>
          <a:p>
            <a:pPr lvl="1"/>
            <a:r>
              <a:rPr lang="bg-BG" dirty="0"/>
              <a:t>Добавете ръце на скелета</a:t>
            </a:r>
          </a:p>
          <a:p>
            <a:pPr lvl="1"/>
            <a:r>
              <a:rPr lang="bg-BG" dirty="0"/>
              <a:t>Да имат три видими фрагмента – от рамо до лакът, до китка и самата китка</a:t>
            </a:r>
          </a:p>
        </p:txBody>
      </p:sp>
    </p:spTree>
    <p:extLst>
      <p:ext uri="{BB962C8B-B14F-4D97-AF65-F5344CB8AC3E}">
        <p14:creationId xmlns:p14="http://schemas.microsoft.com/office/powerpoint/2010/main" val="224541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E0FFD4F0-2B1E-4C21-9E8F-B2F48A938F4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78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116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Клекове</a:t>
            </a:r>
          </a:p>
          <a:p>
            <a:pPr lvl="1"/>
            <a:r>
              <a:rPr lang="bg-BG" dirty="0"/>
              <a:t>Направете скелетът да кляка</a:t>
            </a:r>
          </a:p>
          <a:p>
            <a:pPr lvl="1"/>
            <a:r>
              <a:rPr lang="bg-BG" dirty="0"/>
              <a:t>Да има сгъване в колената и в лактите</a:t>
            </a:r>
          </a:p>
          <a:p>
            <a:pPr lvl="1"/>
            <a:r>
              <a:rPr lang="bg-BG" dirty="0"/>
              <a:t>Ходилата да са „заковани“ на едно ниво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004428-FC89-47BA-A47F-E375FE042CA1}"/>
              </a:ext>
            </a:extLst>
          </p:cNvPr>
          <p:cNvGrpSpPr/>
          <p:nvPr/>
        </p:nvGrpSpPr>
        <p:grpSpPr>
          <a:xfrm>
            <a:off x="6084570" y="5189220"/>
            <a:ext cx="2397920" cy="903061"/>
            <a:chOff x="-1104232" y="4486477"/>
            <a:chExt cx="2397920" cy="903061"/>
          </a:xfrm>
        </p:grpSpPr>
        <p:sp>
          <p:nvSpPr>
            <p:cNvPr id="11" name="Text Placeholder 2">
              <a:extLst>
                <a:ext uri="{FF2B5EF4-FFF2-40B4-BE49-F238E27FC236}">
                  <a16:creationId xmlns:a16="http://schemas.microsoft.com/office/drawing/2014/main" id="{C5A81C8E-6FD8-4A8B-ABD0-8C13C44884F0}"/>
                </a:ext>
              </a:extLst>
            </p:cNvPr>
            <p:cNvSpPr txBox="1">
              <a:spLocks/>
            </p:cNvSpPr>
            <p:nvPr/>
          </p:nvSpPr>
          <p:spPr>
            <a:xfrm>
              <a:off x="-154112" y="4486477"/>
              <a:ext cx="1447800" cy="903061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Ходилото се запазва на едно ниво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763AE3-EE3D-4AFA-B116-0D4BCA163715}"/>
                </a:ext>
              </a:extLst>
            </p:cNvPr>
            <p:cNvCxnSpPr>
              <a:cxnSpLocks/>
            </p:cNvCxnSpPr>
            <p:nvPr/>
          </p:nvCxnSpPr>
          <p:spPr>
            <a:xfrm>
              <a:off x="-1104232" y="5388308"/>
              <a:ext cx="2397920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557DDD-22CD-4AF9-A02D-0C872D225427}"/>
              </a:ext>
            </a:extLst>
          </p:cNvPr>
          <p:cNvGrpSpPr/>
          <p:nvPr/>
        </p:nvGrpSpPr>
        <p:grpSpPr>
          <a:xfrm>
            <a:off x="3112770" y="3958590"/>
            <a:ext cx="773430" cy="2133600"/>
            <a:chOff x="3112770" y="3958590"/>
            <a:chExt cx="773430" cy="2133600"/>
          </a:xfrm>
          <a:effectLst>
            <a:outerShdw dir="5400000" algn="ctr" rotWithShape="0">
              <a:srgbClr val="000000"/>
            </a:outerShdw>
          </a:effectLst>
          <a:scene3d>
            <a:camera prst="orthographicFront"/>
            <a:lightRig rig="flat" dir="t"/>
          </a:scene3d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0CD4E3-8EBD-4B93-B409-8A4BFA01108F}"/>
                </a:ext>
              </a:extLst>
            </p:cNvPr>
            <p:cNvCxnSpPr>
              <a:cxnSpLocks/>
            </p:cNvCxnSpPr>
            <p:nvPr/>
          </p:nvCxnSpPr>
          <p:spPr>
            <a:xfrm>
              <a:off x="3326130" y="3958590"/>
              <a:ext cx="49530" cy="107442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CBD3E96-60D7-4B2A-9D90-F8F70CFC3C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2770" y="5033010"/>
              <a:ext cx="262890" cy="105156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75ED377-30CE-44A3-8D3B-E9A914E19C3B}"/>
                </a:ext>
              </a:extLst>
            </p:cNvPr>
            <p:cNvCxnSpPr>
              <a:cxnSpLocks/>
            </p:cNvCxnSpPr>
            <p:nvPr/>
          </p:nvCxnSpPr>
          <p:spPr>
            <a:xfrm>
              <a:off x="3112770" y="6084570"/>
              <a:ext cx="773430" cy="762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4B888B-AD09-4129-BB5C-C39E9E2AB694}"/>
              </a:ext>
            </a:extLst>
          </p:cNvPr>
          <p:cNvGrpSpPr/>
          <p:nvPr/>
        </p:nvGrpSpPr>
        <p:grpSpPr>
          <a:xfrm>
            <a:off x="5139690" y="5189220"/>
            <a:ext cx="998220" cy="896405"/>
            <a:chOff x="3079161" y="5195785"/>
            <a:chExt cx="998220" cy="896405"/>
          </a:xfrm>
          <a:effectLst>
            <a:outerShdw dir="5400000" algn="ctr" rotWithShape="0">
              <a:srgbClr val="000000"/>
            </a:outerShdw>
          </a:effectLst>
          <a:scene3d>
            <a:camera prst="orthographicFront"/>
            <a:lightRig rig="flat" dir="t"/>
          </a:scene3d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B85A1AD-1133-4A21-99E0-8A83CF99B396}"/>
                </a:ext>
              </a:extLst>
            </p:cNvPr>
            <p:cNvCxnSpPr>
              <a:cxnSpLocks/>
            </p:cNvCxnSpPr>
            <p:nvPr/>
          </p:nvCxnSpPr>
          <p:spPr>
            <a:xfrm>
              <a:off x="3079161" y="5195785"/>
              <a:ext cx="998220" cy="40386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011D7BB-49AD-431F-99E3-8BF42A1CBE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2770" y="5599645"/>
              <a:ext cx="960801" cy="484925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190ED6E-04D9-46DB-9ACE-60029D20DA70}"/>
                </a:ext>
              </a:extLst>
            </p:cNvPr>
            <p:cNvCxnSpPr>
              <a:cxnSpLocks/>
            </p:cNvCxnSpPr>
            <p:nvPr/>
          </p:nvCxnSpPr>
          <p:spPr>
            <a:xfrm>
              <a:off x="3112770" y="6084570"/>
              <a:ext cx="773430" cy="7620"/>
            </a:xfrm>
            <a:prstGeom prst="line">
              <a:avLst/>
            </a:prstGeom>
            <a:ln w="76200">
              <a:solidFill>
                <a:srgbClr val="FFCCFF"/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rgbClr val="FF388C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430785F-C63F-4920-B2D9-281C6F04BCF8}"/>
              </a:ext>
            </a:extLst>
          </p:cNvPr>
          <p:cNvCxnSpPr>
            <a:cxnSpLocks/>
          </p:cNvCxnSpPr>
          <p:nvPr/>
        </p:nvCxnSpPr>
        <p:spPr>
          <a:xfrm>
            <a:off x="5173299" y="6078005"/>
            <a:ext cx="773430" cy="7620"/>
          </a:xfrm>
          <a:prstGeom prst="line">
            <a:avLst/>
          </a:prstGeom>
          <a:ln w="76200">
            <a:solidFill>
              <a:srgbClr val="FFCCFF"/>
            </a:solidFill>
            <a:headEnd type="oval" w="med" len="med"/>
            <a:tailEnd type="oval" w="med" len="med"/>
          </a:ln>
          <a:scene3d>
            <a:camera prst="orthographicFront"/>
            <a:lightRig rig="flat" dir="t"/>
          </a:scene3d>
          <a:sp3d contourW="12700" prstMaterial="matte">
            <a:bevelT w="152400" h="50800" prst="softRound"/>
            <a:contourClr>
              <a:srgbClr val="FF388C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9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EAEC5A-8986-45D4-B98A-02652F335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104901"/>
            <a:ext cx="0" cy="0"/>
          </a:xfrm>
          <a:prstGeom prst="rect">
            <a:avLst/>
          </a:prstGeom>
        </p:spPr>
      </p:pic>
      <p:pic>
        <p:nvPicPr>
          <p:cNvPr id="3" name="Picture 2">
            <a:hlinkClick r:id="rId3" action="ppaction://hlinkfile"/>
            <a:extLst>
              <a:ext uri="{FF2B5EF4-FFF2-40B4-BE49-F238E27FC236}">
                <a16:creationId xmlns:a16="http://schemas.microsoft.com/office/drawing/2014/main" id="{B6E528AD-7699-43E0-B3D2-7E6D48A8107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975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7574D605-F879-4F32-AFA7-FFD5F3AA254C}"/>
              </a:ext>
            </a:extLst>
          </p:cNvPr>
          <p:cNvSpPr/>
          <p:nvPr/>
        </p:nvSpPr>
        <p:spPr>
          <a:xfrm>
            <a:off x="5541703" y="3021788"/>
            <a:ext cx="2214241" cy="2214241"/>
          </a:xfrm>
          <a:prstGeom prst="ellipse">
            <a:avLst/>
          </a:prstGeom>
          <a:noFill/>
          <a:ln w="3175">
            <a:solidFill>
              <a:srgbClr val="FF388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Локална зона</a:t>
            </a:r>
          </a:p>
          <a:p>
            <a:pPr lvl="1"/>
            <a:r>
              <a:rPr lang="bg-BG" dirty="0"/>
              <a:t>На базата на пример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E1208</a:t>
            </a:r>
            <a:r>
              <a:rPr lang="en-US" dirty="0"/>
              <a:t> </a:t>
            </a:r>
            <a:r>
              <a:rPr lang="bg-BG" dirty="0"/>
              <a:t>направете сгъването да е в локална зона около средата</a:t>
            </a:r>
          </a:p>
          <a:p>
            <a:pPr lvl="1"/>
            <a:endParaRPr lang="bg-BG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8EF9425-ACD1-4AEC-A483-ED39A5679318}"/>
              </a:ext>
            </a:extLst>
          </p:cNvPr>
          <p:cNvSpPr/>
          <p:nvPr/>
        </p:nvSpPr>
        <p:spPr>
          <a:xfrm>
            <a:off x="915323" y="3435927"/>
            <a:ext cx="2769985" cy="2733964"/>
          </a:xfrm>
          <a:custGeom>
            <a:avLst/>
            <a:gdLst>
              <a:gd name="connsiteX0" fmla="*/ 1265382 w 2216727"/>
              <a:gd name="connsiteY0" fmla="*/ 2733964 h 2733964"/>
              <a:gd name="connsiteX1" fmla="*/ 2216727 w 2216727"/>
              <a:gd name="connsiteY1" fmla="*/ 2521528 h 2733964"/>
              <a:gd name="connsiteX2" fmla="*/ 332509 w 2216727"/>
              <a:gd name="connsiteY2" fmla="*/ 0 h 2733964"/>
              <a:gd name="connsiteX3" fmla="*/ 0 w 2216727"/>
              <a:gd name="connsiteY3" fmla="*/ 914400 h 2733964"/>
              <a:gd name="connsiteX4" fmla="*/ 1265382 w 2216727"/>
              <a:gd name="connsiteY4" fmla="*/ 2733964 h 2733964"/>
              <a:gd name="connsiteX0" fmla="*/ 1265382 w 2216727"/>
              <a:gd name="connsiteY0" fmla="*/ 2733964 h 2733964"/>
              <a:gd name="connsiteX1" fmla="*/ 2216727 w 2216727"/>
              <a:gd name="connsiteY1" fmla="*/ 2521528 h 2733964"/>
              <a:gd name="connsiteX2" fmla="*/ 332509 w 2216727"/>
              <a:gd name="connsiteY2" fmla="*/ 0 h 2733964"/>
              <a:gd name="connsiteX3" fmla="*/ 0 w 2216727"/>
              <a:gd name="connsiteY3" fmla="*/ 914400 h 2733964"/>
              <a:gd name="connsiteX4" fmla="*/ 1265382 w 2216727"/>
              <a:gd name="connsiteY4" fmla="*/ 2733964 h 2733964"/>
              <a:gd name="connsiteX0" fmla="*/ 1265382 w 2216727"/>
              <a:gd name="connsiteY0" fmla="*/ 2733964 h 2733964"/>
              <a:gd name="connsiteX1" fmla="*/ 2216727 w 2216727"/>
              <a:gd name="connsiteY1" fmla="*/ 2521528 h 2733964"/>
              <a:gd name="connsiteX2" fmla="*/ 332509 w 2216727"/>
              <a:gd name="connsiteY2" fmla="*/ 0 h 2733964"/>
              <a:gd name="connsiteX3" fmla="*/ 0 w 2216727"/>
              <a:gd name="connsiteY3" fmla="*/ 914400 h 2733964"/>
              <a:gd name="connsiteX4" fmla="*/ 1265382 w 2216727"/>
              <a:gd name="connsiteY4" fmla="*/ 2733964 h 2733964"/>
              <a:gd name="connsiteX0" fmla="*/ 1265382 w 2216727"/>
              <a:gd name="connsiteY0" fmla="*/ 2733964 h 2733964"/>
              <a:gd name="connsiteX1" fmla="*/ 2216727 w 2216727"/>
              <a:gd name="connsiteY1" fmla="*/ 2521528 h 2733964"/>
              <a:gd name="connsiteX2" fmla="*/ 332509 w 2216727"/>
              <a:gd name="connsiteY2" fmla="*/ 0 h 2733964"/>
              <a:gd name="connsiteX3" fmla="*/ 0 w 2216727"/>
              <a:gd name="connsiteY3" fmla="*/ 914400 h 2733964"/>
              <a:gd name="connsiteX4" fmla="*/ 1265382 w 2216727"/>
              <a:gd name="connsiteY4" fmla="*/ 2733964 h 2733964"/>
              <a:gd name="connsiteX0" fmla="*/ 1265382 w 2216727"/>
              <a:gd name="connsiteY0" fmla="*/ 2733964 h 2733964"/>
              <a:gd name="connsiteX1" fmla="*/ 2216727 w 2216727"/>
              <a:gd name="connsiteY1" fmla="*/ 2521528 h 2733964"/>
              <a:gd name="connsiteX2" fmla="*/ 332509 w 2216727"/>
              <a:gd name="connsiteY2" fmla="*/ 0 h 2733964"/>
              <a:gd name="connsiteX3" fmla="*/ 0 w 2216727"/>
              <a:gd name="connsiteY3" fmla="*/ 914400 h 2733964"/>
              <a:gd name="connsiteX4" fmla="*/ 1265382 w 2216727"/>
              <a:gd name="connsiteY4" fmla="*/ 2733964 h 2733964"/>
              <a:gd name="connsiteX0" fmla="*/ 1117600 w 2068945"/>
              <a:gd name="connsiteY0" fmla="*/ 2733964 h 2733964"/>
              <a:gd name="connsiteX1" fmla="*/ 2068945 w 2068945"/>
              <a:gd name="connsiteY1" fmla="*/ 2521528 h 2733964"/>
              <a:gd name="connsiteX2" fmla="*/ 184727 w 2068945"/>
              <a:gd name="connsiteY2" fmla="*/ 0 h 2733964"/>
              <a:gd name="connsiteX3" fmla="*/ 0 w 2068945"/>
              <a:gd name="connsiteY3" fmla="*/ 812800 h 2733964"/>
              <a:gd name="connsiteX4" fmla="*/ 1117600 w 2068945"/>
              <a:gd name="connsiteY4" fmla="*/ 2733964 h 2733964"/>
              <a:gd name="connsiteX0" fmla="*/ 1117600 w 2068945"/>
              <a:gd name="connsiteY0" fmla="*/ 2733964 h 2733964"/>
              <a:gd name="connsiteX1" fmla="*/ 2068945 w 2068945"/>
              <a:gd name="connsiteY1" fmla="*/ 2521528 h 2733964"/>
              <a:gd name="connsiteX2" fmla="*/ 184727 w 2068945"/>
              <a:gd name="connsiteY2" fmla="*/ 0 h 2733964"/>
              <a:gd name="connsiteX3" fmla="*/ 0 w 2068945"/>
              <a:gd name="connsiteY3" fmla="*/ 812800 h 2733964"/>
              <a:gd name="connsiteX4" fmla="*/ 1117600 w 2068945"/>
              <a:gd name="connsiteY4" fmla="*/ 2733964 h 2733964"/>
              <a:gd name="connsiteX0" fmla="*/ 1603433 w 2554778"/>
              <a:gd name="connsiteY0" fmla="*/ 2733964 h 2733964"/>
              <a:gd name="connsiteX1" fmla="*/ 2554778 w 2554778"/>
              <a:gd name="connsiteY1" fmla="*/ 2521528 h 2733964"/>
              <a:gd name="connsiteX2" fmla="*/ 0 w 2554778"/>
              <a:gd name="connsiteY2" fmla="*/ 0 h 2733964"/>
              <a:gd name="connsiteX3" fmla="*/ 485833 w 2554778"/>
              <a:gd name="connsiteY3" fmla="*/ 812800 h 2733964"/>
              <a:gd name="connsiteX4" fmla="*/ 1603433 w 2554778"/>
              <a:gd name="connsiteY4" fmla="*/ 2733964 h 2733964"/>
              <a:gd name="connsiteX0" fmla="*/ 1818640 w 2769985"/>
              <a:gd name="connsiteY0" fmla="*/ 2733964 h 2733964"/>
              <a:gd name="connsiteX1" fmla="*/ 2769985 w 2769985"/>
              <a:gd name="connsiteY1" fmla="*/ 2521528 h 2733964"/>
              <a:gd name="connsiteX2" fmla="*/ 215207 w 2769985"/>
              <a:gd name="connsiteY2" fmla="*/ 0 h 2733964"/>
              <a:gd name="connsiteX3" fmla="*/ 0 w 2769985"/>
              <a:gd name="connsiteY3" fmla="*/ 909320 h 2733964"/>
              <a:gd name="connsiteX4" fmla="*/ 1818640 w 2769985"/>
              <a:gd name="connsiteY4" fmla="*/ 2733964 h 2733964"/>
              <a:gd name="connsiteX0" fmla="*/ 1818640 w 2769985"/>
              <a:gd name="connsiteY0" fmla="*/ 2733964 h 2733964"/>
              <a:gd name="connsiteX1" fmla="*/ 2769985 w 2769985"/>
              <a:gd name="connsiteY1" fmla="*/ 2521528 h 2733964"/>
              <a:gd name="connsiteX2" fmla="*/ 215207 w 2769985"/>
              <a:gd name="connsiteY2" fmla="*/ 0 h 2733964"/>
              <a:gd name="connsiteX3" fmla="*/ 0 w 2769985"/>
              <a:gd name="connsiteY3" fmla="*/ 909320 h 2733964"/>
              <a:gd name="connsiteX4" fmla="*/ 1818640 w 2769985"/>
              <a:gd name="connsiteY4" fmla="*/ 2733964 h 2733964"/>
              <a:gd name="connsiteX0" fmla="*/ 1818640 w 2769985"/>
              <a:gd name="connsiteY0" fmla="*/ 2733964 h 2733964"/>
              <a:gd name="connsiteX1" fmla="*/ 2769985 w 2769985"/>
              <a:gd name="connsiteY1" fmla="*/ 2521528 h 2733964"/>
              <a:gd name="connsiteX2" fmla="*/ 215207 w 2769985"/>
              <a:gd name="connsiteY2" fmla="*/ 0 h 2733964"/>
              <a:gd name="connsiteX3" fmla="*/ 0 w 2769985"/>
              <a:gd name="connsiteY3" fmla="*/ 909320 h 2733964"/>
              <a:gd name="connsiteX4" fmla="*/ 1818640 w 2769985"/>
              <a:gd name="connsiteY4" fmla="*/ 2733964 h 273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985" h="2733964">
                <a:moveTo>
                  <a:pt x="1818640" y="2733964"/>
                </a:moveTo>
                <a:lnTo>
                  <a:pt x="2769985" y="2521528"/>
                </a:lnTo>
                <a:cubicBezTo>
                  <a:pt x="2751512" y="932873"/>
                  <a:pt x="1563716" y="0"/>
                  <a:pt x="215207" y="0"/>
                </a:cubicBezTo>
                <a:lnTo>
                  <a:pt x="0" y="909320"/>
                </a:lnTo>
                <a:cubicBezTo>
                  <a:pt x="1650230" y="843434"/>
                  <a:pt x="1840191" y="1684098"/>
                  <a:pt x="1818640" y="2733964"/>
                </a:cubicBezTo>
                <a:close/>
              </a:path>
            </a:pathLst>
          </a:custGeom>
          <a:gradFill flip="none" rotWithShape="1">
            <a:gsLst>
              <a:gs pos="33000">
                <a:schemeClr val="accent1">
                  <a:lumMod val="40000"/>
                  <a:lumOff val="60000"/>
                </a:schemeClr>
              </a:gs>
              <a:gs pos="100000">
                <a:srgbClr val="FFCCFF"/>
              </a:gs>
            </a:gsLst>
            <a:lin ang="18900000" scaled="1"/>
            <a:tileRect/>
          </a:gra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9A7F40E-8702-4225-A63A-192368D4534A}"/>
              </a:ext>
            </a:extLst>
          </p:cNvPr>
          <p:cNvSpPr/>
          <p:nvPr/>
        </p:nvSpPr>
        <p:spPr>
          <a:xfrm>
            <a:off x="4581237" y="3373289"/>
            <a:ext cx="2825498" cy="2796602"/>
          </a:xfrm>
          <a:custGeom>
            <a:avLst/>
            <a:gdLst>
              <a:gd name="connsiteX0" fmla="*/ 932872 w 1856509"/>
              <a:gd name="connsiteY0" fmla="*/ 2752436 h 2752436"/>
              <a:gd name="connsiteX1" fmla="*/ 1856509 w 1856509"/>
              <a:gd name="connsiteY1" fmla="*/ 2752436 h 2752436"/>
              <a:gd name="connsiteX2" fmla="*/ 1847272 w 1856509"/>
              <a:gd name="connsiteY2" fmla="*/ 1468581 h 2752436"/>
              <a:gd name="connsiteX3" fmla="*/ 1413163 w 1856509"/>
              <a:gd name="connsiteY3" fmla="*/ 812800 h 2752436"/>
              <a:gd name="connsiteX4" fmla="*/ 9236 w 1856509"/>
              <a:gd name="connsiteY4" fmla="*/ 0 h 2752436"/>
              <a:gd name="connsiteX5" fmla="*/ 0 w 1856509"/>
              <a:gd name="connsiteY5" fmla="*/ 794327 h 2752436"/>
              <a:gd name="connsiteX6" fmla="*/ 1025236 w 1856509"/>
              <a:gd name="connsiteY6" fmla="*/ 914400 h 2752436"/>
              <a:gd name="connsiteX7" fmla="*/ 1071418 w 1856509"/>
              <a:gd name="connsiteY7" fmla="*/ 1440872 h 2752436"/>
              <a:gd name="connsiteX8" fmla="*/ 932872 w 1856509"/>
              <a:gd name="connsiteY8" fmla="*/ 2752436 h 2752436"/>
              <a:gd name="connsiteX0" fmla="*/ 932872 w 1856509"/>
              <a:gd name="connsiteY0" fmla="*/ 2752436 h 2752436"/>
              <a:gd name="connsiteX1" fmla="*/ 1856509 w 1856509"/>
              <a:gd name="connsiteY1" fmla="*/ 2752436 h 2752436"/>
              <a:gd name="connsiteX2" fmla="*/ 1847272 w 1856509"/>
              <a:gd name="connsiteY2" fmla="*/ 1468581 h 2752436"/>
              <a:gd name="connsiteX3" fmla="*/ 900083 w 1856509"/>
              <a:gd name="connsiteY3" fmla="*/ 10160 h 2752436"/>
              <a:gd name="connsiteX4" fmla="*/ 9236 w 1856509"/>
              <a:gd name="connsiteY4" fmla="*/ 0 h 2752436"/>
              <a:gd name="connsiteX5" fmla="*/ 0 w 1856509"/>
              <a:gd name="connsiteY5" fmla="*/ 794327 h 2752436"/>
              <a:gd name="connsiteX6" fmla="*/ 1025236 w 1856509"/>
              <a:gd name="connsiteY6" fmla="*/ 914400 h 2752436"/>
              <a:gd name="connsiteX7" fmla="*/ 1071418 w 1856509"/>
              <a:gd name="connsiteY7" fmla="*/ 1440872 h 2752436"/>
              <a:gd name="connsiteX8" fmla="*/ 932872 w 1856509"/>
              <a:gd name="connsiteY8" fmla="*/ 2752436 h 2752436"/>
              <a:gd name="connsiteX0" fmla="*/ 1237672 w 2161309"/>
              <a:gd name="connsiteY0" fmla="*/ 2752436 h 2752436"/>
              <a:gd name="connsiteX1" fmla="*/ 2161309 w 2161309"/>
              <a:gd name="connsiteY1" fmla="*/ 2752436 h 2752436"/>
              <a:gd name="connsiteX2" fmla="*/ 2152072 w 2161309"/>
              <a:gd name="connsiteY2" fmla="*/ 1468581 h 2752436"/>
              <a:gd name="connsiteX3" fmla="*/ 1204883 w 2161309"/>
              <a:gd name="connsiteY3" fmla="*/ 10160 h 2752436"/>
              <a:gd name="connsiteX4" fmla="*/ 314036 w 2161309"/>
              <a:gd name="connsiteY4" fmla="*/ 0 h 2752436"/>
              <a:gd name="connsiteX5" fmla="*/ 0 w 2161309"/>
              <a:gd name="connsiteY5" fmla="*/ 931487 h 2752436"/>
              <a:gd name="connsiteX6" fmla="*/ 1330036 w 2161309"/>
              <a:gd name="connsiteY6" fmla="*/ 914400 h 2752436"/>
              <a:gd name="connsiteX7" fmla="*/ 1376218 w 2161309"/>
              <a:gd name="connsiteY7" fmla="*/ 1440872 h 2752436"/>
              <a:gd name="connsiteX8" fmla="*/ 1237672 w 2161309"/>
              <a:gd name="connsiteY8" fmla="*/ 2752436 h 2752436"/>
              <a:gd name="connsiteX0" fmla="*/ 1237672 w 2161309"/>
              <a:gd name="connsiteY0" fmla="*/ 2742276 h 2742276"/>
              <a:gd name="connsiteX1" fmla="*/ 2161309 w 2161309"/>
              <a:gd name="connsiteY1" fmla="*/ 2742276 h 2742276"/>
              <a:gd name="connsiteX2" fmla="*/ 2152072 w 2161309"/>
              <a:gd name="connsiteY2" fmla="*/ 1458421 h 2742276"/>
              <a:gd name="connsiteX3" fmla="*/ 1204883 w 2161309"/>
              <a:gd name="connsiteY3" fmla="*/ 0 h 2742276"/>
              <a:gd name="connsiteX4" fmla="*/ 29556 w 2161309"/>
              <a:gd name="connsiteY4" fmla="*/ 5080 h 2742276"/>
              <a:gd name="connsiteX5" fmla="*/ 0 w 2161309"/>
              <a:gd name="connsiteY5" fmla="*/ 921327 h 2742276"/>
              <a:gd name="connsiteX6" fmla="*/ 1330036 w 2161309"/>
              <a:gd name="connsiteY6" fmla="*/ 904240 h 2742276"/>
              <a:gd name="connsiteX7" fmla="*/ 1376218 w 2161309"/>
              <a:gd name="connsiteY7" fmla="*/ 1430712 h 2742276"/>
              <a:gd name="connsiteX8" fmla="*/ 1237672 w 2161309"/>
              <a:gd name="connsiteY8" fmla="*/ 2742276 h 2742276"/>
              <a:gd name="connsiteX0" fmla="*/ 1237672 w 2161309"/>
              <a:gd name="connsiteY0" fmla="*/ 2742276 h 2742276"/>
              <a:gd name="connsiteX1" fmla="*/ 2161309 w 2161309"/>
              <a:gd name="connsiteY1" fmla="*/ 2742276 h 2742276"/>
              <a:gd name="connsiteX2" fmla="*/ 2157152 w 2161309"/>
              <a:gd name="connsiteY2" fmla="*/ 1112981 h 2742276"/>
              <a:gd name="connsiteX3" fmla="*/ 1204883 w 2161309"/>
              <a:gd name="connsiteY3" fmla="*/ 0 h 2742276"/>
              <a:gd name="connsiteX4" fmla="*/ 29556 w 2161309"/>
              <a:gd name="connsiteY4" fmla="*/ 5080 h 2742276"/>
              <a:gd name="connsiteX5" fmla="*/ 0 w 2161309"/>
              <a:gd name="connsiteY5" fmla="*/ 921327 h 2742276"/>
              <a:gd name="connsiteX6" fmla="*/ 1330036 w 2161309"/>
              <a:gd name="connsiteY6" fmla="*/ 904240 h 2742276"/>
              <a:gd name="connsiteX7" fmla="*/ 1376218 w 2161309"/>
              <a:gd name="connsiteY7" fmla="*/ 1430712 h 2742276"/>
              <a:gd name="connsiteX8" fmla="*/ 1237672 w 2161309"/>
              <a:gd name="connsiteY8" fmla="*/ 2742276 h 2742276"/>
              <a:gd name="connsiteX0" fmla="*/ 1237672 w 2168012"/>
              <a:gd name="connsiteY0" fmla="*/ 2742276 h 2742276"/>
              <a:gd name="connsiteX1" fmla="*/ 2161309 w 2168012"/>
              <a:gd name="connsiteY1" fmla="*/ 2742276 h 2742276"/>
              <a:gd name="connsiteX2" fmla="*/ 2157152 w 2168012"/>
              <a:gd name="connsiteY2" fmla="*/ 1112981 h 2742276"/>
              <a:gd name="connsiteX3" fmla="*/ 1204883 w 2168012"/>
              <a:gd name="connsiteY3" fmla="*/ 0 h 2742276"/>
              <a:gd name="connsiteX4" fmla="*/ 29556 w 2168012"/>
              <a:gd name="connsiteY4" fmla="*/ 5080 h 2742276"/>
              <a:gd name="connsiteX5" fmla="*/ 0 w 2168012"/>
              <a:gd name="connsiteY5" fmla="*/ 921327 h 2742276"/>
              <a:gd name="connsiteX6" fmla="*/ 1330036 w 2168012"/>
              <a:gd name="connsiteY6" fmla="*/ 904240 h 2742276"/>
              <a:gd name="connsiteX7" fmla="*/ 1376218 w 2168012"/>
              <a:gd name="connsiteY7" fmla="*/ 1430712 h 2742276"/>
              <a:gd name="connsiteX8" fmla="*/ 1237672 w 2168012"/>
              <a:gd name="connsiteY8" fmla="*/ 2742276 h 2742276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330036 w 2198409"/>
              <a:gd name="connsiteY6" fmla="*/ 918692 h 2756728"/>
              <a:gd name="connsiteX7" fmla="*/ 1376218 w 2198409"/>
              <a:gd name="connsiteY7" fmla="*/ 144516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330036 w 2198409"/>
              <a:gd name="connsiteY6" fmla="*/ 918692 h 2756728"/>
              <a:gd name="connsiteX7" fmla="*/ 1376218 w 2198409"/>
              <a:gd name="connsiteY7" fmla="*/ 144516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330036 w 2198409"/>
              <a:gd name="connsiteY6" fmla="*/ 918692 h 2756728"/>
              <a:gd name="connsiteX7" fmla="*/ 1376218 w 2198409"/>
              <a:gd name="connsiteY7" fmla="*/ 144516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330036 w 2198409"/>
              <a:gd name="connsiteY6" fmla="*/ 918692 h 2756728"/>
              <a:gd name="connsiteX7" fmla="*/ 1244138 w 2198409"/>
              <a:gd name="connsiteY7" fmla="*/ 139944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035396 w 2198409"/>
              <a:gd name="connsiteY6" fmla="*/ 928852 h 2756728"/>
              <a:gd name="connsiteX7" fmla="*/ 1244138 w 2198409"/>
              <a:gd name="connsiteY7" fmla="*/ 139944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035396 w 2198409"/>
              <a:gd name="connsiteY6" fmla="*/ 928852 h 2756728"/>
              <a:gd name="connsiteX7" fmla="*/ 1244138 w 2198409"/>
              <a:gd name="connsiteY7" fmla="*/ 139944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035396 w 2198409"/>
              <a:gd name="connsiteY6" fmla="*/ 928852 h 2756728"/>
              <a:gd name="connsiteX7" fmla="*/ 1244138 w 2198409"/>
              <a:gd name="connsiteY7" fmla="*/ 139944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035396 w 2198409"/>
              <a:gd name="connsiteY6" fmla="*/ 928852 h 2756728"/>
              <a:gd name="connsiteX7" fmla="*/ 1244138 w 2198409"/>
              <a:gd name="connsiteY7" fmla="*/ 139944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086196 w 2198409"/>
              <a:gd name="connsiteY6" fmla="*/ 812012 h 2756728"/>
              <a:gd name="connsiteX7" fmla="*/ 1244138 w 2198409"/>
              <a:gd name="connsiteY7" fmla="*/ 139944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086196 w 2198409"/>
              <a:gd name="connsiteY6" fmla="*/ 812012 h 2756728"/>
              <a:gd name="connsiteX7" fmla="*/ 1244138 w 2198409"/>
              <a:gd name="connsiteY7" fmla="*/ 139944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086196 w 2198409"/>
              <a:gd name="connsiteY6" fmla="*/ 812012 h 2756728"/>
              <a:gd name="connsiteX7" fmla="*/ 1244138 w 2198409"/>
              <a:gd name="connsiteY7" fmla="*/ 139944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086196 w 2198409"/>
              <a:gd name="connsiteY6" fmla="*/ 812012 h 2756728"/>
              <a:gd name="connsiteX7" fmla="*/ 1244138 w 2198409"/>
              <a:gd name="connsiteY7" fmla="*/ 139944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086196 w 2198409"/>
              <a:gd name="connsiteY6" fmla="*/ 812012 h 2756728"/>
              <a:gd name="connsiteX7" fmla="*/ 1259378 w 2198409"/>
              <a:gd name="connsiteY7" fmla="*/ 148580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060796 w 2198409"/>
              <a:gd name="connsiteY6" fmla="*/ 827252 h 2756728"/>
              <a:gd name="connsiteX7" fmla="*/ 1259378 w 2198409"/>
              <a:gd name="connsiteY7" fmla="*/ 148580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060796 w 2198409"/>
              <a:gd name="connsiteY6" fmla="*/ 827252 h 2756728"/>
              <a:gd name="connsiteX7" fmla="*/ 1259378 w 2198409"/>
              <a:gd name="connsiteY7" fmla="*/ 148580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060796 w 2198409"/>
              <a:gd name="connsiteY6" fmla="*/ 827252 h 2756728"/>
              <a:gd name="connsiteX7" fmla="*/ 1259378 w 2198409"/>
              <a:gd name="connsiteY7" fmla="*/ 148580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060796 w 2198409"/>
              <a:gd name="connsiteY6" fmla="*/ 827252 h 2756728"/>
              <a:gd name="connsiteX7" fmla="*/ 1320338 w 2198409"/>
              <a:gd name="connsiteY7" fmla="*/ 126736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060796 w 2198409"/>
              <a:gd name="connsiteY6" fmla="*/ 827252 h 2756728"/>
              <a:gd name="connsiteX7" fmla="*/ 1320338 w 2198409"/>
              <a:gd name="connsiteY7" fmla="*/ 1267364 h 2756728"/>
              <a:gd name="connsiteX8" fmla="*/ 1237672 w 2198409"/>
              <a:gd name="connsiteY8" fmla="*/ 2756728 h 2756728"/>
              <a:gd name="connsiteX0" fmla="*/ 1826952 w 2787689"/>
              <a:gd name="connsiteY0" fmla="*/ 2756728 h 2756728"/>
              <a:gd name="connsiteX1" fmla="*/ 2750589 w 2787689"/>
              <a:gd name="connsiteY1" fmla="*/ 2756728 h 2756728"/>
              <a:gd name="connsiteX2" fmla="*/ 2746432 w 2787689"/>
              <a:gd name="connsiteY2" fmla="*/ 1127433 h 2756728"/>
              <a:gd name="connsiteX3" fmla="*/ 1794163 w 2787689"/>
              <a:gd name="connsiteY3" fmla="*/ 14452 h 2756728"/>
              <a:gd name="connsiteX4" fmla="*/ 618836 w 2787689"/>
              <a:gd name="connsiteY4" fmla="*/ 19532 h 2756728"/>
              <a:gd name="connsiteX5" fmla="*/ 0 w 2787689"/>
              <a:gd name="connsiteY5" fmla="*/ 915459 h 2756728"/>
              <a:gd name="connsiteX6" fmla="*/ 1650076 w 2787689"/>
              <a:gd name="connsiteY6" fmla="*/ 827252 h 2756728"/>
              <a:gd name="connsiteX7" fmla="*/ 1909618 w 2787689"/>
              <a:gd name="connsiteY7" fmla="*/ 1267364 h 2756728"/>
              <a:gd name="connsiteX8" fmla="*/ 1826952 w 2787689"/>
              <a:gd name="connsiteY8" fmla="*/ 2756728 h 2756728"/>
              <a:gd name="connsiteX0" fmla="*/ 1838036 w 2798773"/>
              <a:gd name="connsiteY0" fmla="*/ 2757542 h 2757542"/>
              <a:gd name="connsiteX1" fmla="*/ 2761673 w 2798773"/>
              <a:gd name="connsiteY1" fmla="*/ 2757542 h 2757542"/>
              <a:gd name="connsiteX2" fmla="*/ 2757516 w 2798773"/>
              <a:gd name="connsiteY2" fmla="*/ 1128247 h 2757542"/>
              <a:gd name="connsiteX3" fmla="*/ 1805247 w 2798773"/>
              <a:gd name="connsiteY3" fmla="*/ 15266 h 2757542"/>
              <a:gd name="connsiteX4" fmla="*/ 0 w 2798773"/>
              <a:gd name="connsiteY4" fmla="*/ 26 h 2757542"/>
              <a:gd name="connsiteX5" fmla="*/ 11084 w 2798773"/>
              <a:gd name="connsiteY5" fmla="*/ 916273 h 2757542"/>
              <a:gd name="connsiteX6" fmla="*/ 1661160 w 2798773"/>
              <a:gd name="connsiteY6" fmla="*/ 828066 h 2757542"/>
              <a:gd name="connsiteX7" fmla="*/ 1920702 w 2798773"/>
              <a:gd name="connsiteY7" fmla="*/ 1268178 h 2757542"/>
              <a:gd name="connsiteX8" fmla="*/ 1838036 w 2798773"/>
              <a:gd name="connsiteY8" fmla="*/ 2757542 h 2757542"/>
              <a:gd name="connsiteX0" fmla="*/ 1838036 w 2798773"/>
              <a:gd name="connsiteY0" fmla="*/ 2757542 h 2757542"/>
              <a:gd name="connsiteX1" fmla="*/ 2761673 w 2798773"/>
              <a:gd name="connsiteY1" fmla="*/ 2757542 h 2757542"/>
              <a:gd name="connsiteX2" fmla="*/ 2757516 w 2798773"/>
              <a:gd name="connsiteY2" fmla="*/ 1128247 h 2757542"/>
              <a:gd name="connsiteX3" fmla="*/ 1805247 w 2798773"/>
              <a:gd name="connsiteY3" fmla="*/ 15266 h 2757542"/>
              <a:gd name="connsiteX4" fmla="*/ 0 w 2798773"/>
              <a:gd name="connsiteY4" fmla="*/ 26 h 2757542"/>
              <a:gd name="connsiteX5" fmla="*/ 11084 w 2798773"/>
              <a:gd name="connsiteY5" fmla="*/ 916273 h 2757542"/>
              <a:gd name="connsiteX6" fmla="*/ 1529080 w 2798773"/>
              <a:gd name="connsiteY6" fmla="*/ 828066 h 2757542"/>
              <a:gd name="connsiteX7" fmla="*/ 1920702 w 2798773"/>
              <a:gd name="connsiteY7" fmla="*/ 1268178 h 2757542"/>
              <a:gd name="connsiteX8" fmla="*/ 1838036 w 2798773"/>
              <a:gd name="connsiteY8" fmla="*/ 2757542 h 2757542"/>
              <a:gd name="connsiteX0" fmla="*/ 1838036 w 2798773"/>
              <a:gd name="connsiteY0" fmla="*/ 2757542 h 2757542"/>
              <a:gd name="connsiteX1" fmla="*/ 2761673 w 2798773"/>
              <a:gd name="connsiteY1" fmla="*/ 2757542 h 2757542"/>
              <a:gd name="connsiteX2" fmla="*/ 2757516 w 2798773"/>
              <a:gd name="connsiteY2" fmla="*/ 1128247 h 2757542"/>
              <a:gd name="connsiteX3" fmla="*/ 1805247 w 2798773"/>
              <a:gd name="connsiteY3" fmla="*/ 15266 h 2757542"/>
              <a:gd name="connsiteX4" fmla="*/ 0 w 2798773"/>
              <a:gd name="connsiteY4" fmla="*/ 26 h 2757542"/>
              <a:gd name="connsiteX5" fmla="*/ 11084 w 2798773"/>
              <a:gd name="connsiteY5" fmla="*/ 916273 h 2757542"/>
              <a:gd name="connsiteX6" fmla="*/ 1529080 w 2798773"/>
              <a:gd name="connsiteY6" fmla="*/ 828066 h 2757542"/>
              <a:gd name="connsiteX7" fmla="*/ 1920702 w 2798773"/>
              <a:gd name="connsiteY7" fmla="*/ 1268178 h 2757542"/>
              <a:gd name="connsiteX8" fmla="*/ 1838036 w 2798773"/>
              <a:gd name="connsiteY8" fmla="*/ 2757542 h 2757542"/>
              <a:gd name="connsiteX0" fmla="*/ 1838036 w 2798773"/>
              <a:gd name="connsiteY0" fmla="*/ 2757542 h 2757542"/>
              <a:gd name="connsiteX1" fmla="*/ 2761673 w 2798773"/>
              <a:gd name="connsiteY1" fmla="*/ 2757542 h 2757542"/>
              <a:gd name="connsiteX2" fmla="*/ 2757516 w 2798773"/>
              <a:gd name="connsiteY2" fmla="*/ 1128247 h 2757542"/>
              <a:gd name="connsiteX3" fmla="*/ 1805247 w 2798773"/>
              <a:gd name="connsiteY3" fmla="*/ 15266 h 2757542"/>
              <a:gd name="connsiteX4" fmla="*/ 0 w 2798773"/>
              <a:gd name="connsiteY4" fmla="*/ 26 h 2757542"/>
              <a:gd name="connsiteX5" fmla="*/ 11084 w 2798773"/>
              <a:gd name="connsiteY5" fmla="*/ 916273 h 2757542"/>
              <a:gd name="connsiteX6" fmla="*/ 1529080 w 2798773"/>
              <a:gd name="connsiteY6" fmla="*/ 828066 h 2757542"/>
              <a:gd name="connsiteX7" fmla="*/ 1829262 w 2798773"/>
              <a:gd name="connsiteY7" fmla="*/ 1268178 h 2757542"/>
              <a:gd name="connsiteX8" fmla="*/ 1838036 w 2798773"/>
              <a:gd name="connsiteY8" fmla="*/ 2757542 h 2757542"/>
              <a:gd name="connsiteX0" fmla="*/ 1838036 w 2798773"/>
              <a:gd name="connsiteY0" fmla="*/ 2757542 h 2757542"/>
              <a:gd name="connsiteX1" fmla="*/ 2761673 w 2798773"/>
              <a:gd name="connsiteY1" fmla="*/ 2757542 h 2757542"/>
              <a:gd name="connsiteX2" fmla="*/ 2757516 w 2798773"/>
              <a:gd name="connsiteY2" fmla="*/ 1128247 h 2757542"/>
              <a:gd name="connsiteX3" fmla="*/ 1805247 w 2798773"/>
              <a:gd name="connsiteY3" fmla="*/ 15266 h 2757542"/>
              <a:gd name="connsiteX4" fmla="*/ 0 w 2798773"/>
              <a:gd name="connsiteY4" fmla="*/ 26 h 2757542"/>
              <a:gd name="connsiteX5" fmla="*/ 11084 w 2798773"/>
              <a:gd name="connsiteY5" fmla="*/ 916273 h 2757542"/>
              <a:gd name="connsiteX6" fmla="*/ 1529080 w 2798773"/>
              <a:gd name="connsiteY6" fmla="*/ 828066 h 2757542"/>
              <a:gd name="connsiteX7" fmla="*/ 1829262 w 2798773"/>
              <a:gd name="connsiteY7" fmla="*/ 1268178 h 2757542"/>
              <a:gd name="connsiteX8" fmla="*/ 1838036 w 2798773"/>
              <a:gd name="connsiteY8" fmla="*/ 2757542 h 2757542"/>
              <a:gd name="connsiteX0" fmla="*/ 1838036 w 2798773"/>
              <a:gd name="connsiteY0" fmla="*/ 2757542 h 2757542"/>
              <a:gd name="connsiteX1" fmla="*/ 2761673 w 2798773"/>
              <a:gd name="connsiteY1" fmla="*/ 2757542 h 2757542"/>
              <a:gd name="connsiteX2" fmla="*/ 2757516 w 2798773"/>
              <a:gd name="connsiteY2" fmla="*/ 1128247 h 2757542"/>
              <a:gd name="connsiteX3" fmla="*/ 1805247 w 2798773"/>
              <a:gd name="connsiteY3" fmla="*/ 15266 h 2757542"/>
              <a:gd name="connsiteX4" fmla="*/ 0 w 2798773"/>
              <a:gd name="connsiteY4" fmla="*/ 26 h 2757542"/>
              <a:gd name="connsiteX5" fmla="*/ 11084 w 2798773"/>
              <a:gd name="connsiteY5" fmla="*/ 916273 h 2757542"/>
              <a:gd name="connsiteX6" fmla="*/ 1529080 w 2798773"/>
              <a:gd name="connsiteY6" fmla="*/ 828066 h 2757542"/>
              <a:gd name="connsiteX7" fmla="*/ 1829262 w 2798773"/>
              <a:gd name="connsiteY7" fmla="*/ 1268178 h 2757542"/>
              <a:gd name="connsiteX8" fmla="*/ 1838036 w 2798773"/>
              <a:gd name="connsiteY8" fmla="*/ 2757542 h 2757542"/>
              <a:gd name="connsiteX0" fmla="*/ 1838036 w 2798773"/>
              <a:gd name="connsiteY0" fmla="*/ 2757542 h 2757542"/>
              <a:gd name="connsiteX1" fmla="*/ 2761673 w 2798773"/>
              <a:gd name="connsiteY1" fmla="*/ 2757542 h 2757542"/>
              <a:gd name="connsiteX2" fmla="*/ 2757516 w 2798773"/>
              <a:gd name="connsiteY2" fmla="*/ 1128247 h 2757542"/>
              <a:gd name="connsiteX3" fmla="*/ 1805247 w 2798773"/>
              <a:gd name="connsiteY3" fmla="*/ 15266 h 2757542"/>
              <a:gd name="connsiteX4" fmla="*/ 0 w 2798773"/>
              <a:gd name="connsiteY4" fmla="*/ 26 h 2757542"/>
              <a:gd name="connsiteX5" fmla="*/ 11084 w 2798773"/>
              <a:gd name="connsiteY5" fmla="*/ 916273 h 2757542"/>
              <a:gd name="connsiteX6" fmla="*/ 1529080 w 2798773"/>
              <a:gd name="connsiteY6" fmla="*/ 828066 h 2757542"/>
              <a:gd name="connsiteX7" fmla="*/ 1829262 w 2798773"/>
              <a:gd name="connsiteY7" fmla="*/ 1268178 h 2757542"/>
              <a:gd name="connsiteX8" fmla="*/ 1838036 w 2798773"/>
              <a:gd name="connsiteY8" fmla="*/ 2757542 h 2757542"/>
              <a:gd name="connsiteX0" fmla="*/ 1838036 w 2798773"/>
              <a:gd name="connsiteY0" fmla="*/ 2757542 h 2757542"/>
              <a:gd name="connsiteX1" fmla="*/ 2761673 w 2798773"/>
              <a:gd name="connsiteY1" fmla="*/ 2757542 h 2757542"/>
              <a:gd name="connsiteX2" fmla="*/ 2757516 w 2798773"/>
              <a:gd name="connsiteY2" fmla="*/ 1128247 h 2757542"/>
              <a:gd name="connsiteX3" fmla="*/ 1805247 w 2798773"/>
              <a:gd name="connsiteY3" fmla="*/ 15266 h 2757542"/>
              <a:gd name="connsiteX4" fmla="*/ 0 w 2798773"/>
              <a:gd name="connsiteY4" fmla="*/ 26 h 2757542"/>
              <a:gd name="connsiteX5" fmla="*/ 11084 w 2798773"/>
              <a:gd name="connsiteY5" fmla="*/ 916273 h 2757542"/>
              <a:gd name="connsiteX6" fmla="*/ 1529080 w 2798773"/>
              <a:gd name="connsiteY6" fmla="*/ 828066 h 2757542"/>
              <a:gd name="connsiteX7" fmla="*/ 1829262 w 2798773"/>
              <a:gd name="connsiteY7" fmla="*/ 1268178 h 2757542"/>
              <a:gd name="connsiteX8" fmla="*/ 1838036 w 2798773"/>
              <a:gd name="connsiteY8" fmla="*/ 2757542 h 2757542"/>
              <a:gd name="connsiteX0" fmla="*/ 1838036 w 2798773"/>
              <a:gd name="connsiteY0" fmla="*/ 2757542 h 2757542"/>
              <a:gd name="connsiteX1" fmla="*/ 2761673 w 2798773"/>
              <a:gd name="connsiteY1" fmla="*/ 2757542 h 2757542"/>
              <a:gd name="connsiteX2" fmla="*/ 2757516 w 2798773"/>
              <a:gd name="connsiteY2" fmla="*/ 1128247 h 2757542"/>
              <a:gd name="connsiteX3" fmla="*/ 1805247 w 2798773"/>
              <a:gd name="connsiteY3" fmla="*/ 15266 h 2757542"/>
              <a:gd name="connsiteX4" fmla="*/ 0 w 2798773"/>
              <a:gd name="connsiteY4" fmla="*/ 26 h 2757542"/>
              <a:gd name="connsiteX5" fmla="*/ 11084 w 2798773"/>
              <a:gd name="connsiteY5" fmla="*/ 916273 h 2757542"/>
              <a:gd name="connsiteX6" fmla="*/ 1341120 w 2798773"/>
              <a:gd name="connsiteY6" fmla="*/ 817906 h 2757542"/>
              <a:gd name="connsiteX7" fmla="*/ 1829262 w 2798773"/>
              <a:gd name="connsiteY7" fmla="*/ 1268178 h 2757542"/>
              <a:gd name="connsiteX8" fmla="*/ 1838036 w 2798773"/>
              <a:gd name="connsiteY8" fmla="*/ 2757542 h 2757542"/>
              <a:gd name="connsiteX0" fmla="*/ 1838036 w 2798773"/>
              <a:gd name="connsiteY0" fmla="*/ 2757542 h 2757542"/>
              <a:gd name="connsiteX1" fmla="*/ 2761673 w 2798773"/>
              <a:gd name="connsiteY1" fmla="*/ 2757542 h 2757542"/>
              <a:gd name="connsiteX2" fmla="*/ 2757516 w 2798773"/>
              <a:gd name="connsiteY2" fmla="*/ 1128247 h 2757542"/>
              <a:gd name="connsiteX3" fmla="*/ 1805247 w 2798773"/>
              <a:gd name="connsiteY3" fmla="*/ 15266 h 2757542"/>
              <a:gd name="connsiteX4" fmla="*/ 0 w 2798773"/>
              <a:gd name="connsiteY4" fmla="*/ 26 h 2757542"/>
              <a:gd name="connsiteX5" fmla="*/ 11084 w 2798773"/>
              <a:gd name="connsiteY5" fmla="*/ 916273 h 2757542"/>
              <a:gd name="connsiteX6" fmla="*/ 1341120 w 2798773"/>
              <a:gd name="connsiteY6" fmla="*/ 817906 h 2757542"/>
              <a:gd name="connsiteX7" fmla="*/ 1829262 w 2798773"/>
              <a:gd name="connsiteY7" fmla="*/ 1268178 h 2757542"/>
              <a:gd name="connsiteX8" fmla="*/ 1838036 w 2798773"/>
              <a:gd name="connsiteY8" fmla="*/ 2757542 h 2757542"/>
              <a:gd name="connsiteX0" fmla="*/ 1838036 w 2798773"/>
              <a:gd name="connsiteY0" fmla="*/ 2757542 h 2757542"/>
              <a:gd name="connsiteX1" fmla="*/ 2761673 w 2798773"/>
              <a:gd name="connsiteY1" fmla="*/ 2757542 h 2757542"/>
              <a:gd name="connsiteX2" fmla="*/ 2757516 w 2798773"/>
              <a:gd name="connsiteY2" fmla="*/ 1128247 h 2757542"/>
              <a:gd name="connsiteX3" fmla="*/ 1805247 w 2798773"/>
              <a:gd name="connsiteY3" fmla="*/ 15266 h 2757542"/>
              <a:gd name="connsiteX4" fmla="*/ 0 w 2798773"/>
              <a:gd name="connsiteY4" fmla="*/ 26 h 2757542"/>
              <a:gd name="connsiteX5" fmla="*/ 11084 w 2798773"/>
              <a:gd name="connsiteY5" fmla="*/ 916273 h 2757542"/>
              <a:gd name="connsiteX6" fmla="*/ 1341120 w 2798773"/>
              <a:gd name="connsiteY6" fmla="*/ 817906 h 2757542"/>
              <a:gd name="connsiteX7" fmla="*/ 1900382 w 2798773"/>
              <a:gd name="connsiteY7" fmla="*/ 1283418 h 2757542"/>
              <a:gd name="connsiteX8" fmla="*/ 1838036 w 2798773"/>
              <a:gd name="connsiteY8" fmla="*/ 2757542 h 2757542"/>
              <a:gd name="connsiteX0" fmla="*/ 1838036 w 2803666"/>
              <a:gd name="connsiteY0" fmla="*/ 2796602 h 2796602"/>
              <a:gd name="connsiteX1" fmla="*/ 2761673 w 2803666"/>
              <a:gd name="connsiteY1" fmla="*/ 2796602 h 2796602"/>
              <a:gd name="connsiteX2" fmla="*/ 2757516 w 2803666"/>
              <a:gd name="connsiteY2" fmla="*/ 1167307 h 2796602"/>
              <a:gd name="connsiteX3" fmla="*/ 1840807 w 2803666"/>
              <a:gd name="connsiteY3" fmla="*/ 13686 h 2796602"/>
              <a:gd name="connsiteX4" fmla="*/ 0 w 2803666"/>
              <a:gd name="connsiteY4" fmla="*/ 39086 h 2796602"/>
              <a:gd name="connsiteX5" fmla="*/ 11084 w 2803666"/>
              <a:gd name="connsiteY5" fmla="*/ 955333 h 2796602"/>
              <a:gd name="connsiteX6" fmla="*/ 1341120 w 2803666"/>
              <a:gd name="connsiteY6" fmla="*/ 856966 h 2796602"/>
              <a:gd name="connsiteX7" fmla="*/ 1900382 w 2803666"/>
              <a:gd name="connsiteY7" fmla="*/ 1322478 h 2796602"/>
              <a:gd name="connsiteX8" fmla="*/ 1838036 w 2803666"/>
              <a:gd name="connsiteY8" fmla="*/ 2796602 h 2796602"/>
              <a:gd name="connsiteX0" fmla="*/ 1838036 w 2825498"/>
              <a:gd name="connsiteY0" fmla="*/ 2796602 h 2796602"/>
              <a:gd name="connsiteX1" fmla="*/ 2761673 w 2825498"/>
              <a:gd name="connsiteY1" fmla="*/ 2796602 h 2796602"/>
              <a:gd name="connsiteX2" fmla="*/ 2782916 w 2825498"/>
              <a:gd name="connsiteY2" fmla="*/ 1167307 h 2796602"/>
              <a:gd name="connsiteX3" fmla="*/ 1840807 w 2825498"/>
              <a:gd name="connsiteY3" fmla="*/ 13686 h 2796602"/>
              <a:gd name="connsiteX4" fmla="*/ 0 w 2825498"/>
              <a:gd name="connsiteY4" fmla="*/ 39086 h 2796602"/>
              <a:gd name="connsiteX5" fmla="*/ 11084 w 2825498"/>
              <a:gd name="connsiteY5" fmla="*/ 955333 h 2796602"/>
              <a:gd name="connsiteX6" fmla="*/ 1341120 w 2825498"/>
              <a:gd name="connsiteY6" fmla="*/ 856966 h 2796602"/>
              <a:gd name="connsiteX7" fmla="*/ 1900382 w 2825498"/>
              <a:gd name="connsiteY7" fmla="*/ 1322478 h 2796602"/>
              <a:gd name="connsiteX8" fmla="*/ 1838036 w 2825498"/>
              <a:gd name="connsiteY8" fmla="*/ 2796602 h 279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25498" h="2796602">
                <a:moveTo>
                  <a:pt x="1838036" y="2796602"/>
                </a:moveTo>
                <a:lnTo>
                  <a:pt x="2761673" y="2796602"/>
                </a:lnTo>
                <a:cubicBezTo>
                  <a:pt x="2760287" y="2253504"/>
                  <a:pt x="2697942" y="1725645"/>
                  <a:pt x="2782916" y="1167307"/>
                </a:cubicBezTo>
                <a:cubicBezTo>
                  <a:pt x="2892213" y="547393"/>
                  <a:pt x="2859270" y="-103000"/>
                  <a:pt x="1840807" y="13686"/>
                </a:cubicBezTo>
                <a:cubicBezTo>
                  <a:pt x="1438871" y="76339"/>
                  <a:pt x="391776" y="37393"/>
                  <a:pt x="0" y="39086"/>
                </a:cubicBezTo>
                <a:lnTo>
                  <a:pt x="11084" y="955333"/>
                </a:lnTo>
                <a:cubicBezTo>
                  <a:pt x="371764" y="959566"/>
                  <a:pt x="968202" y="1002669"/>
                  <a:pt x="1341120" y="856966"/>
                </a:cubicBezTo>
                <a:cubicBezTo>
                  <a:pt x="1679710" y="722577"/>
                  <a:pt x="2041929" y="980579"/>
                  <a:pt x="1900382" y="1322478"/>
                </a:cubicBezTo>
                <a:cubicBezTo>
                  <a:pt x="1758835" y="1664377"/>
                  <a:pt x="1840191" y="2344174"/>
                  <a:pt x="1838036" y="279660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33947F-D14C-43D9-B2A6-A4CF226846CF}"/>
              </a:ext>
            </a:extLst>
          </p:cNvPr>
          <p:cNvGrpSpPr/>
          <p:nvPr/>
        </p:nvGrpSpPr>
        <p:grpSpPr>
          <a:xfrm>
            <a:off x="7406735" y="3425270"/>
            <a:ext cx="1419975" cy="605879"/>
            <a:chOff x="-531577" y="4783659"/>
            <a:chExt cx="1419975" cy="605879"/>
          </a:xfrm>
        </p:grpSpPr>
        <p:sp>
          <p:nvSpPr>
            <p:cNvPr id="7" name="Text Placeholder 2">
              <a:extLst>
                <a:ext uri="{FF2B5EF4-FFF2-40B4-BE49-F238E27FC236}">
                  <a16:creationId xmlns:a16="http://schemas.microsoft.com/office/drawing/2014/main" id="{FFEF702B-11B9-438C-9285-3DFD81E6DE10}"/>
                </a:ext>
              </a:extLst>
            </p:cNvPr>
            <p:cNvSpPr txBox="1">
              <a:spLocks/>
            </p:cNvSpPr>
            <p:nvPr/>
          </p:nvSpPr>
          <p:spPr>
            <a:xfrm>
              <a:off x="-154112" y="4783659"/>
              <a:ext cx="1042510" cy="60587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Локална зона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3354262-F280-42A4-BAD0-112A7593087C}"/>
                </a:ext>
              </a:extLst>
            </p:cNvPr>
            <p:cNvCxnSpPr>
              <a:cxnSpLocks/>
            </p:cNvCxnSpPr>
            <p:nvPr/>
          </p:nvCxnSpPr>
          <p:spPr>
            <a:xfrm>
              <a:off x="-531577" y="5388308"/>
              <a:ext cx="1419975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B96770-CBAA-4820-8A8A-B6C583EB48A0}"/>
              </a:ext>
            </a:extLst>
          </p:cNvPr>
          <p:cNvSpPr/>
          <p:nvPr/>
        </p:nvSpPr>
        <p:spPr>
          <a:xfrm>
            <a:off x="5553643" y="3373289"/>
            <a:ext cx="1853092" cy="1868836"/>
          </a:xfrm>
          <a:custGeom>
            <a:avLst/>
            <a:gdLst>
              <a:gd name="connsiteX0" fmla="*/ 1048020 w 1853092"/>
              <a:gd name="connsiteY0" fmla="*/ 602 h 1868836"/>
              <a:gd name="connsiteX1" fmla="*/ 1810510 w 1853092"/>
              <a:gd name="connsiteY1" fmla="*/ 1167307 h 1868836"/>
              <a:gd name="connsiteX2" fmla="*/ 1771148 w 1853092"/>
              <a:gd name="connsiteY2" fmla="*/ 1581060 h 1868836"/>
              <a:gd name="connsiteX3" fmla="*/ 1769645 w 1853092"/>
              <a:gd name="connsiteY3" fmla="*/ 1641545 h 1868836"/>
              <a:gd name="connsiteX4" fmla="*/ 1717244 w 1853092"/>
              <a:gd name="connsiteY4" fmla="*/ 1680730 h 1868836"/>
              <a:gd name="connsiteX5" fmla="*/ 1101426 w 1853092"/>
              <a:gd name="connsiteY5" fmla="*/ 1868836 h 1868836"/>
              <a:gd name="connsiteX6" fmla="*/ 879450 w 1853092"/>
              <a:gd name="connsiteY6" fmla="*/ 1846459 h 1868836"/>
              <a:gd name="connsiteX7" fmla="*/ 846424 w 1853092"/>
              <a:gd name="connsiteY7" fmla="*/ 1837967 h 1868836"/>
              <a:gd name="connsiteX8" fmla="*/ 846615 w 1853092"/>
              <a:gd name="connsiteY8" fmla="*/ 1819856 h 1868836"/>
              <a:gd name="connsiteX9" fmla="*/ 927976 w 1853092"/>
              <a:gd name="connsiteY9" fmla="*/ 1322478 h 1868836"/>
              <a:gd name="connsiteX10" fmla="*/ 368714 w 1853092"/>
              <a:gd name="connsiteY10" fmla="*/ 856966 h 1868836"/>
              <a:gd name="connsiteX11" fmla="*/ 54292 w 1853092"/>
              <a:gd name="connsiteY11" fmla="*/ 934400 h 1868836"/>
              <a:gd name="connsiteX12" fmla="*/ 14636 w 1853092"/>
              <a:gd name="connsiteY12" fmla="*/ 938663 h 1868836"/>
              <a:gd name="connsiteX13" fmla="*/ 5687 w 1853092"/>
              <a:gd name="connsiteY13" fmla="*/ 880025 h 1868836"/>
              <a:gd name="connsiteX14" fmla="*/ 0 w 1853092"/>
              <a:gd name="connsiteY14" fmla="*/ 767410 h 1868836"/>
              <a:gd name="connsiteX15" fmla="*/ 251512 w 1853092"/>
              <a:gd name="connsiteY15" fmla="*/ 66801 h 1868836"/>
              <a:gd name="connsiteX16" fmla="*/ 268864 w 1853092"/>
              <a:gd name="connsiteY16" fmla="*/ 47710 h 1868836"/>
              <a:gd name="connsiteX17" fmla="*/ 466302 w 1853092"/>
              <a:gd name="connsiteY17" fmla="*/ 43849 h 1868836"/>
              <a:gd name="connsiteX18" fmla="*/ 868401 w 1853092"/>
              <a:gd name="connsiteY18" fmla="*/ 13686 h 1868836"/>
              <a:gd name="connsiteX19" fmla="*/ 1048020 w 1853092"/>
              <a:gd name="connsiteY19" fmla="*/ 602 h 1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53092" h="1868836">
                <a:moveTo>
                  <a:pt x="1048020" y="602"/>
                </a:moveTo>
                <a:cubicBezTo>
                  <a:pt x="1890426" y="-21820"/>
                  <a:pt x="1912976" y="586138"/>
                  <a:pt x="1810510" y="1167307"/>
                </a:cubicBezTo>
                <a:cubicBezTo>
                  <a:pt x="1789267" y="1306892"/>
                  <a:pt x="1777231" y="1444571"/>
                  <a:pt x="1771148" y="1581060"/>
                </a:cubicBezTo>
                <a:lnTo>
                  <a:pt x="1769645" y="1641545"/>
                </a:lnTo>
                <a:lnTo>
                  <a:pt x="1717244" y="1680730"/>
                </a:lnTo>
                <a:cubicBezTo>
                  <a:pt x="1541455" y="1799490"/>
                  <a:pt x="1329539" y="1868836"/>
                  <a:pt x="1101426" y="1868836"/>
                </a:cubicBezTo>
                <a:cubicBezTo>
                  <a:pt x="1025389" y="1868836"/>
                  <a:pt x="951151" y="1861131"/>
                  <a:pt x="879450" y="1846459"/>
                </a:cubicBezTo>
                <a:lnTo>
                  <a:pt x="846424" y="1837967"/>
                </a:lnTo>
                <a:lnTo>
                  <a:pt x="846615" y="1819856"/>
                </a:lnTo>
                <a:cubicBezTo>
                  <a:pt x="853162" y="1626419"/>
                  <a:pt x="874896" y="1450690"/>
                  <a:pt x="927976" y="1322478"/>
                </a:cubicBezTo>
                <a:cubicBezTo>
                  <a:pt x="1069523" y="980579"/>
                  <a:pt x="707304" y="722577"/>
                  <a:pt x="368714" y="856966"/>
                </a:cubicBezTo>
                <a:cubicBezTo>
                  <a:pt x="275485" y="893392"/>
                  <a:pt x="168285" y="918017"/>
                  <a:pt x="54292" y="934400"/>
                </a:cubicBezTo>
                <a:lnTo>
                  <a:pt x="14636" y="938663"/>
                </a:lnTo>
                <a:lnTo>
                  <a:pt x="5687" y="880025"/>
                </a:lnTo>
                <a:cubicBezTo>
                  <a:pt x="1927" y="842998"/>
                  <a:pt x="0" y="805429"/>
                  <a:pt x="0" y="767410"/>
                </a:cubicBezTo>
                <a:cubicBezTo>
                  <a:pt x="0" y="501278"/>
                  <a:pt x="94387" y="257192"/>
                  <a:pt x="251512" y="66801"/>
                </a:cubicBezTo>
                <a:lnTo>
                  <a:pt x="268864" y="47710"/>
                </a:lnTo>
                <a:lnTo>
                  <a:pt x="466302" y="43849"/>
                </a:lnTo>
                <a:cubicBezTo>
                  <a:pt x="627111" y="38663"/>
                  <a:pt x="767917" y="29349"/>
                  <a:pt x="868401" y="13686"/>
                </a:cubicBezTo>
                <a:cubicBezTo>
                  <a:pt x="932055" y="6393"/>
                  <a:pt x="991859" y="2097"/>
                  <a:pt x="1048020" y="602"/>
                </a:cubicBezTo>
                <a:close/>
              </a:path>
            </a:pathLst>
          </a:custGeom>
          <a:gradFill flip="none" rotWithShape="1">
            <a:gsLst>
              <a:gs pos="33000">
                <a:schemeClr val="accent1">
                  <a:lumMod val="40000"/>
                  <a:lumOff val="60000"/>
                </a:schemeClr>
              </a:gs>
              <a:gs pos="100000">
                <a:srgbClr val="FFCCFF"/>
              </a:gs>
            </a:gsLst>
            <a:lin ang="18900000" scaled="1"/>
            <a:tileRect/>
          </a:gradFill>
          <a:ln w="12700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EA24ED-3F99-46CA-944C-25C6289803BB}"/>
              </a:ext>
            </a:extLst>
          </p:cNvPr>
          <p:cNvGrpSpPr/>
          <p:nvPr/>
        </p:nvGrpSpPr>
        <p:grpSpPr>
          <a:xfrm>
            <a:off x="2832732" y="3429000"/>
            <a:ext cx="1419975" cy="607513"/>
            <a:chOff x="-531577" y="4783659"/>
            <a:chExt cx="1419975" cy="607513"/>
          </a:xfrm>
        </p:grpSpPr>
        <p:sp>
          <p:nvSpPr>
            <p:cNvPr id="16" name="Text Placeholder 2">
              <a:extLst>
                <a:ext uri="{FF2B5EF4-FFF2-40B4-BE49-F238E27FC236}">
                  <a16:creationId xmlns:a16="http://schemas.microsoft.com/office/drawing/2014/main" id="{CA3A2B82-909A-4A99-8B4E-AC56E3197F23}"/>
                </a:ext>
              </a:extLst>
            </p:cNvPr>
            <p:cNvSpPr txBox="1">
              <a:spLocks/>
            </p:cNvSpPr>
            <p:nvPr/>
          </p:nvSpPr>
          <p:spPr>
            <a:xfrm>
              <a:off x="-301762" y="4783659"/>
              <a:ext cx="1190160" cy="60587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Глобална зона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7DD1E4-3C4D-4C18-8522-A61A01E1036B}"/>
                </a:ext>
              </a:extLst>
            </p:cNvPr>
            <p:cNvCxnSpPr>
              <a:cxnSpLocks/>
            </p:cNvCxnSpPr>
            <p:nvPr/>
          </p:nvCxnSpPr>
          <p:spPr>
            <a:xfrm>
              <a:off x="-531577" y="5391172"/>
              <a:ext cx="1419975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9789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737E60F8-68A1-4426-8117-2900F76CCF7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675082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11443</TotalTime>
  <Words>326</Words>
  <Application>Microsoft Office PowerPoint</Application>
  <PresentationFormat>On-screen Show (4:3)</PresentationFormat>
  <Paragraphs>58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Cambria</vt:lpstr>
      <vt:lpstr>Candara</vt:lpstr>
      <vt:lpstr>Verdana</vt:lpstr>
      <vt:lpstr>Wingdings</vt:lpstr>
      <vt:lpstr>Wingdings 2</vt:lpstr>
      <vt:lpstr>Custom Design</vt:lpstr>
      <vt:lpstr>проф. д-р Павел Бойчев    КИТ-ФМИ-СУ    2024</vt:lpstr>
      <vt:lpstr>Задача №1</vt:lpstr>
      <vt:lpstr>PowerPoint Presentation</vt:lpstr>
      <vt:lpstr>Задача №2</vt:lpstr>
      <vt:lpstr>PowerPoint Presentation</vt:lpstr>
      <vt:lpstr>Задача №3</vt:lpstr>
      <vt:lpstr>PowerPoint Presentation</vt:lpstr>
      <vt:lpstr>Задача №4</vt:lpstr>
      <vt:lpstr>PowerPoint Presentation</vt:lpstr>
      <vt:lpstr>Задача №5</vt:lpstr>
      <vt:lpstr>PowerPoint Presentation</vt:lpstr>
      <vt:lpstr>Задача №6</vt:lpstr>
      <vt:lpstr>PowerPoint Presentation</vt:lpstr>
      <vt:lpstr>Задача №7*</vt:lpstr>
      <vt:lpstr>PowerPoint Presentation</vt:lpstr>
      <vt:lpstr>Задача №8*</vt:lpstr>
      <vt:lpstr>PowerPoint Presentation</vt:lpstr>
      <vt:lpstr>Задача №9**</vt:lpstr>
      <vt:lpstr>PowerPoint Presentation</vt:lpstr>
      <vt:lpstr>Задача №10**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проф. д-р Павел Бойчев    КИТ-ФМИ-СУ    2022</dc:title>
  <dc:creator>Pavel Boytchev</dc:creator>
  <cp:lastModifiedBy>Pavel Boytchev</cp:lastModifiedBy>
  <cp:revision>578</cp:revision>
  <dcterms:created xsi:type="dcterms:W3CDTF">2013-12-13T09:03:57Z</dcterms:created>
  <dcterms:modified xsi:type="dcterms:W3CDTF">2024-05-16T20:42:48Z</dcterms:modified>
</cp:coreProperties>
</file>