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6"/>
  </p:notes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305-vantablack-edging-1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305-vantablack-edging-5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305-vantablack-edging-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306-sun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307-light-cub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0308-soft-shadow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309-urban-planet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s/S0310-firebugs-over-toru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301-switzerland-flag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302-rainbow-circle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303-pie-chart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304-towers-of-cub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1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Вантаблек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Заоблени ръбове</a:t>
            </a:r>
          </a:p>
          <a:p>
            <a:pPr lvl="1"/>
            <a:r>
              <a:rPr lang="bg-BG" dirty="0"/>
              <a:t>Кант по заоблената част</a:t>
            </a:r>
          </a:p>
          <a:p>
            <a:pPr lvl="1"/>
            <a:r>
              <a:rPr lang="bg-BG" dirty="0"/>
              <a:t>Кантът е направен от </a:t>
            </a:r>
            <a:r>
              <a:rPr lang="bg-BG" dirty="0" err="1"/>
              <a:t>вантаблек</a:t>
            </a:r>
            <a:endParaRPr lang="bg-BG" dirty="0"/>
          </a:p>
          <a:p>
            <a:r>
              <a:rPr lang="bg-BG" dirty="0"/>
              <a:t>Допълнение</a:t>
            </a:r>
          </a:p>
          <a:p>
            <a:pPr lvl="1"/>
            <a:r>
              <a:rPr lang="bg-BG" dirty="0"/>
              <a:t>В кода да има параметър, определящ големината на заоблеността и на канта</a:t>
            </a:r>
          </a:p>
        </p:txBody>
      </p:sp>
    </p:spTree>
    <p:extLst>
      <p:ext uri="{BB962C8B-B14F-4D97-AF65-F5344CB8AC3E}">
        <p14:creationId xmlns:p14="http://schemas.microsoft.com/office/powerpoint/2010/main" val="15349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Тънък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B85B3A4-A094-434C-B76B-2AC520C87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62680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Среден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38A686D-CAE9-4A30-96F1-DB6AEAA48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90584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Дебел кант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7705655-EB22-4B9A-A27D-EB7F27D582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77484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Слънце</a:t>
            </a:r>
          </a:p>
          <a:p>
            <a:pPr lvl="1"/>
            <a:r>
              <a:rPr lang="bg-BG" dirty="0"/>
              <a:t>Жълто-оранжево</a:t>
            </a:r>
          </a:p>
          <a:p>
            <a:pPr lvl="1"/>
            <a:r>
              <a:rPr lang="bg-BG" dirty="0"/>
              <a:t>Повърхността му да „бълбука“</a:t>
            </a:r>
          </a:p>
          <a:p>
            <a:pPr lvl="1"/>
            <a:r>
              <a:rPr lang="bg-BG" dirty="0"/>
              <a:t>Без използване на текстури</a:t>
            </a:r>
          </a:p>
        </p:txBody>
      </p:sp>
    </p:spTree>
    <p:extLst>
      <p:ext uri="{BB962C8B-B14F-4D97-AF65-F5344CB8AC3E}">
        <p14:creationId xmlns:p14="http://schemas.microsoft.com/office/powerpoint/2010/main" val="42717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E78337A-6A1B-4162-8F35-8BF8BE0AAB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23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Светлинен куб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Върховете му светят</a:t>
            </a:r>
          </a:p>
          <a:p>
            <a:pPr lvl="1"/>
            <a:r>
              <a:rPr lang="bg-BG" dirty="0"/>
              <a:t>Осветяват земята</a:t>
            </a:r>
          </a:p>
        </p:txBody>
      </p:sp>
    </p:spTree>
    <p:extLst>
      <p:ext uri="{BB962C8B-B14F-4D97-AF65-F5344CB8AC3E}">
        <p14:creationId xmlns:p14="http://schemas.microsoft.com/office/powerpoint/2010/main" val="131968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319B48B-6B3E-46F8-8001-31EC146B7C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58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Меки сенки</a:t>
            </a:r>
          </a:p>
          <a:p>
            <a:pPr lvl="1"/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По повърхността му се движат топчета</a:t>
            </a:r>
          </a:p>
          <a:p>
            <a:pPr lvl="1"/>
            <a:r>
              <a:rPr lang="bg-BG" dirty="0"/>
              <a:t>Те имат меки сенки, без резки контури</a:t>
            </a:r>
          </a:p>
        </p:txBody>
      </p:sp>
    </p:spTree>
    <p:extLst>
      <p:ext uri="{BB962C8B-B14F-4D97-AF65-F5344CB8AC3E}">
        <p14:creationId xmlns:p14="http://schemas.microsoft.com/office/powerpoint/2010/main" val="94529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F294A63-4471-4996-9094-C7544B2134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3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Швейцарско знаме</a:t>
                </a:r>
                <a:endParaRPr lang="en-US" dirty="0"/>
              </a:p>
              <a:p>
                <a:pPr lvl="1"/>
                <a:r>
                  <a:rPr lang="bg-BG" dirty="0"/>
                  <a:t>От паралелепипеди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Пропорция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3х2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3358587"/>
            <a:ext cx="2743200" cy="1823013"/>
          </a:xfrm>
          <a:custGeom>
            <a:avLst/>
            <a:gdLst/>
            <a:ahLst/>
            <a:cxnLst/>
            <a:rect l="l" t="t" r="r" b="b"/>
            <a:pathLst>
              <a:path w="2743200" h="1823013">
                <a:moveTo>
                  <a:pt x="1196898" y="338044"/>
                </a:moveTo>
                <a:lnTo>
                  <a:pt x="1196898" y="735773"/>
                </a:lnTo>
                <a:lnTo>
                  <a:pt x="802889" y="735773"/>
                </a:lnTo>
                <a:lnTo>
                  <a:pt x="802889" y="1092612"/>
                </a:lnTo>
                <a:lnTo>
                  <a:pt x="1196898" y="1092612"/>
                </a:lnTo>
                <a:lnTo>
                  <a:pt x="1196898" y="1475468"/>
                </a:lnTo>
                <a:lnTo>
                  <a:pt x="1553737" y="1475468"/>
                </a:lnTo>
                <a:lnTo>
                  <a:pt x="1553737" y="1092612"/>
                </a:lnTo>
                <a:lnTo>
                  <a:pt x="1940313" y="1092612"/>
                </a:lnTo>
                <a:lnTo>
                  <a:pt x="1940313" y="735773"/>
                </a:lnTo>
                <a:lnTo>
                  <a:pt x="1553737" y="735773"/>
                </a:lnTo>
                <a:lnTo>
                  <a:pt x="1553737" y="338044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23013"/>
                </a:lnTo>
                <a:lnTo>
                  <a:pt x="0" y="1823013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19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Урбанистична планета</a:t>
            </a:r>
          </a:p>
          <a:p>
            <a:pPr lvl="1"/>
            <a:r>
              <a:rPr lang="bg-BG" dirty="0"/>
              <a:t>Планета и </a:t>
            </a:r>
            <a:r>
              <a:rPr lang="bg-BG" dirty="0" err="1"/>
              <a:t>микрослънце</a:t>
            </a:r>
            <a:r>
              <a:rPr lang="bg-BG" dirty="0"/>
              <a:t> около нея</a:t>
            </a:r>
          </a:p>
          <a:p>
            <a:pPr lvl="1"/>
            <a:r>
              <a:rPr lang="bg-BG" dirty="0"/>
              <a:t>Сгради, пръснати по повърхността</a:t>
            </a:r>
          </a:p>
          <a:p>
            <a:pPr lvl="1"/>
            <a:r>
              <a:rPr lang="bg-BG" dirty="0"/>
              <a:t>Хвърлят сянка по земята и по другите сгради</a:t>
            </a:r>
          </a:p>
          <a:p>
            <a:pPr lvl="1"/>
            <a:r>
              <a:rPr lang="bg-BG" dirty="0"/>
              <a:t>Трепкащи звезди</a:t>
            </a:r>
          </a:p>
          <a:p>
            <a:r>
              <a:rPr lang="bg-BG" dirty="0"/>
              <a:t>Да има изгрев и залез</a:t>
            </a:r>
          </a:p>
          <a:p>
            <a:pPr lvl="1"/>
            <a:r>
              <a:rPr lang="bg-BG" dirty="0"/>
              <a:t>Например при изгрев се осветяват първо горните етажи, а после и долните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E32443E-AF73-4C5D-9A1E-30374F1727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3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Светулки около тор</a:t>
            </a:r>
          </a:p>
          <a:p>
            <a:pPr lvl="1"/>
            <a:r>
              <a:rPr lang="bg-BG" dirty="0"/>
              <a:t>Черен тор се върти наляво-надясно</a:t>
            </a:r>
          </a:p>
          <a:p>
            <a:pPr lvl="1"/>
            <a:r>
              <a:rPr lang="bg-BG" dirty="0"/>
              <a:t>Светулки кръжат около него и мигат</a:t>
            </a:r>
          </a:p>
          <a:p>
            <a:pPr lvl="1"/>
            <a:r>
              <a:rPr lang="bg-BG" dirty="0"/>
              <a:t>Осветяват повърхността му</a:t>
            </a:r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Това става през нощта и не виждаме тора, освен от взаимодействието му със светулките</a:t>
            </a:r>
          </a:p>
        </p:txBody>
      </p:sp>
    </p:spTree>
    <p:extLst>
      <p:ext uri="{BB962C8B-B14F-4D97-AF65-F5344CB8AC3E}">
        <p14:creationId xmlns:p14="http://schemas.microsoft.com/office/powerpoint/2010/main" val="18378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72A3336-2C0E-459D-B561-A930F56B67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94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8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5EEA7FB-2ACB-482C-A49D-B0FDD252D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6+1</a:t>
            </a:r>
            <a:r>
              <a:rPr lang="bg-BG" dirty="0"/>
              <a:t> допиращи се окръжности</a:t>
            </a:r>
          </a:p>
          <a:p>
            <a:pPr lvl="1"/>
            <a:r>
              <a:rPr lang="bg-BG" dirty="0"/>
              <a:t>Цветове от седемте цвята на дъгата, както ги е определил Исак Нютон</a:t>
            </a:r>
          </a:p>
          <a:p>
            <a:pPr lvl="1"/>
            <a:r>
              <a:rPr lang="bg-BG" dirty="0"/>
              <a:t>Централната окръжност да е с цвета, който според Айзък Азимов е излишен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39353" y="4112713"/>
            <a:ext cx="2490140" cy="2490140"/>
            <a:chOff x="3198737" y="3930929"/>
            <a:chExt cx="2744863" cy="2744863"/>
          </a:xfrm>
        </p:grpSpPr>
        <p:sp>
          <p:nvSpPr>
            <p:cNvPr id="4" name="Oval 3"/>
            <p:cNvSpPr/>
            <p:nvPr/>
          </p:nvSpPr>
          <p:spPr>
            <a:xfrm>
              <a:off x="4113137" y="4846161"/>
              <a:ext cx="914400" cy="9144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80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3600000">
              <a:off x="3198737" y="4846161"/>
              <a:ext cx="2744863" cy="914400"/>
              <a:chOff x="2743200" y="4343400"/>
              <a:chExt cx="2744863" cy="914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73663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43200" y="4343400"/>
                <a:ext cx="914400" cy="914400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35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378129E-EAFA-41BB-8642-FF7232C9B2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6B83-B440-4032-AE98-3689951F0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Примерни цветове</a:t>
            </a:r>
          </a:p>
          <a:p>
            <a:pPr lvl="1"/>
            <a:r>
              <a:rPr lang="bg-BG" dirty="0"/>
              <a:t>За оригиналните цветове се </a:t>
            </a:r>
            <a:r>
              <a:rPr lang="bg-BG" dirty="0" err="1"/>
              <a:t>поровѐте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3558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Тримерна кръгова диаграма</a:t>
            </a:r>
          </a:p>
          <a:p>
            <a:pPr lvl="1"/>
            <a:r>
              <a:rPr lang="bg-BG" dirty="0"/>
              <a:t>Подаден масив от </a:t>
            </a:r>
            <a:r>
              <a:rPr lang="en-US" dirty="0">
                <a:solidFill>
                  <a:srgbClr val="FF388C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Да се направи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кръгова диаграма с дялове, пропорционални на числата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3733800"/>
            <a:ext cx="2743200" cy="2743200"/>
            <a:chOff x="2743200" y="3429000"/>
            <a:chExt cx="2743200" cy="2743200"/>
          </a:xfrm>
        </p:grpSpPr>
        <p:sp>
          <p:nvSpPr>
            <p:cNvPr id="5" name="Pie 4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7648464"/>
                <a:gd name="adj2" fmla="val 14100481"/>
              </a:avLst>
            </a:prstGeom>
            <a:solidFill>
              <a:srgbClr val="C00000">
                <a:alpha val="50196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Pie 15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4101587"/>
                <a:gd name="adj2" fmla="val 17671713"/>
              </a:avLst>
            </a:pr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Pie 16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17684582"/>
                <a:gd name="adj2" fmla="val 20117251"/>
              </a:avLst>
            </a:prstGeom>
            <a:solidFill>
              <a:srgbClr val="00B050">
                <a:alpha val="50196"/>
              </a:srgb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Pie 17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20125142"/>
                <a:gd name="adj2" fmla="val 3723860"/>
              </a:avLst>
            </a:prstGeom>
            <a:solidFill>
              <a:srgbClr val="FFC000">
                <a:alpha val="50196"/>
              </a:srgbClr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Pie 18"/>
            <p:cNvSpPr/>
            <p:nvPr/>
          </p:nvSpPr>
          <p:spPr>
            <a:xfrm>
              <a:off x="2743200" y="3429000"/>
              <a:ext cx="2743200" cy="2743200"/>
            </a:xfrm>
            <a:prstGeom prst="pie">
              <a:avLst>
                <a:gd name="adj1" fmla="val 3725962"/>
                <a:gd name="adj2" fmla="val 7636459"/>
              </a:avLst>
            </a:prstGeom>
            <a:solidFill>
              <a:srgbClr val="0070C0">
                <a:alpha val="50196"/>
              </a:srgb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103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6176D4A-04F2-446C-8DF3-589AFC6300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7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Кули от кубчета</a:t>
            </a:r>
          </a:p>
          <a:p>
            <a:pPr lvl="1"/>
            <a:r>
              <a:rPr lang="bg-BG" dirty="0"/>
              <a:t>Няколко случайни кули</a:t>
            </a:r>
          </a:p>
          <a:p>
            <a:pPr lvl="1"/>
            <a:r>
              <a:rPr lang="bg-BG" dirty="0"/>
              <a:t>С разбъркани кубчета</a:t>
            </a:r>
          </a:p>
          <a:p>
            <a:r>
              <a:rPr lang="bg-BG" dirty="0"/>
              <a:t>В допълнение</a:t>
            </a:r>
          </a:p>
          <a:p>
            <a:pPr lvl="1"/>
            <a:r>
              <a:rPr lang="bg-BG" dirty="0"/>
              <a:t>Гледа се през розови очила </a:t>
            </a:r>
          </a:p>
          <a:p>
            <a:pPr lvl="1"/>
            <a:r>
              <a:rPr lang="bg-BG" dirty="0"/>
              <a:t>Цялата сцена се върти, а не кулите</a:t>
            </a:r>
          </a:p>
        </p:txBody>
      </p:sp>
    </p:spTree>
    <p:extLst>
      <p:ext uri="{BB962C8B-B14F-4D97-AF65-F5344CB8AC3E}">
        <p14:creationId xmlns:p14="http://schemas.microsoft.com/office/powerpoint/2010/main" val="40944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A69E480-D374-4060-9A26-85D2BB6991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3937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</TotalTime>
  <Words>285</Words>
  <Application>Microsoft Office PowerPoint</Application>
  <PresentationFormat>On-screen Show (4:3)</PresentationFormat>
  <Paragraphs>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№8**</vt:lpstr>
      <vt:lpstr>PowerPoint Presentation</vt:lpstr>
      <vt:lpstr>Задача №9*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522</cp:revision>
  <dcterms:created xsi:type="dcterms:W3CDTF">2013-12-13T09:03:57Z</dcterms:created>
  <dcterms:modified xsi:type="dcterms:W3CDTF">2024-03-02T14:45:40Z</dcterms:modified>
</cp:coreProperties>
</file>