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07" r:id="rId1"/>
  </p:sldMasterIdLst>
  <p:notesMasterIdLst>
    <p:notesMasterId r:id="rId73"/>
  </p:notesMasterIdLst>
  <p:sldIdLst>
    <p:sldId id="296" r:id="rId2"/>
    <p:sldId id="327" r:id="rId3"/>
    <p:sldId id="379" r:id="rId4"/>
    <p:sldId id="380" r:id="rId5"/>
    <p:sldId id="381" r:id="rId6"/>
    <p:sldId id="382" r:id="rId7"/>
    <p:sldId id="383" r:id="rId8"/>
    <p:sldId id="384" r:id="rId9"/>
    <p:sldId id="386" r:id="rId10"/>
    <p:sldId id="385" r:id="rId11"/>
    <p:sldId id="387" r:id="rId12"/>
    <p:sldId id="389" r:id="rId13"/>
    <p:sldId id="388" r:id="rId14"/>
    <p:sldId id="391" r:id="rId15"/>
    <p:sldId id="390" r:id="rId16"/>
    <p:sldId id="392" r:id="rId17"/>
    <p:sldId id="393" r:id="rId18"/>
    <p:sldId id="394" r:id="rId19"/>
    <p:sldId id="395" r:id="rId20"/>
    <p:sldId id="396" r:id="rId21"/>
    <p:sldId id="397" r:id="rId22"/>
    <p:sldId id="398" r:id="rId23"/>
    <p:sldId id="399" r:id="rId24"/>
    <p:sldId id="402" r:id="rId25"/>
    <p:sldId id="400" r:id="rId26"/>
    <p:sldId id="401" r:id="rId27"/>
    <p:sldId id="403" r:id="rId28"/>
    <p:sldId id="404" r:id="rId29"/>
    <p:sldId id="405" r:id="rId30"/>
    <p:sldId id="406" r:id="rId31"/>
    <p:sldId id="409" r:id="rId32"/>
    <p:sldId id="407" r:id="rId33"/>
    <p:sldId id="410" r:id="rId34"/>
    <p:sldId id="411" r:id="rId35"/>
    <p:sldId id="412" r:id="rId36"/>
    <p:sldId id="414" r:id="rId37"/>
    <p:sldId id="413" r:id="rId38"/>
    <p:sldId id="415" r:id="rId39"/>
    <p:sldId id="416" r:id="rId40"/>
    <p:sldId id="417" r:id="rId41"/>
    <p:sldId id="418" r:id="rId42"/>
    <p:sldId id="419" r:id="rId43"/>
    <p:sldId id="420" r:id="rId44"/>
    <p:sldId id="421" r:id="rId45"/>
    <p:sldId id="422" r:id="rId46"/>
    <p:sldId id="423" r:id="rId47"/>
    <p:sldId id="424" r:id="rId48"/>
    <p:sldId id="425" r:id="rId49"/>
    <p:sldId id="426" r:id="rId50"/>
    <p:sldId id="427" r:id="rId51"/>
    <p:sldId id="428" r:id="rId52"/>
    <p:sldId id="429" r:id="rId53"/>
    <p:sldId id="430" r:id="rId54"/>
    <p:sldId id="431" r:id="rId55"/>
    <p:sldId id="432" r:id="rId56"/>
    <p:sldId id="433" r:id="rId57"/>
    <p:sldId id="434" r:id="rId58"/>
    <p:sldId id="435" r:id="rId59"/>
    <p:sldId id="436" r:id="rId60"/>
    <p:sldId id="437" r:id="rId61"/>
    <p:sldId id="438" r:id="rId62"/>
    <p:sldId id="439" r:id="rId63"/>
    <p:sldId id="440" r:id="rId64"/>
    <p:sldId id="441" r:id="rId65"/>
    <p:sldId id="442" r:id="rId66"/>
    <p:sldId id="443" r:id="rId67"/>
    <p:sldId id="444" r:id="rId68"/>
    <p:sldId id="445" r:id="rId69"/>
    <p:sldId id="446" r:id="rId70"/>
    <p:sldId id="326" r:id="rId71"/>
    <p:sldId id="378" r:id="rId7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88C"/>
    <a:srgbClr val="FFCCFF"/>
    <a:srgbClr val="DDE9F7"/>
    <a:srgbClr val="FF9BC6"/>
    <a:srgbClr val="FFFFFF"/>
    <a:srgbClr val="006600"/>
    <a:srgbClr val="FF00FF"/>
    <a:srgbClr val="000066"/>
    <a:srgbClr val="A1BD63"/>
    <a:srgbClr val="33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38" autoAdjust="0"/>
    <p:restoredTop sz="92528" autoAdjust="0"/>
  </p:normalViewPr>
  <p:slideViewPr>
    <p:cSldViewPr>
      <p:cViewPr varScale="1">
        <p:scale>
          <a:sx n="84" d="100"/>
          <a:sy n="84" d="100"/>
        </p:scale>
        <p:origin x="1358" y="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569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1" d="100"/>
        <a:sy n="101" d="100"/>
      </p:scale>
      <p:origin x="0" y="-1113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горния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B9ED2C-851F-4193-8C04-09F342F60FD1}" type="datetimeFigureOut">
              <a:rPr lang="bg-BG" smtClean="0"/>
              <a:pPr/>
              <a:t>14.5.2024 г.</a:t>
            </a:fld>
            <a:endParaRPr lang="bg-BG"/>
          </a:p>
        </p:txBody>
      </p:sp>
      <p:sp>
        <p:nvSpPr>
          <p:cNvPr id="4" name="Контейнер за изображение на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Контейнер за бележ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DF07EE-69FA-4824-B30A-1662B7D73DD1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762740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DF07EE-69FA-4824-B30A-1662B7D73DD1}" type="slidenum">
              <a:rPr lang="bg-BG" smtClean="0"/>
              <a:pPr/>
              <a:t>1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501221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 userDrawn="1"/>
        </p:nvGrpSpPr>
        <p:grpSpPr>
          <a:xfrm>
            <a:off x="-76200" y="3319552"/>
            <a:ext cx="9296400" cy="338048"/>
            <a:chOff x="0" y="3200400"/>
            <a:chExt cx="9144000" cy="140495"/>
          </a:xfrm>
        </p:grpSpPr>
        <p:sp>
          <p:nvSpPr>
            <p:cNvPr id="5" name="Rectangle 4"/>
            <p:cNvSpPr/>
            <p:nvPr userDrawn="1"/>
          </p:nvSpPr>
          <p:spPr>
            <a:xfrm>
              <a:off x="0" y="3200400"/>
              <a:ext cx="9144000" cy="45719"/>
            </a:xfrm>
            <a:prstGeom prst="rect">
              <a:avLst/>
            </a:prstGeom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0" y="3247556"/>
              <a:ext cx="9144000" cy="45719"/>
            </a:xfrm>
            <a:prstGeom prst="rect">
              <a:avLst/>
            </a:prstGeom>
            <a:solidFill>
              <a:srgbClr val="FF388C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0" y="3295176"/>
              <a:ext cx="9144000" cy="45719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6263221"/>
            <a:ext cx="9143999" cy="594779"/>
          </a:xfrm>
          <a:effectLst>
            <a:outerShdw blurRad="63500" algn="ctr" rotWithShape="0">
              <a:prstClr val="black">
                <a:alpha val="2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>
            <a:lvl1pPr marL="457200" indent="-457200">
              <a:buFontTx/>
              <a:buNone/>
              <a:defRPr lang="en-US" sz="2000" b="0" cap="none" spc="0" baseline="0" dirty="0">
                <a:solidFill>
                  <a:schemeClr val="tx1"/>
                </a:solidFill>
                <a:latin typeface="Calibri Light" panose="020F0302020204030204" pitchFamily="34" charset="0"/>
              </a:defRPr>
            </a:lvl1pPr>
          </a:lstStyle>
          <a:p>
            <a:pPr marL="0" lvl="0" indent="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</a:pPr>
            <a:r>
              <a:rPr lang="en-US" dirty="0"/>
              <a:t>Click to edit</a:t>
            </a:r>
            <a:r>
              <a:rPr lang="bg-BG" dirty="0"/>
              <a:t> </a:t>
            </a:r>
            <a:r>
              <a:rPr lang="en-US" dirty="0"/>
              <a:t>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4648200"/>
            <a:ext cx="9143999" cy="7620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None/>
              <a:defRPr lang="bg-BG" sz="5400" b="1" kern="1200" spc="0" dirty="0">
                <a:ln w="3175"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pPr lvl="0">
              <a:spcBef>
                <a:spcPct val="0"/>
              </a:spcBef>
            </a:pPr>
            <a:r>
              <a:rPr lang="bg-BG" dirty="0"/>
              <a:t>Заглавие на темата</a:t>
            </a:r>
          </a:p>
        </p:txBody>
      </p:sp>
      <p:sp>
        <p:nvSpPr>
          <p:cNvPr id="3" name="TextBox 2"/>
          <p:cNvSpPr txBox="1"/>
          <p:nvPr userDrawn="1"/>
        </p:nvSpPr>
        <p:spPr>
          <a:xfrm>
            <a:off x="0" y="1795552"/>
            <a:ext cx="91440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>
                <a:solidFill>
                  <a:schemeClr val="accent1"/>
                </a:solidFill>
                <a:latin typeface="Arial Black" panose="020B0A04020102020204" pitchFamily="34" charset="0"/>
              </a:rPr>
              <a:t>VR</a:t>
            </a:r>
            <a:r>
              <a:rPr lang="en-US" sz="2000" baseline="0" dirty="0">
                <a:solidFill>
                  <a:schemeClr val="accent1"/>
                </a:solidFill>
                <a:latin typeface="Arial Black" panose="020B0A04020102020204" pitchFamily="34" charset="0"/>
              </a:rPr>
              <a:t> </a:t>
            </a:r>
            <a:r>
              <a:rPr lang="en-US" sz="11500" dirty="0" err="1">
                <a:solidFill>
                  <a:srgbClr val="FF388C"/>
                </a:solidFill>
                <a:latin typeface="Arial Black" panose="020B0A04020102020204" pitchFamily="34" charset="0"/>
              </a:rPr>
              <a:t>AR</a:t>
            </a:r>
            <a:r>
              <a:rPr lang="en-US" sz="11500" dirty="0" err="1">
                <a:solidFill>
                  <a:schemeClr val="tx1"/>
                </a:solidFill>
                <a:latin typeface="Arial Black" panose="020B0A04020102020204" pitchFamily="34" charset="0"/>
              </a:rPr>
              <a:t>XR</a:t>
            </a:r>
            <a:endParaRPr lang="bg-BG" sz="115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3962400"/>
            <a:ext cx="9143999" cy="6858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None/>
              <a:defRPr lang="bg-BG" sz="3600" b="0" kern="1200" spc="0" dirty="0">
                <a:ln w="317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ndara" panose="020E0502030303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pPr lvl="0">
              <a:spcBef>
                <a:spcPct val="0"/>
              </a:spcBef>
            </a:pPr>
            <a:r>
              <a:rPr lang="bg-BG" dirty="0"/>
              <a:t>НОМЕР НА ТЕМАТА</a:t>
            </a:r>
          </a:p>
        </p:txBody>
      </p:sp>
    </p:spTree>
    <p:extLst>
      <p:ext uri="{BB962C8B-B14F-4D97-AF65-F5344CB8AC3E}">
        <p14:creationId xmlns:p14="http://schemas.microsoft.com/office/powerpoint/2010/main" val="2044912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802296" y="2743200"/>
            <a:ext cx="7036904" cy="6858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lang="bg-BG" sz="4800" b="1" kern="1200" dirty="0">
                <a:ln w="3175"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dirty="0" err="1"/>
              <a:t>Abc</a:t>
            </a:r>
            <a:endParaRPr lang="bg-BG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2231047"/>
            <a:ext cx="236220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0" name="TextBox 9"/>
          <p:cNvSpPr txBox="1"/>
          <p:nvPr userDrawn="1"/>
        </p:nvSpPr>
        <p:spPr>
          <a:xfrm>
            <a:off x="1712844" y="1676400"/>
            <a:ext cx="37735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dirty="0">
                <a:solidFill>
                  <a:schemeClr val="accent1"/>
                </a:solidFill>
                <a:latin typeface="Arial Black" panose="020B0A04020102020204" pitchFamily="34" charset="0"/>
              </a:rPr>
              <a:t>VR</a:t>
            </a:r>
            <a:r>
              <a:rPr lang="en-US" sz="900" dirty="0">
                <a:solidFill>
                  <a:schemeClr val="accent1"/>
                </a:solidFill>
                <a:latin typeface="Arial Black" panose="020B0A04020102020204" pitchFamily="34" charset="0"/>
              </a:rPr>
              <a:t> </a:t>
            </a:r>
            <a:r>
              <a:rPr lang="en-US" sz="4800" dirty="0" err="1">
                <a:solidFill>
                  <a:srgbClr val="FF388C"/>
                </a:solidFill>
                <a:latin typeface="Arial Black" panose="020B0A04020102020204" pitchFamily="34" charset="0"/>
              </a:rPr>
              <a:t>AR</a:t>
            </a:r>
            <a:r>
              <a:rPr lang="en-US" sz="4800" dirty="0" err="1">
                <a:solidFill>
                  <a:schemeClr val="tx1"/>
                </a:solidFill>
                <a:latin typeface="Arial Black" panose="020B0A04020102020204" pitchFamily="34" charset="0"/>
              </a:rPr>
              <a:t>XR</a:t>
            </a:r>
            <a:endParaRPr lang="bg-BG" sz="48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1828800" y="3429000"/>
            <a:ext cx="7036904" cy="32004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457200" indent="-457200" algn="l" defTabSz="914400" rtl="0" eaLnBrk="1" latinLnBrk="0" hangingPunct="1">
              <a:spcBef>
                <a:spcPct val="0"/>
              </a:spcBef>
              <a:buFont typeface="Arial" panose="020B0604020202020204" pitchFamily="34" charset="0"/>
              <a:buChar char="•"/>
              <a:defRPr lang="bg-BG" sz="3200" b="0" kern="1200" dirty="0">
                <a:ln w="317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ndara" panose="020E0502030303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dirty="0" err="1"/>
              <a:t>Abc</a:t>
            </a:r>
            <a:endParaRPr lang="bg-BG" dirty="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-76200" y="2431253"/>
            <a:ext cx="9296400" cy="90464"/>
            <a:chOff x="0" y="3189594"/>
            <a:chExt cx="9144000" cy="136848"/>
          </a:xfrm>
        </p:grpSpPr>
        <p:sp>
          <p:nvSpPr>
            <p:cNvPr id="9" name="Rectangle 8"/>
            <p:cNvSpPr/>
            <p:nvPr userDrawn="1"/>
          </p:nvSpPr>
          <p:spPr>
            <a:xfrm>
              <a:off x="0" y="3189594"/>
              <a:ext cx="9144000" cy="27665"/>
            </a:xfrm>
            <a:prstGeom prst="rect">
              <a:avLst/>
            </a:prstGeom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0" y="3244186"/>
              <a:ext cx="9144000" cy="27665"/>
            </a:xfrm>
            <a:prstGeom prst="rect">
              <a:avLst/>
            </a:prstGeom>
            <a:solidFill>
              <a:srgbClr val="FF388C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0" y="3298777"/>
              <a:ext cx="9144000" cy="27665"/>
            </a:xfrm>
            <a:prstGeom prst="rect">
              <a:avLst/>
            </a:prstGeom>
            <a:solidFill>
              <a:schemeClr val="tx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</p:spTree>
    <p:extLst>
      <p:ext uri="{BB962C8B-B14F-4D97-AF65-F5344CB8AC3E}">
        <p14:creationId xmlns:p14="http://schemas.microsoft.com/office/powerpoint/2010/main" val="3702284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28600"/>
            <a:ext cx="9144000" cy="645195"/>
          </a:xfrm>
        </p:spPr>
        <p:txBody>
          <a:bodyPr>
            <a:noAutofit/>
          </a:bodyPr>
          <a:lstStyle>
            <a:lvl1pPr marL="914400" indent="0" algn="l">
              <a:defRPr sz="4800" b="1" spc="0">
                <a:ln w="3175"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r>
              <a:rPr lang="bg-BG" dirty="0"/>
              <a:t>Заглавие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914400" y="1219200"/>
            <a:ext cx="8153400" cy="5562600"/>
          </a:xfr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50000"/>
              </a:lnSpc>
              <a:buNone/>
              <a:defRPr lang="en-US" sz="3600" b="1" spc="0" dirty="0" smtClean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buClr>
                <a:schemeClr val="tx1">
                  <a:lumMod val="75000"/>
                  <a:lumOff val="25000"/>
                </a:schemeClr>
              </a:buClr>
              <a:buSzPct val="70000"/>
              <a:buFont typeface="Wingdings" panose="05000000000000000000" pitchFamily="2" charset="2"/>
              <a:buChar char="§"/>
              <a:defRPr lang="en-US" sz="2800" b="0" dirty="0" smtClean="0">
                <a:ln w="3175">
                  <a:noFill/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ndara" panose="020E0502030303020204" pitchFamily="34" charset="0"/>
              </a:defRPr>
            </a:lvl2pPr>
            <a:lvl3pPr marL="914400" indent="0">
              <a:buNone/>
              <a:defRPr lang="en-US" sz="2400" kern="120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ndara" panose="020E0502030303020204" pitchFamily="34" charset="0"/>
                <a:ea typeface="+mn-ea"/>
                <a:cs typeface="+mn-cs"/>
              </a:defRPr>
            </a:lvl3pPr>
            <a:lvl4pPr marL="1371600" indent="0">
              <a:buNone/>
              <a:defRPr lang="en-US" sz="2000" dirty="0" smtClean="0">
                <a:ln>
                  <a:noFill/>
                </a:ln>
                <a:effectLst/>
                <a:latin typeface="Candara" panose="020E0502030303020204" pitchFamily="34" charset="0"/>
              </a:defRPr>
            </a:lvl4pPr>
            <a:lvl5pPr marL="1828800" indent="0">
              <a:buNone/>
              <a:defRPr lang="bg-BG" sz="1800" dirty="0">
                <a:ln>
                  <a:noFill/>
                </a:ln>
                <a:effectLst/>
                <a:latin typeface="Candara" panose="020E0502030303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>
              <a:buClrTx/>
            </a:pPr>
            <a:r>
              <a:rPr lang="en-US" dirty="0"/>
              <a:t>Second level</a:t>
            </a:r>
          </a:p>
          <a:p>
            <a:pPr marL="738188" lvl="2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bg-BG" dirty="0"/>
          </a:p>
        </p:txBody>
      </p:sp>
      <p:sp>
        <p:nvSpPr>
          <p:cNvPr id="7" name="Slide Number Placeholder 3"/>
          <p:cNvSpPr txBox="1">
            <a:spLocks/>
          </p:cNvSpPr>
          <p:nvPr userDrawn="1"/>
        </p:nvSpPr>
        <p:spPr>
          <a:xfrm>
            <a:off x="0" y="6518689"/>
            <a:ext cx="531049" cy="365125"/>
          </a:xfrm>
          <a:prstGeom prst="rect">
            <a:avLst/>
          </a:prstGeom>
        </p:spPr>
        <p:txBody>
          <a:bodyPr vert="horz" lIns="45720" tIns="137160" rIns="0" bIns="91440" rtlCol="0" anchor="ctr"/>
          <a:lstStyle>
            <a:defPPr>
              <a:defRPr lang="en-US"/>
            </a:defPPr>
            <a:lvl1pPr>
              <a:defRPr sz="1200" b="1" cap="none" spc="0">
                <a:ln w="3175">
                  <a:noFill/>
                  <a:prstDash val="solid"/>
                </a:ln>
                <a:gradFill flip="none" rotWithShape="1">
                  <a:gsLst>
                    <a:gs pos="0">
                      <a:schemeClr val="bg2">
                        <a:tint val="85000"/>
                        <a:satMod val="155000"/>
                        <a:tint val="66000"/>
                        <a:satMod val="160000"/>
                      </a:schemeClr>
                    </a:gs>
                    <a:gs pos="50000">
                      <a:schemeClr val="bg2">
                        <a:tint val="85000"/>
                        <a:satMod val="155000"/>
                        <a:tint val="44500"/>
                        <a:satMod val="160000"/>
                      </a:schemeClr>
                    </a:gs>
                    <a:gs pos="100000">
                      <a:schemeClr val="bg2">
                        <a:tint val="85000"/>
                        <a:satMod val="155000"/>
                        <a:tint val="23500"/>
                        <a:satMod val="160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anose="020B0A04020102020204" pitchFamily="34" charset="0"/>
              </a:defRPr>
            </a:lvl1pPr>
          </a:lstStyle>
          <a:p>
            <a:pPr lvl="0"/>
            <a:fld id="{8B37D5FE-740C-46F5-801A-FA5477D9711F}" type="slidenum">
              <a:rPr lang="en-US" sz="1100" b="0" smtClean="0">
                <a:latin typeface="Arial" panose="020B0604020202020204" pitchFamily="34" charset="0"/>
                <a:cs typeface="Arial" panose="020B0604020202020204" pitchFamily="34" charset="0"/>
              </a:rPr>
              <a:pPr lvl="0"/>
              <a:t>‹#›</a:t>
            </a:fld>
            <a:endParaRPr lang="en-US" sz="11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0" y="341245"/>
            <a:ext cx="914400" cy="457200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pPr algn="ctr"/>
            <a:r>
              <a:rPr lang="en-US" sz="2400" dirty="0">
                <a:solidFill>
                  <a:schemeClr val="accent1"/>
                </a:solidFill>
                <a:latin typeface="Arial Black" panose="020B0A04020102020204" pitchFamily="34" charset="0"/>
              </a:rPr>
              <a:t>V</a:t>
            </a:r>
            <a:r>
              <a:rPr lang="en-US" sz="2400" dirty="0">
                <a:solidFill>
                  <a:srgbClr val="FF388C"/>
                </a:solidFill>
                <a:latin typeface="Arial Black" panose="020B0A04020102020204" pitchFamily="34" charset="0"/>
              </a:rPr>
              <a:t>A</a:t>
            </a:r>
            <a:r>
              <a:rPr lang="en-US" sz="2400" dirty="0">
                <a:solidFill>
                  <a:schemeClr val="tx1"/>
                </a:solidFill>
                <a:latin typeface="Arial Black" panose="020B0A04020102020204" pitchFamily="34" charset="0"/>
              </a:rPr>
              <a:t>X</a:t>
            </a:r>
            <a:endParaRPr lang="bg-BG" sz="24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-76200" y="838200"/>
            <a:ext cx="9296400" cy="90464"/>
            <a:chOff x="0" y="3189594"/>
            <a:chExt cx="9144000" cy="136848"/>
          </a:xfrm>
        </p:grpSpPr>
        <p:sp>
          <p:nvSpPr>
            <p:cNvPr id="17" name="Rectangle 16"/>
            <p:cNvSpPr/>
            <p:nvPr userDrawn="1"/>
          </p:nvSpPr>
          <p:spPr>
            <a:xfrm>
              <a:off x="0" y="3189594"/>
              <a:ext cx="9144000" cy="27665"/>
            </a:xfrm>
            <a:prstGeom prst="rect">
              <a:avLst/>
            </a:prstGeom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8" name="Rectangle 17"/>
            <p:cNvSpPr/>
            <p:nvPr userDrawn="1"/>
          </p:nvSpPr>
          <p:spPr>
            <a:xfrm>
              <a:off x="0" y="3244186"/>
              <a:ext cx="9144000" cy="27665"/>
            </a:xfrm>
            <a:prstGeom prst="rect">
              <a:avLst/>
            </a:prstGeom>
            <a:solidFill>
              <a:srgbClr val="FF388C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0" y="3298777"/>
              <a:ext cx="9144000" cy="27665"/>
            </a:xfrm>
            <a:prstGeom prst="rect">
              <a:avLst/>
            </a:prstGeom>
            <a:solidFill>
              <a:schemeClr val="tx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</p:spTree>
    <p:extLst>
      <p:ext uri="{BB962C8B-B14F-4D97-AF65-F5344CB8AC3E}">
        <p14:creationId xmlns:p14="http://schemas.microsoft.com/office/powerpoint/2010/main" val="2736664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in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914400" y="228600"/>
            <a:ext cx="8153400" cy="655320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3600" b="1" kern="1200" spc="0" dirty="0" smtClean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buClr>
                <a:schemeClr val="tx1">
                  <a:lumMod val="75000"/>
                  <a:lumOff val="25000"/>
                </a:schemeClr>
              </a:buClr>
              <a:buSzPct val="70000"/>
              <a:buFont typeface="Wingdings" panose="05000000000000000000" pitchFamily="2" charset="2"/>
              <a:buChar char="§"/>
              <a:defRPr lang="en-US" sz="2800" kern="1200" dirty="0" smtClean="0">
                <a:ln w="3175">
                  <a:noFill/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ndara" panose="020E0502030303020204" pitchFamily="34" charset="0"/>
                <a:ea typeface="+mn-ea"/>
                <a:cs typeface="+mn-cs"/>
              </a:defRPr>
            </a:lvl2pPr>
            <a:lvl3pPr marL="738188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lang="en-US" sz="2400" kern="120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ndara" panose="020E0502030303020204" pitchFamily="34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lang="en-US" sz="2000" kern="120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ndara" panose="020E0502030303020204" pitchFamily="34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lang="bg-BG" sz="2000" kern="120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ndara" panose="020E0502030303020204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>
              <a:buClrTx/>
            </a:pPr>
            <a:r>
              <a:rPr lang="en-US" dirty="0"/>
              <a:t>Second level</a:t>
            </a:r>
          </a:p>
          <a:p>
            <a:pPr marL="738188" lvl="2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bg-BG" dirty="0"/>
          </a:p>
        </p:txBody>
      </p:sp>
      <p:sp>
        <p:nvSpPr>
          <p:cNvPr id="7" name="Slide Number Placeholder 3"/>
          <p:cNvSpPr txBox="1">
            <a:spLocks/>
          </p:cNvSpPr>
          <p:nvPr userDrawn="1"/>
        </p:nvSpPr>
        <p:spPr>
          <a:xfrm>
            <a:off x="0" y="6518689"/>
            <a:ext cx="531049" cy="365125"/>
          </a:xfrm>
          <a:prstGeom prst="rect">
            <a:avLst/>
          </a:prstGeom>
        </p:spPr>
        <p:txBody>
          <a:bodyPr vert="horz" lIns="45720" tIns="137160" rIns="0" bIns="91440" rtlCol="0" anchor="ctr"/>
          <a:lstStyle>
            <a:defPPr>
              <a:defRPr lang="en-US"/>
            </a:defPPr>
            <a:lvl1pPr>
              <a:defRPr sz="1200" b="1" cap="none" spc="0">
                <a:ln w="3175">
                  <a:noFill/>
                  <a:prstDash val="solid"/>
                </a:ln>
                <a:gradFill flip="none" rotWithShape="1">
                  <a:gsLst>
                    <a:gs pos="0">
                      <a:schemeClr val="bg2">
                        <a:tint val="85000"/>
                        <a:satMod val="155000"/>
                        <a:tint val="66000"/>
                        <a:satMod val="160000"/>
                      </a:schemeClr>
                    </a:gs>
                    <a:gs pos="50000">
                      <a:schemeClr val="bg2">
                        <a:tint val="85000"/>
                        <a:satMod val="155000"/>
                        <a:tint val="44500"/>
                        <a:satMod val="160000"/>
                      </a:schemeClr>
                    </a:gs>
                    <a:gs pos="100000">
                      <a:schemeClr val="bg2">
                        <a:tint val="85000"/>
                        <a:satMod val="155000"/>
                        <a:tint val="23500"/>
                        <a:satMod val="160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anose="020B0A04020102020204" pitchFamily="34" charset="0"/>
              </a:defRPr>
            </a:lvl1pPr>
          </a:lstStyle>
          <a:p>
            <a:pPr lvl="0"/>
            <a:fld id="{8B37D5FE-740C-46F5-801A-FA5477D9711F}" type="slidenum">
              <a:rPr lang="en-US" sz="1100" b="0" smtClean="0">
                <a:latin typeface="Arial" panose="020B0604020202020204" pitchFamily="34" charset="0"/>
                <a:cs typeface="Arial" panose="020B0604020202020204" pitchFamily="34" charset="0"/>
              </a:rPr>
              <a:pPr lvl="0"/>
              <a:t>‹#›</a:t>
            </a:fld>
            <a:endParaRPr lang="en-US" sz="11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1147534"/>
      </p:ext>
    </p:extLst>
  </p:cSld>
  <p:clrMapOvr>
    <a:masterClrMapping/>
  </p:clrMapOvr>
  <p:transition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1396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bg-B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5647B6-4DF4-4BA6-B689-C87DB92DA6DB}" type="datetimeFigureOut">
              <a:rPr lang="bg-BG" smtClean="0"/>
              <a:t>14.5.2024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F287EB-2210-4948-9944-027BD576363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34732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1" r:id="rId1"/>
    <p:sldLayoutId id="2147483823" r:id="rId2"/>
    <p:sldLayoutId id="2147483825" r:id="rId3"/>
    <p:sldLayoutId id="2147483824" r:id="rId4"/>
    <p:sldLayoutId id="2147483802" r:id="rId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hyperlink" Target="Demos/m25251.html" TargetMode="External"/><Relationship Id="rId16" Type="http://schemas.openxmlformats.org/officeDocument/2006/relationships/image" Target="../media/image2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Examples/E1201-Running-human.html" TargetMode="Externa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Examples/E1202-Leg-skeleton.html" TargetMode="Externa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Examples/E1203-Leg-skeleton-2.html" TargetMode="Externa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Examples/E1204-Two-legs-skeleton.html" TargetMode="External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Examples/E1205-Spline-skin.html" TargetMode="Externa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Examples/E1206-Subdivision-skin.html" TargetMode="Externa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threejs.org/docs/#api/en/objects/SkinnedMesh" TargetMode="Externa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hyperlink" Target="Examples/E1207-SkinnedMesh-1.html" TargetMode="Externa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0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Examples/E1208-SkinnedMesh-2.html" TargetMode="External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2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5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hyperlink" Target="Examples/E1209-Hose.html" TargetMode="Externa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hyperlink" Target="https://pixabay.com/photos/girl-portrait-looking-young-female-919048/" TargetMode="External"/><Relationship Id="rId3" Type="http://schemas.openxmlformats.org/officeDocument/2006/relationships/image" Target="../media/image39.jpeg"/><Relationship Id="rId7" Type="http://schemas.openxmlformats.org/officeDocument/2006/relationships/image" Target="../media/image43.jpeg"/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2.jpeg"/><Relationship Id="rId5" Type="http://schemas.openxmlformats.org/officeDocument/2006/relationships/image" Target="../media/image41.jpeg"/><Relationship Id="rId4" Type="http://schemas.openxmlformats.org/officeDocument/2006/relationships/image" Target="../media/image40.jpeg"/><Relationship Id="rId9" Type="http://schemas.openxmlformats.org/officeDocument/2006/relationships/hyperlink" Target="https://pixabay.com/photos/man-face-wet-head-male-person-945482/" TargetMode="Externa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video" Target="file:///D:\Pavel\Courses\Materials\Course.VR.AR.XR%202024\Lectures\VRARXR-12.%20Skeletons\Videos\image-morphing.mp4" TargetMode="External"/><Relationship Id="rId1" Type="http://schemas.microsoft.com/office/2007/relationships/media" Target="file:///D:\Pavel\Courses\Materials\Course.VR.AR.XR%202024\Lectures\VRARXR-12.%20Skeletons\Videos\image-morphing.mp4" TargetMode="External"/><Relationship Id="rId4" Type="http://schemas.openxmlformats.org/officeDocument/2006/relationships/image" Target="../media/image44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hyperlink" Target="Examples/E1210-Posture-morphing-1.html" TargetMode="External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hyperlink" Target="Examples/E1211-Posture-morphing-2.html" TargetMode="External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hyperlink" Target="Examples/E1212-Vertex-morphing.html" TargetMode="External"/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hyperlink" Target="Examples/E1213-Vertex-wo-normal-morphing.html" TargetMode="External"/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hyperlink" Target="Examples/E1214-Vertex-with-normal-morphing.html" TargetMode="External"/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hyperlink" Target="Examples/E1215-Double-morphing.html" TargetMode="External"/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jpe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hyperlink" Target="http://localhost/Examples/E1216-Head-morphing.html" TargetMode="Externa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boytchev.github.io/CourseVAX/LecturesBG/12/E1216-Head-morphing.html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noProof="0" dirty="0"/>
              <a:t>проф. д-р Павел Бойчев    КИТ-ФМИ-СУ    20</a:t>
            </a:r>
            <a:r>
              <a:rPr lang="en-US" noProof="0" dirty="0"/>
              <a:t>2</a:t>
            </a:r>
            <a:r>
              <a:rPr lang="bg-BG" noProof="0" dirty="0"/>
              <a:t>4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bg-BG" noProof="0" dirty="0"/>
              <a:t>Скелети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bg-BG" noProof="0" dirty="0"/>
              <a:t>Тема №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12</a:t>
            </a:r>
            <a:endParaRPr lang="bg-BG" noProof="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71301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hlinkClick r:id="rId2" action="ppaction://hlinkfile"/>
            <a:extLst>
              <a:ext uri="{FF2B5EF4-FFF2-40B4-BE49-F238E27FC236}">
                <a16:creationId xmlns:a16="http://schemas.microsoft.com/office/drawing/2014/main" id="{75789713-A154-47E1-AFAD-F160ED9D8D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362200" y="1002239"/>
            <a:ext cx="3685079" cy="48535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38" name="Group 37">
            <a:extLst>
              <a:ext uri="{FF2B5EF4-FFF2-40B4-BE49-F238E27FC236}">
                <a16:creationId xmlns:a16="http://schemas.microsoft.com/office/drawing/2014/main" id="{36BD76E4-386F-4C88-9A2C-6C5E7E5EE1A5}"/>
              </a:ext>
            </a:extLst>
          </p:cNvPr>
          <p:cNvGrpSpPr/>
          <p:nvPr/>
        </p:nvGrpSpPr>
        <p:grpSpPr>
          <a:xfrm>
            <a:off x="589890" y="4127561"/>
            <a:ext cx="2243237" cy="480099"/>
            <a:chOff x="786921" y="4998080"/>
            <a:chExt cx="2243237" cy="48009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 Placeholder 2">
                  <a:extLst>
                    <a:ext uri="{FF2B5EF4-FFF2-40B4-BE49-F238E27FC236}">
                      <a16:creationId xmlns:a16="http://schemas.microsoft.com/office/drawing/2014/main" id="{993EDB24-1BB2-44AB-A874-7B2C9CDCCC64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791580" y="4998080"/>
                  <a:ext cx="1652858" cy="480098"/>
                </a:xfrm>
                <a:prstGeom prst="rect">
                  <a:avLst/>
                </a:prstGeom>
                <a:solidFill>
                  <a:srgbClr val="FF388C"/>
                </a:solidFill>
                <a:ln w="3175">
                  <a:solidFill>
                    <a:srgbClr val="FF388C"/>
                  </a:solidFill>
                </a:ln>
              </p:spPr>
              <p:txBody>
                <a:bodyPr vert="horz" lIns="91440" tIns="45720" rIns="91440" bIns="45720" rtlCol="0">
                  <a:noAutofit/>
                </a:bodyPr>
                <a:lstStyle>
                  <a:lvl1pPr marL="0" indent="0" algn="l" defTabSz="914400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None/>
                    <a:defRPr lang="en-US" sz="3600" b="1" kern="1200" spc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ndara" panose="020E0502030303020204" pitchFamily="34" charset="0"/>
                      <a:ea typeface="Verdana" panose="020B0604030504040204" pitchFamily="34" charset="0"/>
                      <a:cs typeface="Arial" panose="020B0604020202020204" pitchFamily="34" charset="0"/>
                    </a:defRPr>
                  </a:lvl1pPr>
                  <a:lvl2pPr marL="742950" indent="-285750" algn="l" defTabSz="914400" rtl="0" eaLnBrk="1" latinLnBrk="0" hangingPunct="1"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Arial" panose="020B0604020202020204" pitchFamily="34" charset="0"/>
                    <a:buChar char="•"/>
                    <a:defRPr lang="en-US" sz="3200" kern="1200" dirty="0" smtClean="0">
                      <a:ln w="3175">
                        <a:noFill/>
                        <a:prstDash val="solid"/>
                      </a:ln>
                      <a:solidFill>
                        <a:schemeClr val="accent1"/>
                      </a:solidFill>
                      <a:effectLst/>
                      <a:latin typeface="Candara" panose="020E0502030303020204" pitchFamily="34" charset="0"/>
                      <a:ea typeface="+mn-ea"/>
                      <a:cs typeface="+mn-cs"/>
                    </a:defRPr>
                  </a:lvl2pPr>
                  <a:lvl3pPr marL="914400" indent="0" algn="l" defTabSz="914400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None/>
                    <a:defRPr lang="en-US" sz="2400" kern="120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ndara" panose="020E0502030303020204" pitchFamily="34" charset="0"/>
                      <a:ea typeface="+mn-ea"/>
                      <a:cs typeface="+mn-cs"/>
                    </a:defRPr>
                  </a:lvl3pPr>
                  <a:lvl4pPr marL="1371600" indent="0" algn="l" defTabSz="914400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None/>
                    <a:defRPr lang="en-US" sz="2400" kern="120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ndara" panose="020E0502030303020204" pitchFamily="34" charset="0"/>
                      <a:ea typeface="+mn-ea"/>
                      <a:cs typeface="+mn-cs"/>
                    </a:defRPr>
                  </a:lvl4pPr>
                  <a:lvl5pPr marL="1828800" indent="0" algn="l" defTabSz="914400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None/>
                    <a:defRPr lang="bg-BG" sz="2400" kern="120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ndara" panose="020E0502030303020204" pitchFamily="34" charset="0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sz="1400" b="0" i="1" dirty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2</m:t>
                        </m:r>
                        <m:r>
                          <a:rPr lang="bg-BG" sz="1400" b="0" i="1" dirty="0">
                            <a:solidFill>
                              <a:schemeClr val="bg1"/>
                            </a:solidFill>
                            <a:latin typeface="Cambria Math"/>
                          </a:rPr>
                          <m:t>0</m:t>
                        </m:r>
                        <m:r>
                          <a:rPr lang="en-US" sz="1400" b="0" i="1" dirty="0">
                            <a:solidFill>
                              <a:schemeClr val="bg1"/>
                            </a:solidFill>
                            <a:latin typeface="Cambria Math"/>
                          </a:rPr>
                          <m:t>°</m:t>
                        </m:r>
                        <m:r>
                          <a:rPr lang="bg-BG" sz="1400" b="0" i="1" dirty="0">
                            <a:solidFill>
                              <a:schemeClr val="bg1"/>
                            </a:solidFill>
                            <a:latin typeface="Cambria Math"/>
                          </a:rPr>
                          <m:t>–30</m:t>
                        </m:r>
                        <m:r>
                          <a:rPr lang="en-US" sz="1400" b="0" i="1" dirty="0">
                            <a:solidFill>
                              <a:schemeClr val="bg1"/>
                            </a:solidFill>
                            <a:latin typeface="Cambria Math"/>
                          </a:rPr>
                          <m:t>°</m:t>
                        </m:r>
                        <m:func>
                          <m:funcPr>
                            <m:ctrlPr>
                              <a:rPr lang="en-US" sz="1400" b="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sz="1400" b="0" i="1" dirty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𝑠𝑖𝑛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1400" b="0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400" b="0" i="1" dirty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𝑡</m:t>
                                </m:r>
                                <m:r>
                                  <a:rPr lang="bg-BG" sz="1400" b="0" i="1" dirty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 –</m:t>
                                </m:r>
                                <m:f>
                                  <m:fPr>
                                    <m:ctrlPr>
                                      <a:rPr lang="bg-BG" sz="1400" b="0" i="1" dirty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l-GR" sz="1400" b="0" i="1" dirty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𝜋</m:t>
                                    </m:r>
                                  </m:num>
                                  <m:den>
                                    <m:r>
                                      <a:rPr lang="bg-BG" sz="1400" b="0" i="1" dirty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</m:d>
                          </m:e>
                        </m:func>
                      </m:oMath>
                    </m:oMathPara>
                  </a14:m>
                  <a:endParaRPr lang="en-US" sz="1400" b="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1" name="Text Placeholder 2">
                  <a:extLst>
                    <a:ext uri="{FF2B5EF4-FFF2-40B4-BE49-F238E27FC236}">
                      <a16:creationId xmlns:a16="http://schemas.microsoft.com/office/drawing/2014/main" id="{993EDB24-1BB2-44AB-A874-7B2C9CDCCC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1580" y="4998080"/>
                  <a:ext cx="1652858" cy="480098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3175">
                  <a:solidFill>
                    <a:srgbClr val="FF388C"/>
                  </a:solidFill>
                </a:ln>
              </p:spPr>
              <p:txBody>
                <a:bodyPr/>
                <a:lstStyle/>
                <a:p>
                  <a:r>
                    <a:rPr lang="bg-BG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80670F78-A0A1-4D64-9150-2758418EA14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6921" y="5478178"/>
              <a:ext cx="2243237" cy="1"/>
            </a:xfrm>
            <a:prstGeom prst="line">
              <a:avLst/>
            </a:prstGeom>
            <a:noFill/>
            <a:ln w="3175">
              <a:solidFill>
                <a:srgbClr val="FF388C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290D9F37-F982-4BD6-B87F-A1AC3D5DBE74}"/>
              </a:ext>
            </a:extLst>
          </p:cNvPr>
          <p:cNvGrpSpPr/>
          <p:nvPr/>
        </p:nvGrpSpPr>
        <p:grpSpPr>
          <a:xfrm>
            <a:off x="5306083" y="4915153"/>
            <a:ext cx="2544759" cy="480098"/>
            <a:chOff x="-4963" y="5488592"/>
            <a:chExt cx="2544759" cy="48009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 Placeholder 2">
                  <a:extLst>
                    <a:ext uri="{FF2B5EF4-FFF2-40B4-BE49-F238E27FC236}">
                      <a16:creationId xmlns:a16="http://schemas.microsoft.com/office/drawing/2014/main" id="{D29D78F1-BE24-418A-9202-F7E1605BEF07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789642" y="5488592"/>
                  <a:ext cx="1750154" cy="480098"/>
                </a:xfrm>
                <a:prstGeom prst="rect">
                  <a:avLst/>
                </a:prstGeom>
                <a:solidFill>
                  <a:srgbClr val="FF388C"/>
                </a:solidFill>
                <a:ln w="3175">
                  <a:solidFill>
                    <a:srgbClr val="FF388C"/>
                  </a:solidFill>
                </a:ln>
              </p:spPr>
              <p:txBody>
                <a:bodyPr vert="horz" lIns="91440" tIns="45720" rIns="91440" bIns="45720" rtlCol="0">
                  <a:noAutofit/>
                </a:bodyPr>
                <a:lstStyle>
                  <a:lvl1pPr marL="0" indent="0" algn="l" defTabSz="914400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None/>
                    <a:defRPr lang="en-US" sz="3600" b="1" kern="1200" spc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ndara" panose="020E0502030303020204" pitchFamily="34" charset="0"/>
                      <a:ea typeface="Verdana" panose="020B0604030504040204" pitchFamily="34" charset="0"/>
                      <a:cs typeface="Arial" panose="020B0604020202020204" pitchFamily="34" charset="0"/>
                    </a:defRPr>
                  </a:lvl1pPr>
                  <a:lvl2pPr marL="742950" indent="-285750" algn="l" defTabSz="914400" rtl="0" eaLnBrk="1" latinLnBrk="0" hangingPunct="1"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Arial" panose="020B0604020202020204" pitchFamily="34" charset="0"/>
                    <a:buChar char="•"/>
                    <a:defRPr lang="en-US" sz="3200" kern="1200" dirty="0" smtClean="0">
                      <a:ln w="3175">
                        <a:noFill/>
                        <a:prstDash val="solid"/>
                      </a:ln>
                      <a:solidFill>
                        <a:schemeClr val="accent1"/>
                      </a:solidFill>
                      <a:effectLst/>
                      <a:latin typeface="Candara" panose="020E0502030303020204" pitchFamily="34" charset="0"/>
                      <a:ea typeface="+mn-ea"/>
                      <a:cs typeface="+mn-cs"/>
                    </a:defRPr>
                  </a:lvl2pPr>
                  <a:lvl3pPr marL="914400" indent="0" algn="l" defTabSz="914400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None/>
                    <a:defRPr lang="en-US" sz="2400" kern="120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ndara" panose="020E0502030303020204" pitchFamily="34" charset="0"/>
                      <a:ea typeface="+mn-ea"/>
                      <a:cs typeface="+mn-cs"/>
                    </a:defRPr>
                  </a:lvl3pPr>
                  <a:lvl4pPr marL="1371600" indent="0" algn="l" defTabSz="914400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None/>
                    <a:defRPr lang="en-US" sz="2400" kern="120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ndara" panose="020E0502030303020204" pitchFamily="34" charset="0"/>
                      <a:ea typeface="+mn-ea"/>
                      <a:cs typeface="+mn-cs"/>
                    </a:defRPr>
                  </a:lvl4pPr>
                  <a:lvl5pPr marL="1828800" indent="0" algn="l" defTabSz="914400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None/>
                    <a:defRPr lang="bg-BG" sz="2400" kern="120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ndara" panose="020E0502030303020204" pitchFamily="34" charset="0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1400" b="0" i="1" dirty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2</m:t>
                        </m:r>
                        <m:r>
                          <a:rPr lang="bg-BG" sz="1400" b="0" i="1" dirty="0">
                            <a:solidFill>
                              <a:schemeClr val="bg1"/>
                            </a:solidFill>
                            <a:latin typeface="Cambria Math"/>
                          </a:rPr>
                          <m:t>0</m:t>
                        </m:r>
                        <m:r>
                          <a:rPr lang="en-US" sz="1400" b="0" i="1" dirty="0">
                            <a:solidFill>
                              <a:schemeClr val="bg1"/>
                            </a:solidFill>
                            <a:latin typeface="Cambria Math"/>
                          </a:rPr>
                          <m:t>°</m:t>
                        </m:r>
                        <m:r>
                          <a:rPr lang="bg-BG" sz="14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bg-BG" sz="1400" b="0" i="1" dirty="0">
                            <a:solidFill>
                              <a:schemeClr val="bg1"/>
                            </a:solidFill>
                            <a:latin typeface="Cambria Math"/>
                          </a:rPr>
                          <m:t>30</m:t>
                        </m:r>
                        <m:r>
                          <a:rPr lang="en-US" sz="1400" b="0" i="1" dirty="0">
                            <a:solidFill>
                              <a:schemeClr val="bg1"/>
                            </a:solidFill>
                            <a:latin typeface="Cambria Math"/>
                          </a:rPr>
                          <m:t>°</m:t>
                        </m:r>
                        <m:func>
                          <m:funcPr>
                            <m:ctrlPr>
                              <a:rPr lang="en-US" sz="1400" b="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sz="1400" b="0" i="1" dirty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𝑠𝑖𝑛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1400" b="0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400" b="0" i="1" dirty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𝑡</m:t>
                                </m:r>
                                <m:r>
                                  <a:rPr lang="bg-BG" sz="1400" b="0" i="1" dirty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 –</m:t>
                                </m:r>
                                <m:f>
                                  <m:fPr>
                                    <m:ctrlPr>
                                      <a:rPr lang="bg-BG" sz="1400" b="0" i="1" dirty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l-GR" sz="1400" b="0" i="1" dirty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𝜋</m:t>
                                    </m:r>
                                  </m:num>
                                  <m:den>
                                    <m:r>
                                      <a:rPr lang="bg-BG" sz="1400" b="0" i="1" dirty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</m:d>
                          </m:e>
                        </m:func>
                      </m:oMath>
                    </m:oMathPara>
                  </a14:m>
                  <a:endParaRPr lang="en-US" sz="1400" b="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Text Placeholder 2">
                  <a:extLst>
                    <a:ext uri="{FF2B5EF4-FFF2-40B4-BE49-F238E27FC236}">
                      <a16:creationId xmlns:a16="http://schemas.microsoft.com/office/drawing/2014/main" id="{D29D78F1-BE24-418A-9202-F7E1605BEF0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9642" y="5488592"/>
                  <a:ext cx="1750154" cy="480098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3175">
                  <a:solidFill>
                    <a:srgbClr val="FF388C"/>
                  </a:solidFill>
                </a:ln>
              </p:spPr>
              <p:txBody>
                <a:bodyPr/>
                <a:lstStyle/>
                <a:p>
                  <a:r>
                    <a:rPr lang="bg-BG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A7E9D5CE-02CB-4D52-A58B-B818C4A15F6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-4963" y="5968601"/>
              <a:ext cx="2533621" cy="1"/>
            </a:xfrm>
            <a:prstGeom prst="line">
              <a:avLst/>
            </a:prstGeom>
            <a:noFill/>
            <a:ln w="3175">
              <a:solidFill>
                <a:srgbClr val="FF388C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8FD47D28-0323-49EB-A0CF-264B1AFA1995}"/>
              </a:ext>
            </a:extLst>
          </p:cNvPr>
          <p:cNvGrpSpPr/>
          <p:nvPr/>
        </p:nvGrpSpPr>
        <p:grpSpPr>
          <a:xfrm>
            <a:off x="2032735" y="4538812"/>
            <a:ext cx="1652858" cy="1242097"/>
            <a:chOff x="789642" y="4210896"/>
            <a:chExt cx="1652858" cy="124209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 Placeholder 2">
                  <a:extLst>
                    <a:ext uri="{FF2B5EF4-FFF2-40B4-BE49-F238E27FC236}">
                      <a16:creationId xmlns:a16="http://schemas.microsoft.com/office/drawing/2014/main" id="{B4BA9B7A-2A98-46F3-8A70-26DCDF3BDAF0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789642" y="4972895"/>
                  <a:ext cx="1652858" cy="480098"/>
                </a:xfrm>
                <a:prstGeom prst="rect">
                  <a:avLst/>
                </a:prstGeom>
                <a:solidFill>
                  <a:srgbClr val="FF388C"/>
                </a:solidFill>
                <a:ln w="3175">
                  <a:solidFill>
                    <a:srgbClr val="FF388C"/>
                  </a:solidFill>
                </a:ln>
              </p:spPr>
              <p:txBody>
                <a:bodyPr vert="horz" lIns="91440" tIns="45720" rIns="91440" bIns="45720" rtlCol="0">
                  <a:noAutofit/>
                </a:bodyPr>
                <a:lstStyle>
                  <a:lvl1pPr marL="0" indent="0" algn="l" defTabSz="914400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None/>
                    <a:defRPr lang="en-US" sz="3600" b="1" kern="1200" spc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ndara" panose="020E0502030303020204" pitchFamily="34" charset="0"/>
                      <a:ea typeface="Verdana" panose="020B0604030504040204" pitchFamily="34" charset="0"/>
                      <a:cs typeface="Arial" panose="020B0604020202020204" pitchFamily="34" charset="0"/>
                    </a:defRPr>
                  </a:lvl1pPr>
                  <a:lvl2pPr marL="742950" indent="-285750" algn="l" defTabSz="914400" rtl="0" eaLnBrk="1" latinLnBrk="0" hangingPunct="1"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Arial" panose="020B0604020202020204" pitchFamily="34" charset="0"/>
                    <a:buChar char="•"/>
                    <a:defRPr lang="en-US" sz="3200" kern="1200" dirty="0" smtClean="0">
                      <a:ln w="3175">
                        <a:noFill/>
                        <a:prstDash val="solid"/>
                      </a:ln>
                      <a:solidFill>
                        <a:schemeClr val="accent1"/>
                      </a:solidFill>
                      <a:effectLst/>
                      <a:latin typeface="Candara" panose="020E0502030303020204" pitchFamily="34" charset="0"/>
                      <a:ea typeface="+mn-ea"/>
                      <a:cs typeface="+mn-cs"/>
                    </a:defRPr>
                  </a:lvl2pPr>
                  <a:lvl3pPr marL="914400" indent="0" algn="l" defTabSz="914400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None/>
                    <a:defRPr lang="en-US" sz="2400" kern="120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ndara" panose="020E0502030303020204" pitchFamily="34" charset="0"/>
                      <a:ea typeface="+mn-ea"/>
                      <a:cs typeface="+mn-cs"/>
                    </a:defRPr>
                  </a:lvl3pPr>
                  <a:lvl4pPr marL="1371600" indent="0" algn="l" defTabSz="914400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None/>
                    <a:defRPr lang="en-US" sz="2400" kern="120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ndara" panose="020E0502030303020204" pitchFamily="34" charset="0"/>
                      <a:ea typeface="+mn-ea"/>
                      <a:cs typeface="+mn-cs"/>
                    </a:defRPr>
                  </a:lvl4pPr>
                  <a:lvl5pPr marL="1828800" indent="0" algn="l" defTabSz="914400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None/>
                    <a:defRPr lang="bg-BG" sz="2400" kern="120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ndara" panose="020E0502030303020204" pitchFamily="34" charset="0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bg-BG" sz="14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bg-BG" sz="1400" b="0" i="1" dirty="0">
                            <a:solidFill>
                              <a:schemeClr val="bg1"/>
                            </a:solidFill>
                            <a:latin typeface="Cambria Math"/>
                          </a:rPr>
                          <m:t>0</m:t>
                        </m:r>
                        <m:r>
                          <a:rPr lang="en-US" sz="1400" b="0" i="1" dirty="0">
                            <a:solidFill>
                              <a:schemeClr val="bg1"/>
                            </a:solidFill>
                            <a:latin typeface="Cambria Math"/>
                          </a:rPr>
                          <m:t>°</m:t>
                        </m:r>
                        <m:r>
                          <a:rPr lang="bg-BG" sz="1400" b="0" i="1" dirty="0">
                            <a:solidFill>
                              <a:schemeClr val="bg1"/>
                            </a:solidFill>
                            <a:latin typeface="Cambria Math"/>
                          </a:rPr>
                          <m:t>–30</m:t>
                        </m:r>
                        <m:r>
                          <a:rPr lang="en-US" sz="1400" b="0" i="1" dirty="0">
                            <a:solidFill>
                              <a:schemeClr val="bg1"/>
                            </a:solidFill>
                            <a:latin typeface="Cambria Math"/>
                          </a:rPr>
                          <m:t>°</m:t>
                        </m:r>
                        <m:func>
                          <m:funcPr>
                            <m:ctrlPr>
                              <a:rPr lang="en-US" sz="1400" b="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sz="1400" b="0" i="1" dirty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𝑠𝑖𝑛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1400" b="0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400" b="0" i="1" dirty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𝑡</m:t>
                                </m:r>
                                <m:r>
                                  <a:rPr lang="bg-BG" sz="1400" b="0" i="1" dirty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 –</m:t>
                                </m:r>
                                <m:f>
                                  <m:fPr>
                                    <m:ctrlPr>
                                      <a:rPr lang="bg-BG" sz="1400" b="0" i="1" dirty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l-GR" sz="1400" b="0" i="1" dirty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𝜋</m:t>
                                    </m:r>
                                  </m:num>
                                  <m:den>
                                    <m:r>
                                      <a:rPr lang="bg-BG" sz="1400" b="0" i="1" dirty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</m:d>
                          </m:e>
                        </m:func>
                      </m:oMath>
                    </m:oMathPara>
                  </a14:m>
                  <a:endParaRPr lang="en-US" sz="1400" b="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6" name="Text Placeholder 2">
                  <a:extLst>
                    <a:ext uri="{FF2B5EF4-FFF2-40B4-BE49-F238E27FC236}">
                      <a16:creationId xmlns:a16="http://schemas.microsoft.com/office/drawing/2014/main" id="{B4BA9B7A-2A98-46F3-8A70-26DCDF3BDAF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9642" y="4972895"/>
                  <a:ext cx="1652858" cy="480098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3175">
                  <a:solidFill>
                    <a:srgbClr val="FF388C"/>
                  </a:solidFill>
                </a:ln>
              </p:spPr>
              <p:txBody>
                <a:bodyPr/>
                <a:lstStyle/>
                <a:p>
                  <a:r>
                    <a:rPr lang="bg-BG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A004AEA8-9928-472F-A85E-DCDDEDF34F8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39604" y="4210896"/>
              <a:ext cx="174" cy="1242097"/>
            </a:xfrm>
            <a:prstGeom prst="line">
              <a:avLst/>
            </a:prstGeom>
            <a:noFill/>
            <a:ln w="3175">
              <a:solidFill>
                <a:srgbClr val="FF388C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C06DBAB0-C4C4-4308-8536-5E2DF62CC82E}"/>
              </a:ext>
            </a:extLst>
          </p:cNvPr>
          <p:cNvGrpSpPr/>
          <p:nvPr/>
        </p:nvGrpSpPr>
        <p:grpSpPr>
          <a:xfrm>
            <a:off x="5040170" y="4538812"/>
            <a:ext cx="1750154" cy="1752599"/>
            <a:chOff x="2429630" y="3719895"/>
            <a:chExt cx="1750154" cy="175259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 Placeholder 2">
                  <a:extLst>
                    <a:ext uri="{FF2B5EF4-FFF2-40B4-BE49-F238E27FC236}">
                      <a16:creationId xmlns:a16="http://schemas.microsoft.com/office/drawing/2014/main" id="{F6E5DE1C-A17B-4809-8A9D-1C49674FCFE5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429630" y="4992396"/>
                  <a:ext cx="1750154" cy="480098"/>
                </a:xfrm>
                <a:prstGeom prst="rect">
                  <a:avLst/>
                </a:prstGeom>
                <a:solidFill>
                  <a:srgbClr val="FF388C"/>
                </a:solidFill>
                <a:ln w="3175">
                  <a:solidFill>
                    <a:srgbClr val="FF388C"/>
                  </a:solidFill>
                </a:ln>
              </p:spPr>
              <p:txBody>
                <a:bodyPr vert="horz" lIns="91440" tIns="45720" rIns="91440" bIns="45720" rtlCol="0">
                  <a:noAutofit/>
                </a:bodyPr>
                <a:lstStyle>
                  <a:lvl1pPr marL="0" indent="0" algn="l" defTabSz="914400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None/>
                    <a:defRPr lang="en-US" sz="3600" b="1" kern="1200" spc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ndara" panose="020E0502030303020204" pitchFamily="34" charset="0"/>
                      <a:ea typeface="Verdana" panose="020B0604030504040204" pitchFamily="34" charset="0"/>
                      <a:cs typeface="Arial" panose="020B0604020202020204" pitchFamily="34" charset="0"/>
                    </a:defRPr>
                  </a:lvl1pPr>
                  <a:lvl2pPr marL="742950" indent="-285750" algn="l" defTabSz="914400" rtl="0" eaLnBrk="1" latinLnBrk="0" hangingPunct="1"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Arial" panose="020B0604020202020204" pitchFamily="34" charset="0"/>
                    <a:buChar char="•"/>
                    <a:defRPr lang="en-US" sz="3200" kern="1200" dirty="0" smtClean="0">
                      <a:ln w="3175">
                        <a:noFill/>
                        <a:prstDash val="solid"/>
                      </a:ln>
                      <a:solidFill>
                        <a:schemeClr val="accent1"/>
                      </a:solidFill>
                      <a:effectLst/>
                      <a:latin typeface="Candara" panose="020E0502030303020204" pitchFamily="34" charset="0"/>
                      <a:ea typeface="+mn-ea"/>
                      <a:cs typeface="+mn-cs"/>
                    </a:defRPr>
                  </a:lvl2pPr>
                  <a:lvl3pPr marL="914400" indent="0" algn="l" defTabSz="914400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None/>
                    <a:defRPr lang="en-US" sz="2400" kern="120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ndara" panose="020E0502030303020204" pitchFamily="34" charset="0"/>
                      <a:ea typeface="+mn-ea"/>
                      <a:cs typeface="+mn-cs"/>
                    </a:defRPr>
                  </a:lvl3pPr>
                  <a:lvl4pPr marL="1371600" indent="0" algn="l" defTabSz="914400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None/>
                    <a:defRPr lang="en-US" sz="2400" kern="120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ndara" panose="020E0502030303020204" pitchFamily="34" charset="0"/>
                      <a:ea typeface="+mn-ea"/>
                      <a:cs typeface="+mn-cs"/>
                    </a:defRPr>
                  </a:lvl4pPr>
                  <a:lvl5pPr marL="1828800" indent="0" algn="l" defTabSz="914400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None/>
                    <a:defRPr lang="bg-BG" sz="2400" kern="120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ndara" panose="020E0502030303020204" pitchFamily="34" charset="0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bg-BG" sz="14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bg-BG" sz="1400" b="0" i="1" dirty="0">
                            <a:solidFill>
                              <a:schemeClr val="bg1"/>
                            </a:solidFill>
                            <a:latin typeface="Cambria Math"/>
                          </a:rPr>
                          <m:t>0</m:t>
                        </m:r>
                        <m:r>
                          <a:rPr lang="en-US" sz="1400" b="0" i="1" dirty="0">
                            <a:solidFill>
                              <a:schemeClr val="bg1"/>
                            </a:solidFill>
                            <a:latin typeface="Cambria Math"/>
                          </a:rPr>
                          <m:t>°</m:t>
                        </m:r>
                        <m:r>
                          <a:rPr lang="bg-BG" sz="14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bg-BG" sz="1400" b="0" i="1" dirty="0">
                            <a:solidFill>
                              <a:schemeClr val="bg1"/>
                            </a:solidFill>
                            <a:latin typeface="Cambria Math"/>
                          </a:rPr>
                          <m:t>30</m:t>
                        </m:r>
                        <m:r>
                          <a:rPr lang="en-US" sz="1400" b="0" i="1" dirty="0">
                            <a:solidFill>
                              <a:schemeClr val="bg1"/>
                            </a:solidFill>
                            <a:latin typeface="Cambria Math"/>
                          </a:rPr>
                          <m:t>°</m:t>
                        </m:r>
                        <m:func>
                          <m:funcPr>
                            <m:ctrlPr>
                              <a:rPr lang="en-US" sz="1400" b="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sz="1400" b="0" i="1" dirty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𝑠𝑖𝑛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1400" b="0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400" b="0" i="1" dirty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𝑡</m:t>
                                </m:r>
                                <m:r>
                                  <a:rPr lang="bg-BG" sz="1400" b="0" i="1" dirty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 –</m:t>
                                </m:r>
                                <m:f>
                                  <m:fPr>
                                    <m:ctrlPr>
                                      <a:rPr lang="bg-BG" sz="1400" b="0" i="1" dirty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l-GR" sz="1400" b="0" i="1" dirty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𝜋</m:t>
                                    </m:r>
                                  </m:num>
                                  <m:den>
                                    <m:r>
                                      <a:rPr lang="bg-BG" sz="1400" b="0" i="1" dirty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</m:d>
                          </m:e>
                        </m:func>
                      </m:oMath>
                    </m:oMathPara>
                  </a14:m>
                  <a:endParaRPr lang="en-US" sz="1400" b="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57" name="Text Placeholder 2">
                  <a:extLst>
                    <a:ext uri="{FF2B5EF4-FFF2-40B4-BE49-F238E27FC236}">
                      <a16:creationId xmlns:a16="http://schemas.microsoft.com/office/drawing/2014/main" id="{F6E5DE1C-A17B-4809-8A9D-1C49674FCFE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9630" y="4992396"/>
                  <a:ext cx="1750154" cy="480098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3175">
                  <a:solidFill>
                    <a:srgbClr val="FF388C"/>
                  </a:solidFill>
                </a:ln>
              </p:spPr>
              <p:txBody>
                <a:bodyPr/>
                <a:lstStyle/>
                <a:p>
                  <a:r>
                    <a:rPr lang="bg-BG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0CCBAFAF-2576-4849-B4D2-EB6E9B38A9A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29630" y="3719895"/>
              <a:ext cx="9974" cy="1733099"/>
            </a:xfrm>
            <a:prstGeom prst="line">
              <a:avLst/>
            </a:prstGeom>
            <a:noFill/>
            <a:ln w="3175">
              <a:solidFill>
                <a:srgbClr val="FF388C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940F81D0-6CAB-4BFF-8D4E-8EE450CF5518}"/>
              </a:ext>
            </a:extLst>
          </p:cNvPr>
          <p:cNvGrpSpPr/>
          <p:nvPr/>
        </p:nvGrpSpPr>
        <p:grpSpPr>
          <a:xfrm>
            <a:off x="4648200" y="3493867"/>
            <a:ext cx="1243715" cy="485087"/>
            <a:chOff x="1296082" y="5483514"/>
            <a:chExt cx="1243715" cy="48508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 Placeholder 2">
                  <a:extLst>
                    <a:ext uri="{FF2B5EF4-FFF2-40B4-BE49-F238E27FC236}">
                      <a16:creationId xmlns:a16="http://schemas.microsoft.com/office/drawing/2014/main" id="{02F52B52-2523-45D6-9721-5F4BDE591343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722842" y="5488592"/>
                  <a:ext cx="816953" cy="480009"/>
                </a:xfrm>
                <a:prstGeom prst="rect">
                  <a:avLst/>
                </a:prstGeom>
                <a:solidFill>
                  <a:srgbClr val="FF388C"/>
                </a:solidFill>
                <a:ln w="3175">
                  <a:solidFill>
                    <a:srgbClr val="FF388C"/>
                  </a:solidFill>
                </a:ln>
              </p:spPr>
              <p:txBody>
                <a:bodyPr vert="horz" lIns="91440" tIns="45720" rIns="91440" bIns="45720" rtlCol="0">
                  <a:noAutofit/>
                </a:bodyPr>
                <a:lstStyle>
                  <a:lvl1pPr marL="0" indent="0" algn="l" defTabSz="914400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None/>
                    <a:defRPr lang="en-US" sz="3600" b="1" kern="1200" spc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ndara" panose="020E0502030303020204" pitchFamily="34" charset="0"/>
                      <a:ea typeface="Verdana" panose="020B0604030504040204" pitchFamily="34" charset="0"/>
                      <a:cs typeface="Arial" panose="020B0604020202020204" pitchFamily="34" charset="0"/>
                    </a:defRPr>
                  </a:lvl1pPr>
                  <a:lvl2pPr marL="742950" indent="-285750" algn="l" defTabSz="914400" rtl="0" eaLnBrk="1" latinLnBrk="0" hangingPunct="1"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Arial" panose="020B0604020202020204" pitchFamily="34" charset="0"/>
                    <a:buChar char="•"/>
                    <a:defRPr lang="en-US" sz="3200" kern="1200" dirty="0" smtClean="0">
                      <a:ln w="3175">
                        <a:noFill/>
                        <a:prstDash val="solid"/>
                      </a:ln>
                      <a:solidFill>
                        <a:schemeClr val="accent1"/>
                      </a:solidFill>
                      <a:effectLst/>
                      <a:latin typeface="Candara" panose="020E0502030303020204" pitchFamily="34" charset="0"/>
                      <a:ea typeface="+mn-ea"/>
                      <a:cs typeface="+mn-cs"/>
                    </a:defRPr>
                  </a:lvl2pPr>
                  <a:lvl3pPr marL="914400" indent="0" algn="l" defTabSz="914400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None/>
                    <a:defRPr lang="en-US" sz="2400" kern="120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ndara" panose="020E0502030303020204" pitchFamily="34" charset="0"/>
                      <a:ea typeface="+mn-ea"/>
                      <a:cs typeface="+mn-cs"/>
                    </a:defRPr>
                  </a:lvl3pPr>
                  <a:lvl4pPr marL="1371600" indent="0" algn="l" defTabSz="914400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None/>
                    <a:defRPr lang="en-US" sz="2400" kern="120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ndara" panose="020E0502030303020204" pitchFamily="34" charset="0"/>
                      <a:ea typeface="+mn-ea"/>
                      <a:cs typeface="+mn-cs"/>
                    </a:defRPr>
                  </a:lvl4pPr>
                  <a:lvl5pPr marL="1828800" indent="0" algn="l" defTabSz="914400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None/>
                    <a:defRPr lang="bg-BG" sz="2400" kern="120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ndara" panose="020E0502030303020204" pitchFamily="34" charset="0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bg-BG" sz="1400" i="1" dirty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10</m:t>
                        </m:r>
                        <m:r>
                          <a:rPr lang="en-US" sz="1400" i="1" dirty="0">
                            <a:solidFill>
                              <a:schemeClr val="bg1"/>
                            </a:solidFill>
                            <a:latin typeface="Cambria Math"/>
                          </a:rPr>
                          <m:t>°</m:t>
                        </m:r>
                        <m:r>
                          <m:rPr>
                            <m:sty m:val="p"/>
                          </m:rPr>
                          <a:rPr lang="en-US" sz="1400" i="1" dirty="0">
                            <a:solidFill>
                              <a:schemeClr val="bg1"/>
                            </a:solidFill>
                            <a:latin typeface="Cambria Math"/>
                          </a:rPr>
                          <m:t>sin</m:t>
                        </m:r>
                        <m:r>
                          <a:rPr lang="en-US" sz="1400" i="1" dirty="0">
                            <a:solidFill>
                              <a:schemeClr val="bg1"/>
                            </a:solidFill>
                            <a:latin typeface="Cambria Math"/>
                          </a:rPr>
                          <m:t>⁡</m:t>
                        </m:r>
                        <m:r>
                          <a:rPr lang="en-US" sz="1400" b="0" i="1" dirty="0">
                            <a:solidFill>
                              <a:schemeClr val="bg1"/>
                            </a:solidFill>
                            <a:latin typeface="Cambria Math"/>
                          </a:rPr>
                          <m:t>𝑡</m:t>
                        </m:r>
                      </m:oMath>
                    </m:oMathPara>
                  </a14:m>
                  <a:endParaRPr lang="bg-BG" sz="1400" dirty="0">
                    <a:solidFill>
                      <a:schemeClr val="bg1"/>
                    </a:solidFill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bg-BG" sz="1400" i="1" dirty="0">
                            <a:solidFill>
                              <a:schemeClr val="bg1"/>
                            </a:solidFill>
                            <a:latin typeface="Cambria Math"/>
                          </a:rPr>
                          <m:t>30</m:t>
                        </m:r>
                        <m:r>
                          <a:rPr lang="en-US" sz="1400" i="1" dirty="0">
                            <a:solidFill>
                              <a:schemeClr val="bg1"/>
                            </a:solidFill>
                            <a:latin typeface="Cambria Math"/>
                          </a:rPr>
                          <m:t>°</m:t>
                        </m:r>
                        <m:r>
                          <m:rPr>
                            <m:sty m:val="p"/>
                          </m:rPr>
                          <a:rPr lang="en-US" sz="1400" i="1" dirty="0">
                            <a:solidFill>
                              <a:schemeClr val="bg1"/>
                            </a:solidFill>
                            <a:latin typeface="Cambria Math"/>
                          </a:rPr>
                          <m:t>sin</m:t>
                        </m:r>
                        <m:r>
                          <a:rPr lang="en-US" sz="1400" i="1" dirty="0">
                            <a:solidFill>
                              <a:schemeClr val="bg1"/>
                            </a:solidFill>
                            <a:latin typeface="Cambria Math"/>
                          </a:rPr>
                          <m:t>⁡</m:t>
                        </m:r>
                        <m:r>
                          <a:rPr lang="en-US" sz="1400" b="0" i="1" dirty="0">
                            <a:solidFill>
                              <a:schemeClr val="bg1"/>
                            </a:solidFill>
                            <a:latin typeface="Cambria Math"/>
                          </a:rPr>
                          <m:t>𝑡</m:t>
                        </m:r>
                      </m:oMath>
                    </m:oMathPara>
                  </a14:m>
                  <a:endParaRPr lang="en-US" sz="14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61" name="Text Placeholder 2">
                  <a:extLst>
                    <a:ext uri="{FF2B5EF4-FFF2-40B4-BE49-F238E27FC236}">
                      <a16:creationId xmlns:a16="http://schemas.microsoft.com/office/drawing/2014/main" id="{02F52B52-2523-45D6-9721-5F4BDE5913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22842" y="5488592"/>
                  <a:ext cx="816953" cy="480009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 w="3175">
                  <a:solidFill>
                    <a:srgbClr val="FF388C"/>
                  </a:solidFill>
                </a:ln>
              </p:spPr>
              <p:txBody>
                <a:bodyPr/>
                <a:lstStyle/>
                <a:p>
                  <a:r>
                    <a:rPr lang="bg-BG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C33AD5E4-CA27-4C85-85BE-8741DE271F6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96082" y="5483514"/>
              <a:ext cx="1243715" cy="4990"/>
            </a:xfrm>
            <a:prstGeom prst="line">
              <a:avLst/>
            </a:prstGeom>
            <a:noFill/>
            <a:ln w="3175">
              <a:solidFill>
                <a:srgbClr val="FF388C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FBB0610D-4A8C-481B-AB72-58990FACD90D}"/>
              </a:ext>
            </a:extLst>
          </p:cNvPr>
          <p:cNvGrpSpPr/>
          <p:nvPr/>
        </p:nvGrpSpPr>
        <p:grpSpPr>
          <a:xfrm>
            <a:off x="2331203" y="3493865"/>
            <a:ext cx="1741727" cy="480097"/>
            <a:chOff x="1717595" y="5488504"/>
            <a:chExt cx="1535293" cy="48009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 Placeholder 2">
                  <a:extLst>
                    <a:ext uri="{FF2B5EF4-FFF2-40B4-BE49-F238E27FC236}">
                      <a16:creationId xmlns:a16="http://schemas.microsoft.com/office/drawing/2014/main" id="{C26E6027-6D8B-43B9-9932-5A48C599953F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722842" y="5488592"/>
                  <a:ext cx="816953" cy="480009"/>
                </a:xfrm>
                <a:prstGeom prst="rect">
                  <a:avLst/>
                </a:prstGeom>
                <a:solidFill>
                  <a:srgbClr val="FF388C"/>
                </a:solidFill>
                <a:ln w="3175">
                  <a:solidFill>
                    <a:srgbClr val="FF388C"/>
                  </a:solidFill>
                </a:ln>
              </p:spPr>
              <p:txBody>
                <a:bodyPr vert="horz" lIns="91440" tIns="45720" rIns="91440" bIns="45720" rtlCol="0">
                  <a:noAutofit/>
                </a:bodyPr>
                <a:lstStyle>
                  <a:lvl1pPr marL="0" indent="0" algn="l" defTabSz="914400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None/>
                    <a:defRPr lang="en-US" sz="3600" b="1" kern="1200" spc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ndara" panose="020E0502030303020204" pitchFamily="34" charset="0"/>
                      <a:ea typeface="Verdana" panose="020B0604030504040204" pitchFamily="34" charset="0"/>
                      <a:cs typeface="Arial" panose="020B0604020202020204" pitchFamily="34" charset="0"/>
                    </a:defRPr>
                  </a:lvl1pPr>
                  <a:lvl2pPr marL="742950" indent="-285750" algn="l" defTabSz="914400" rtl="0" eaLnBrk="1" latinLnBrk="0" hangingPunct="1"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Arial" panose="020B0604020202020204" pitchFamily="34" charset="0"/>
                    <a:buChar char="•"/>
                    <a:defRPr lang="en-US" sz="3200" kern="1200" dirty="0" smtClean="0">
                      <a:ln w="3175">
                        <a:noFill/>
                        <a:prstDash val="solid"/>
                      </a:ln>
                      <a:solidFill>
                        <a:schemeClr val="accent1"/>
                      </a:solidFill>
                      <a:effectLst/>
                      <a:latin typeface="Candara" panose="020E0502030303020204" pitchFamily="34" charset="0"/>
                      <a:ea typeface="+mn-ea"/>
                      <a:cs typeface="+mn-cs"/>
                    </a:defRPr>
                  </a:lvl2pPr>
                  <a:lvl3pPr marL="914400" indent="0" algn="l" defTabSz="914400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None/>
                    <a:defRPr lang="en-US" sz="2400" kern="120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ndara" panose="020E0502030303020204" pitchFamily="34" charset="0"/>
                      <a:ea typeface="+mn-ea"/>
                      <a:cs typeface="+mn-cs"/>
                    </a:defRPr>
                  </a:lvl3pPr>
                  <a:lvl4pPr marL="1371600" indent="0" algn="l" defTabSz="914400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None/>
                    <a:defRPr lang="en-US" sz="2400" kern="120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ndara" panose="020E0502030303020204" pitchFamily="34" charset="0"/>
                      <a:ea typeface="+mn-ea"/>
                      <a:cs typeface="+mn-cs"/>
                    </a:defRPr>
                  </a:lvl4pPr>
                  <a:lvl5pPr marL="1828800" indent="0" algn="l" defTabSz="914400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None/>
                    <a:defRPr lang="bg-BG" sz="2400" kern="120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ndara" panose="020E0502030303020204" pitchFamily="34" charset="0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bg-BG" sz="1400" i="1" dirty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10</m:t>
                        </m:r>
                        <m:r>
                          <a:rPr lang="en-US" sz="1400" i="1" dirty="0">
                            <a:solidFill>
                              <a:schemeClr val="bg1"/>
                            </a:solidFill>
                            <a:latin typeface="Cambria Math"/>
                          </a:rPr>
                          <m:t>°</m:t>
                        </m:r>
                        <m:r>
                          <m:rPr>
                            <m:sty m:val="p"/>
                          </m:rPr>
                          <a:rPr lang="en-US" sz="1400" i="1" dirty="0">
                            <a:solidFill>
                              <a:schemeClr val="bg1"/>
                            </a:solidFill>
                            <a:latin typeface="Cambria Math"/>
                          </a:rPr>
                          <m:t>sin</m:t>
                        </m:r>
                        <m:r>
                          <a:rPr lang="en-US" sz="1400" i="1" dirty="0">
                            <a:solidFill>
                              <a:schemeClr val="bg1"/>
                            </a:solidFill>
                            <a:latin typeface="Cambria Math"/>
                          </a:rPr>
                          <m:t>⁡</m:t>
                        </m:r>
                        <m:r>
                          <a:rPr lang="en-US" sz="1400" b="0" i="1" dirty="0">
                            <a:solidFill>
                              <a:schemeClr val="bg1"/>
                            </a:solidFill>
                            <a:latin typeface="Cambria Math"/>
                          </a:rPr>
                          <m:t>𝑡</m:t>
                        </m:r>
                      </m:oMath>
                    </m:oMathPara>
                  </a14:m>
                  <a:endParaRPr lang="bg-BG" sz="1400" dirty="0">
                    <a:solidFill>
                      <a:schemeClr val="bg1"/>
                    </a:solidFill>
                  </a:endParaRPr>
                </a:p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bg-BG" sz="1400" b="1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bg-BG" sz="1400" i="1" dirty="0">
                            <a:solidFill>
                              <a:schemeClr val="bg1"/>
                            </a:solidFill>
                            <a:latin typeface="Cambria Math"/>
                          </a:rPr>
                          <m:t>30</m:t>
                        </m:r>
                        <m:r>
                          <a:rPr lang="en-US" sz="1400" i="1" dirty="0">
                            <a:solidFill>
                              <a:schemeClr val="bg1"/>
                            </a:solidFill>
                            <a:latin typeface="Cambria Math"/>
                          </a:rPr>
                          <m:t>°</m:t>
                        </m:r>
                        <m:r>
                          <m:rPr>
                            <m:sty m:val="p"/>
                          </m:rPr>
                          <a:rPr lang="en-US" sz="1400" i="1" dirty="0">
                            <a:solidFill>
                              <a:schemeClr val="bg1"/>
                            </a:solidFill>
                            <a:latin typeface="Cambria Math"/>
                          </a:rPr>
                          <m:t>sin</m:t>
                        </m:r>
                        <m:r>
                          <a:rPr lang="en-US" sz="1400" i="1" dirty="0">
                            <a:solidFill>
                              <a:schemeClr val="bg1"/>
                            </a:solidFill>
                            <a:latin typeface="Cambria Math"/>
                          </a:rPr>
                          <m:t>⁡</m:t>
                        </m:r>
                        <m:r>
                          <a:rPr lang="en-US" sz="1400" b="0" i="1" dirty="0">
                            <a:solidFill>
                              <a:schemeClr val="bg1"/>
                            </a:solidFill>
                            <a:latin typeface="Cambria Math"/>
                          </a:rPr>
                          <m:t>𝑡</m:t>
                        </m:r>
                      </m:oMath>
                    </m:oMathPara>
                  </a14:m>
                  <a:endParaRPr lang="en-US" sz="14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66" name="Text Placeholder 2">
                  <a:extLst>
                    <a:ext uri="{FF2B5EF4-FFF2-40B4-BE49-F238E27FC236}">
                      <a16:creationId xmlns:a16="http://schemas.microsoft.com/office/drawing/2014/main" id="{C26E6027-6D8B-43B9-9932-5A48C599953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22842" y="5488592"/>
                  <a:ext cx="816953" cy="480009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 w="3175">
                  <a:solidFill>
                    <a:srgbClr val="FF388C"/>
                  </a:solidFill>
                </a:ln>
              </p:spPr>
              <p:txBody>
                <a:bodyPr/>
                <a:lstStyle/>
                <a:p>
                  <a:r>
                    <a:rPr lang="bg-BG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8B2E0A2B-102D-4430-BD36-7F0F83841AF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17595" y="5488504"/>
              <a:ext cx="1535293" cy="1"/>
            </a:xfrm>
            <a:prstGeom prst="line">
              <a:avLst/>
            </a:prstGeom>
            <a:noFill/>
            <a:ln w="3175">
              <a:solidFill>
                <a:srgbClr val="FF388C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D6EA9044-26D2-4788-84C2-8A4E2A5D03D1}"/>
              </a:ext>
            </a:extLst>
          </p:cNvPr>
          <p:cNvGrpSpPr/>
          <p:nvPr/>
        </p:nvGrpSpPr>
        <p:grpSpPr>
          <a:xfrm>
            <a:off x="4542424" y="3283964"/>
            <a:ext cx="2315578" cy="329331"/>
            <a:chOff x="224220" y="5485672"/>
            <a:chExt cx="2315578" cy="32933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 Placeholder 2">
                  <a:extLst>
                    <a:ext uri="{FF2B5EF4-FFF2-40B4-BE49-F238E27FC236}">
                      <a16:creationId xmlns:a16="http://schemas.microsoft.com/office/drawing/2014/main" id="{3D4A6737-939F-4234-936A-AB1777935AC9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722842" y="5488593"/>
                  <a:ext cx="816953" cy="326410"/>
                </a:xfrm>
                <a:prstGeom prst="rect">
                  <a:avLst/>
                </a:prstGeom>
                <a:solidFill>
                  <a:srgbClr val="FF388C"/>
                </a:solidFill>
                <a:ln w="3175">
                  <a:solidFill>
                    <a:srgbClr val="FF388C"/>
                  </a:solidFill>
                </a:ln>
              </p:spPr>
              <p:txBody>
                <a:bodyPr vert="horz" lIns="91440" tIns="45720" rIns="91440" bIns="45720" rtlCol="0">
                  <a:noAutofit/>
                </a:bodyPr>
                <a:lstStyle>
                  <a:lvl1pPr marL="0" indent="0" algn="l" defTabSz="914400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None/>
                    <a:defRPr lang="en-US" sz="3600" b="1" kern="1200" spc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ndara" panose="020E0502030303020204" pitchFamily="34" charset="0"/>
                      <a:ea typeface="Verdana" panose="020B0604030504040204" pitchFamily="34" charset="0"/>
                      <a:cs typeface="Arial" panose="020B0604020202020204" pitchFamily="34" charset="0"/>
                    </a:defRPr>
                  </a:lvl1pPr>
                  <a:lvl2pPr marL="742950" indent="-285750" algn="l" defTabSz="914400" rtl="0" eaLnBrk="1" latinLnBrk="0" hangingPunct="1"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Arial" panose="020B0604020202020204" pitchFamily="34" charset="0"/>
                    <a:buChar char="•"/>
                    <a:defRPr lang="en-US" sz="3200" kern="1200" dirty="0" smtClean="0">
                      <a:ln w="3175">
                        <a:noFill/>
                        <a:prstDash val="solid"/>
                      </a:ln>
                      <a:solidFill>
                        <a:schemeClr val="accent1"/>
                      </a:solidFill>
                      <a:effectLst/>
                      <a:latin typeface="Candara" panose="020E0502030303020204" pitchFamily="34" charset="0"/>
                      <a:ea typeface="+mn-ea"/>
                      <a:cs typeface="+mn-cs"/>
                    </a:defRPr>
                  </a:lvl2pPr>
                  <a:lvl3pPr marL="914400" indent="0" algn="l" defTabSz="914400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None/>
                    <a:defRPr lang="en-US" sz="2400" kern="120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ndara" panose="020E0502030303020204" pitchFamily="34" charset="0"/>
                      <a:ea typeface="+mn-ea"/>
                      <a:cs typeface="+mn-cs"/>
                    </a:defRPr>
                  </a:lvl3pPr>
                  <a:lvl4pPr marL="1371600" indent="0" algn="l" defTabSz="914400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None/>
                    <a:defRPr lang="en-US" sz="2400" kern="120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ndara" panose="020E0502030303020204" pitchFamily="34" charset="0"/>
                      <a:ea typeface="+mn-ea"/>
                      <a:cs typeface="+mn-cs"/>
                    </a:defRPr>
                  </a:lvl4pPr>
                  <a:lvl5pPr marL="1828800" indent="0" algn="l" defTabSz="914400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None/>
                    <a:defRPr lang="bg-BG" sz="2400" kern="120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ndara" panose="020E0502030303020204" pitchFamily="34" charset="0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bg-BG" sz="1400" i="1" dirty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10</m:t>
                        </m:r>
                        <m:r>
                          <a:rPr lang="en-US" sz="1400" i="1" dirty="0">
                            <a:solidFill>
                              <a:schemeClr val="bg1"/>
                            </a:solidFill>
                            <a:latin typeface="Cambria Math"/>
                          </a:rPr>
                          <m:t>°</m:t>
                        </m:r>
                        <m:r>
                          <m:rPr>
                            <m:sty m:val="p"/>
                          </m:rPr>
                          <a:rPr lang="en-US" sz="1400" i="1" dirty="0">
                            <a:solidFill>
                              <a:schemeClr val="bg1"/>
                            </a:solidFill>
                            <a:latin typeface="Cambria Math"/>
                          </a:rPr>
                          <m:t>sin</m:t>
                        </m:r>
                        <m:r>
                          <a:rPr lang="en-US" sz="1400" i="1" dirty="0">
                            <a:solidFill>
                              <a:schemeClr val="bg1"/>
                            </a:solidFill>
                            <a:latin typeface="Cambria Math"/>
                          </a:rPr>
                          <m:t>⁡</m:t>
                        </m:r>
                        <m:r>
                          <a:rPr lang="en-US" sz="1400" b="0" i="1" dirty="0">
                            <a:solidFill>
                              <a:schemeClr val="bg1"/>
                            </a:solidFill>
                            <a:latin typeface="Cambria Math"/>
                          </a:rPr>
                          <m:t>𝑡</m:t>
                        </m:r>
                      </m:oMath>
                    </m:oMathPara>
                  </a14:m>
                  <a:endParaRPr lang="en-US" sz="14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70" name="Text Placeholder 2">
                  <a:extLst>
                    <a:ext uri="{FF2B5EF4-FFF2-40B4-BE49-F238E27FC236}">
                      <a16:creationId xmlns:a16="http://schemas.microsoft.com/office/drawing/2014/main" id="{3D4A6737-939F-4234-936A-AB1777935AC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22842" y="5488593"/>
                  <a:ext cx="816953" cy="326410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3175">
                  <a:solidFill>
                    <a:srgbClr val="FF388C"/>
                  </a:solidFill>
                </a:ln>
              </p:spPr>
              <p:txBody>
                <a:bodyPr/>
                <a:lstStyle/>
                <a:p>
                  <a:r>
                    <a:rPr lang="bg-BG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08369594-B740-47EA-8C93-04C43CCCD8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4220" y="5485672"/>
              <a:ext cx="2315578" cy="1009"/>
            </a:xfrm>
            <a:prstGeom prst="line">
              <a:avLst/>
            </a:prstGeom>
            <a:noFill/>
            <a:ln w="3175">
              <a:solidFill>
                <a:srgbClr val="FF388C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CE0EC6B6-62E0-4F13-A455-66C697B68275}"/>
              </a:ext>
            </a:extLst>
          </p:cNvPr>
          <p:cNvGrpSpPr/>
          <p:nvPr/>
        </p:nvGrpSpPr>
        <p:grpSpPr>
          <a:xfrm>
            <a:off x="3704129" y="254874"/>
            <a:ext cx="932752" cy="964326"/>
            <a:chOff x="1717596" y="5488504"/>
            <a:chExt cx="822200" cy="96432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Text Placeholder 2">
                  <a:extLst>
                    <a:ext uri="{FF2B5EF4-FFF2-40B4-BE49-F238E27FC236}">
                      <a16:creationId xmlns:a16="http://schemas.microsoft.com/office/drawing/2014/main" id="{53217EF9-1217-4180-9B44-6FC574345DFA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717596" y="5488592"/>
                  <a:ext cx="822200" cy="754268"/>
                </a:xfrm>
                <a:prstGeom prst="rect">
                  <a:avLst/>
                </a:prstGeom>
                <a:solidFill>
                  <a:srgbClr val="FF388C"/>
                </a:solidFill>
                <a:ln w="3175">
                  <a:solidFill>
                    <a:srgbClr val="FF388C"/>
                  </a:solidFill>
                </a:ln>
              </p:spPr>
              <p:txBody>
                <a:bodyPr vert="horz" lIns="91440" tIns="45720" rIns="91440" bIns="45720" rtlCol="0">
                  <a:noAutofit/>
                </a:bodyPr>
                <a:lstStyle>
                  <a:lvl1pPr marL="0" indent="0" algn="l" defTabSz="914400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None/>
                    <a:defRPr lang="en-US" sz="3600" b="1" kern="1200" spc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ndara" panose="020E0502030303020204" pitchFamily="34" charset="0"/>
                      <a:ea typeface="Verdana" panose="020B0604030504040204" pitchFamily="34" charset="0"/>
                      <a:cs typeface="Arial" panose="020B0604020202020204" pitchFamily="34" charset="0"/>
                    </a:defRPr>
                  </a:lvl1pPr>
                  <a:lvl2pPr marL="742950" indent="-285750" algn="l" defTabSz="914400" rtl="0" eaLnBrk="1" latinLnBrk="0" hangingPunct="1"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Arial" panose="020B0604020202020204" pitchFamily="34" charset="0"/>
                    <a:buChar char="•"/>
                    <a:defRPr lang="en-US" sz="3200" kern="1200" dirty="0" smtClean="0">
                      <a:ln w="3175">
                        <a:noFill/>
                        <a:prstDash val="solid"/>
                      </a:ln>
                      <a:solidFill>
                        <a:schemeClr val="accent1"/>
                      </a:solidFill>
                      <a:effectLst/>
                      <a:latin typeface="Candara" panose="020E0502030303020204" pitchFamily="34" charset="0"/>
                      <a:ea typeface="+mn-ea"/>
                      <a:cs typeface="+mn-cs"/>
                    </a:defRPr>
                  </a:lvl2pPr>
                  <a:lvl3pPr marL="914400" indent="0" algn="l" defTabSz="914400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None/>
                    <a:defRPr lang="en-US" sz="2400" kern="120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ndara" panose="020E0502030303020204" pitchFamily="34" charset="0"/>
                      <a:ea typeface="+mn-ea"/>
                      <a:cs typeface="+mn-cs"/>
                    </a:defRPr>
                  </a:lvl3pPr>
                  <a:lvl4pPr marL="1371600" indent="0" algn="l" defTabSz="914400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None/>
                    <a:defRPr lang="en-US" sz="2400" kern="120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ndara" panose="020E0502030303020204" pitchFamily="34" charset="0"/>
                      <a:ea typeface="+mn-ea"/>
                      <a:cs typeface="+mn-cs"/>
                    </a:defRPr>
                  </a:lvl4pPr>
                  <a:lvl5pPr marL="1828800" indent="0" algn="l" defTabSz="914400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None/>
                    <a:defRPr lang="bg-BG" sz="2400" kern="120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ndara" panose="020E0502030303020204" pitchFamily="34" charset="0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sz="1400" i="1" dirty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5°</m:t>
                        </m:r>
                        <m:r>
                          <m:rPr>
                            <m:sty m:val="p"/>
                          </m:rPr>
                          <a:rPr lang="en-US" sz="1400" i="1" dirty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sin</m:t>
                        </m:r>
                        <m:r>
                          <a:rPr lang="en-US" sz="1400" i="1" dirty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⁡</m:t>
                        </m:r>
                        <m:r>
                          <a:rPr lang="en-US" sz="1400" b="0" i="1" dirty="0">
                            <a:solidFill>
                              <a:schemeClr val="bg1"/>
                            </a:solidFill>
                            <a:latin typeface="Cambria Math"/>
                          </a:rPr>
                          <m:t>𝑡</m:t>
                        </m:r>
                      </m:oMath>
                    </m:oMathPara>
                  </a14:m>
                  <a:endParaRPr lang="en-US" sz="1400" dirty="0">
                    <a:solidFill>
                      <a:schemeClr val="bg1"/>
                    </a:solidFill>
                  </a:endParaRPr>
                </a:p>
                <a:p>
                  <a:pPr algn="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sz="1400" i="1" dirty="0">
                            <a:solidFill>
                              <a:schemeClr val="bg1"/>
                            </a:solidFill>
                            <a:latin typeface="Cambria Math"/>
                          </a:rPr>
                          <m:t>10°</m:t>
                        </m:r>
                        <m:r>
                          <m:rPr>
                            <m:sty m:val="p"/>
                          </m:rPr>
                          <a:rPr lang="en-US" sz="1400" i="1" dirty="0">
                            <a:solidFill>
                              <a:schemeClr val="bg1"/>
                            </a:solidFill>
                            <a:latin typeface="Cambria Math"/>
                          </a:rPr>
                          <m:t>sin</m:t>
                        </m:r>
                        <m:r>
                          <a:rPr lang="en-US" sz="1400" i="1" dirty="0">
                            <a:solidFill>
                              <a:schemeClr val="bg1"/>
                            </a:solidFill>
                            <a:latin typeface="Cambria Math"/>
                          </a:rPr>
                          <m:t>⁡</m:t>
                        </m:r>
                        <m:r>
                          <a:rPr lang="en-US" sz="1400" b="0" i="1" dirty="0">
                            <a:solidFill>
                              <a:schemeClr val="bg1"/>
                            </a:solidFill>
                            <a:latin typeface="Cambria Math"/>
                          </a:rPr>
                          <m:t>𝑡</m:t>
                        </m:r>
                      </m:oMath>
                    </m:oMathPara>
                  </a14:m>
                  <a:endParaRPr lang="en-US" sz="1400" dirty="0">
                    <a:solidFill>
                      <a:schemeClr val="bg1"/>
                    </a:solidFill>
                  </a:endParaRPr>
                </a:p>
                <a:p>
                  <a:pPr algn="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sz="1400" i="1" dirty="0">
                            <a:solidFill>
                              <a:schemeClr val="bg1"/>
                            </a:solidFill>
                            <a:latin typeface="Cambria Math"/>
                          </a:rPr>
                          <m:t>–5°</m:t>
                        </m:r>
                        <m:r>
                          <m:rPr>
                            <m:sty m:val="p"/>
                          </m:rPr>
                          <a:rPr lang="en-US" sz="1400" i="1" dirty="0">
                            <a:solidFill>
                              <a:schemeClr val="bg1"/>
                            </a:solidFill>
                            <a:latin typeface="Cambria Math"/>
                          </a:rPr>
                          <m:t>sin</m:t>
                        </m:r>
                        <m:r>
                          <a:rPr lang="en-US" sz="1400" i="1" dirty="0">
                            <a:solidFill>
                              <a:schemeClr val="bg1"/>
                            </a:solidFill>
                            <a:latin typeface="Cambria Math"/>
                          </a:rPr>
                          <m:t>⁡2</m:t>
                        </m:r>
                        <m:r>
                          <a:rPr lang="en-US" sz="1400" b="0" i="1" dirty="0">
                            <a:solidFill>
                              <a:schemeClr val="bg1"/>
                            </a:solidFill>
                            <a:latin typeface="Cambria Math"/>
                          </a:rPr>
                          <m:t>𝑡</m:t>
                        </m:r>
                      </m:oMath>
                    </m:oMathPara>
                  </a14:m>
                  <a:endParaRPr lang="en-US" sz="14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74" name="Text Placeholder 2">
                  <a:extLst>
                    <a:ext uri="{FF2B5EF4-FFF2-40B4-BE49-F238E27FC236}">
                      <a16:creationId xmlns:a16="http://schemas.microsoft.com/office/drawing/2014/main" id="{53217EF9-1217-4180-9B44-6FC574345DF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17596" y="5488592"/>
                  <a:ext cx="822200" cy="754268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 w="3175">
                  <a:solidFill>
                    <a:srgbClr val="FF388C"/>
                  </a:solidFill>
                </a:ln>
              </p:spPr>
              <p:txBody>
                <a:bodyPr/>
                <a:lstStyle/>
                <a:p>
                  <a:r>
                    <a:rPr lang="bg-BG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69320FF1-F197-4BEC-86C4-7813521980D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39795" y="5488504"/>
              <a:ext cx="0" cy="964326"/>
            </a:xfrm>
            <a:prstGeom prst="line">
              <a:avLst/>
            </a:prstGeom>
            <a:noFill/>
            <a:ln w="3175">
              <a:solidFill>
                <a:srgbClr val="FF388C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2DB276BD-689F-4E37-BE1A-BB9381005815}"/>
              </a:ext>
            </a:extLst>
          </p:cNvPr>
          <p:cNvGrpSpPr/>
          <p:nvPr/>
        </p:nvGrpSpPr>
        <p:grpSpPr>
          <a:xfrm>
            <a:off x="3077904" y="1673399"/>
            <a:ext cx="1722696" cy="313321"/>
            <a:chOff x="1659188" y="5488593"/>
            <a:chExt cx="1722696" cy="31332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 Placeholder 2">
                  <a:extLst>
                    <a:ext uri="{FF2B5EF4-FFF2-40B4-BE49-F238E27FC236}">
                      <a16:creationId xmlns:a16="http://schemas.microsoft.com/office/drawing/2014/main" id="{4F6C0056-16D6-4E07-A46E-71170F91AA10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659188" y="5488593"/>
                  <a:ext cx="914400" cy="311988"/>
                </a:xfrm>
                <a:prstGeom prst="rect">
                  <a:avLst/>
                </a:prstGeom>
                <a:solidFill>
                  <a:srgbClr val="FF388C"/>
                </a:solidFill>
                <a:ln w="3175">
                  <a:solidFill>
                    <a:srgbClr val="FF388C"/>
                  </a:solidFill>
                </a:ln>
              </p:spPr>
              <p:txBody>
                <a:bodyPr vert="horz" lIns="91440" tIns="45720" rIns="91440" bIns="45720" rtlCol="0">
                  <a:noAutofit/>
                </a:bodyPr>
                <a:lstStyle>
                  <a:lvl1pPr marL="0" indent="0" algn="l" defTabSz="914400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None/>
                    <a:defRPr lang="en-US" sz="3600" b="1" kern="1200" spc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ndara" panose="020E0502030303020204" pitchFamily="34" charset="0"/>
                      <a:ea typeface="Verdana" panose="020B0604030504040204" pitchFamily="34" charset="0"/>
                      <a:cs typeface="Arial" panose="020B0604020202020204" pitchFamily="34" charset="0"/>
                    </a:defRPr>
                  </a:lvl1pPr>
                  <a:lvl2pPr marL="742950" indent="-285750" algn="l" defTabSz="914400" rtl="0" eaLnBrk="1" latinLnBrk="0" hangingPunct="1"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Arial" panose="020B0604020202020204" pitchFamily="34" charset="0"/>
                    <a:buChar char="•"/>
                    <a:defRPr lang="en-US" sz="3200" kern="1200" dirty="0" smtClean="0">
                      <a:ln w="3175">
                        <a:noFill/>
                        <a:prstDash val="solid"/>
                      </a:ln>
                      <a:solidFill>
                        <a:schemeClr val="accent1"/>
                      </a:solidFill>
                      <a:effectLst/>
                      <a:latin typeface="Candara" panose="020E0502030303020204" pitchFamily="34" charset="0"/>
                      <a:ea typeface="+mn-ea"/>
                      <a:cs typeface="+mn-cs"/>
                    </a:defRPr>
                  </a:lvl2pPr>
                  <a:lvl3pPr marL="914400" indent="0" algn="l" defTabSz="914400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None/>
                    <a:defRPr lang="en-US" sz="2400" kern="120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ndara" panose="020E0502030303020204" pitchFamily="34" charset="0"/>
                      <a:ea typeface="+mn-ea"/>
                      <a:cs typeface="+mn-cs"/>
                    </a:defRPr>
                  </a:lvl3pPr>
                  <a:lvl4pPr marL="1371600" indent="0" algn="l" defTabSz="914400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None/>
                    <a:defRPr lang="en-US" sz="2400" kern="120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ndara" panose="020E0502030303020204" pitchFamily="34" charset="0"/>
                      <a:ea typeface="+mn-ea"/>
                      <a:cs typeface="+mn-cs"/>
                    </a:defRPr>
                  </a:lvl4pPr>
                  <a:lvl5pPr marL="1828800" indent="0" algn="l" defTabSz="914400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None/>
                    <a:defRPr lang="bg-BG" sz="2400" kern="120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ndara" panose="020E0502030303020204" pitchFamily="34" charset="0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bg-BG" sz="1400" b="1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bg-BG" sz="1400" b="1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lang="bg-BG" sz="1400" i="1" dirty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0</m:t>
                        </m:r>
                        <m:r>
                          <a:rPr lang="en-US" sz="1400" i="1" dirty="0">
                            <a:solidFill>
                              <a:schemeClr val="bg1"/>
                            </a:solidFill>
                            <a:latin typeface="Cambria Math"/>
                          </a:rPr>
                          <m:t>°</m:t>
                        </m:r>
                        <m:r>
                          <m:rPr>
                            <m:sty m:val="p"/>
                          </m:rPr>
                          <a:rPr lang="en-US" sz="1400" i="1" dirty="0">
                            <a:solidFill>
                              <a:schemeClr val="bg1"/>
                            </a:solidFill>
                            <a:latin typeface="Cambria Math"/>
                          </a:rPr>
                          <m:t>sin</m:t>
                        </m:r>
                        <m:r>
                          <a:rPr lang="en-US" sz="1400" i="1" dirty="0">
                            <a:solidFill>
                              <a:schemeClr val="bg1"/>
                            </a:solidFill>
                            <a:latin typeface="Cambria Math"/>
                          </a:rPr>
                          <m:t>⁡</m:t>
                        </m:r>
                        <m:r>
                          <a:rPr lang="en-US" sz="1400" b="0" i="1" dirty="0">
                            <a:solidFill>
                              <a:schemeClr val="bg1"/>
                            </a:solidFill>
                            <a:latin typeface="Cambria Math"/>
                          </a:rPr>
                          <m:t>𝑡</m:t>
                        </m:r>
                      </m:oMath>
                    </m:oMathPara>
                  </a14:m>
                  <a:endParaRPr lang="en-US" sz="14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80" name="Text Placeholder 2">
                  <a:extLst>
                    <a:ext uri="{FF2B5EF4-FFF2-40B4-BE49-F238E27FC236}">
                      <a16:creationId xmlns:a16="http://schemas.microsoft.com/office/drawing/2014/main" id="{4F6C0056-16D6-4E07-A46E-71170F91AA1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59188" y="5488593"/>
                  <a:ext cx="914400" cy="311988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 w="3175">
                  <a:solidFill>
                    <a:srgbClr val="FF388C"/>
                  </a:solidFill>
                </a:ln>
              </p:spPr>
              <p:txBody>
                <a:bodyPr/>
                <a:lstStyle/>
                <a:p>
                  <a:r>
                    <a:rPr lang="bg-BG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19AA23C2-F910-447B-8F69-29737B25EA7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59188" y="5801914"/>
              <a:ext cx="1722696" cy="0"/>
            </a:xfrm>
            <a:prstGeom prst="line">
              <a:avLst/>
            </a:prstGeom>
            <a:noFill/>
            <a:ln w="3175">
              <a:solidFill>
                <a:srgbClr val="FF388C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D352DD5A-0EFB-49B7-9BAF-9A01EC264171}"/>
              </a:ext>
            </a:extLst>
          </p:cNvPr>
          <p:cNvGrpSpPr/>
          <p:nvPr/>
        </p:nvGrpSpPr>
        <p:grpSpPr>
          <a:xfrm>
            <a:off x="4572000" y="2999931"/>
            <a:ext cx="3332640" cy="758994"/>
            <a:chOff x="-759052" y="5056009"/>
            <a:chExt cx="3332640" cy="75899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Text Placeholder 2">
                  <a:extLst>
                    <a:ext uri="{FF2B5EF4-FFF2-40B4-BE49-F238E27FC236}">
                      <a16:creationId xmlns:a16="http://schemas.microsoft.com/office/drawing/2014/main" id="{C8C7A16B-5DDA-45C8-AD9F-4C6AA1EFC191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659188" y="5056009"/>
                  <a:ext cx="914400" cy="758994"/>
                </a:xfrm>
                <a:prstGeom prst="rect">
                  <a:avLst/>
                </a:prstGeom>
                <a:solidFill>
                  <a:srgbClr val="FF388C"/>
                </a:solidFill>
                <a:ln w="3175">
                  <a:solidFill>
                    <a:srgbClr val="FF388C"/>
                  </a:solidFill>
                </a:ln>
              </p:spPr>
              <p:txBody>
                <a:bodyPr vert="horz" lIns="91440" tIns="45720" rIns="91440" bIns="45720" rtlCol="0">
                  <a:noAutofit/>
                </a:bodyPr>
                <a:lstStyle>
                  <a:lvl1pPr marL="0" indent="0" algn="l" defTabSz="914400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None/>
                    <a:defRPr lang="en-US" sz="3600" b="1" kern="1200" spc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ndara" panose="020E0502030303020204" pitchFamily="34" charset="0"/>
                      <a:ea typeface="Verdana" panose="020B0604030504040204" pitchFamily="34" charset="0"/>
                      <a:cs typeface="Arial" panose="020B0604020202020204" pitchFamily="34" charset="0"/>
                    </a:defRPr>
                  </a:lvl1pPr>
                  <a:lvl2pPr marL="742950" indent="-285750" algn="l" defTabSz="914400" rtl="0" eaLnBrk="1" latinLnBrk="0" hangingPunct="1"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Arial" panose="020B0604020202020204" pitchFamily="34" charset="0"/>
                    <a:buChar char="•"/>
                    <a:defRPr lang="en-US" sz="3200" kern="1200" dirty="0" smtClean="0">
                      <a:ln w="3175">
                        <a:noFill/>
                        <a:prstDash val="solid"/>
                      </a:ln>
                      <a:solidFill>
                        <a:schemeClr val="accent1"/>
                      </a:solidFill>
                      <a:effectLst/>
                      <a:latin typeface="Candara" panose="020E0502030303020204" pitchFamily="34" charset="0"/>
                      <a:ea typeface="+mn-ea"/>
                      <a:cs typeface="+mn-cs"/>
                    </a:defRPr>
                  </a:lvl2pPr>
                  <a:lvl3pPr marL="914400" indent="0" algn="l" defTabSz="914400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None/>
                    <a:defRPr lang="en-US" sz="2400" kern="120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ndara" panose="020E0502030303020204" pitchFamily="34" charset="0"/>
                      <a:ea typeface="+mn-ea"/>
                      <a:cs typeface="+mn-cs"/>
                    </a:defRPr>
                  </a:lvl3pPr>
                  <a:lvl4pPr marL="1371600" indent="0" algn="l" defTabSz="914400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None/>
                    <a:defRPr lang="en-US" sz="2400" kern="120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ndara" panose="020E0502030303020204" pitchFamily="34" charset="0"/>
                      <a:ea typeface="+mn-ea"/>
                      <a:cs typeface="+mn-cs"/>
                    </a:defRPr>
                  </a:lvl4pPr>
                  <a:lvl5pPr marL="1828800" indent="0" algn="l" defTabSz="914400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None/>
                    <a:defRPr lang="bg-BG" sz="2400" kern="120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ndara" panose="020E0502030303020204" pitchFamily="34" charset="0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1400" i="1" dirty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–5°</m:t>
                        </m:r>
                        <m:r>
                          <m:rPr>
                            <m:sty m:val="p"/>
                          </m:rPr>
                          <a:rPr lang="en-US" sz="1400" i="1" dirty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sin</m:t>
                        </m:r>
                        <m:r>
                          <a:rPr lang="en-US" sz="1400" b="0" i="1" dirty="0">
                            <a:solidFill>
                              <a:schemeClr val="bg1"/>
                            </a:solidFill>
                            <a:latin typeface="Cambria Math"/>
                          </a:rPr>
                          <m:t>𝑡</m:t>
                        </m:r>
                      </m:oMath>
                    </m:oMathPara>
                  </a14:m>
                  <a:endParaRPr lang="en-US" sz="1400" dirty="0">
                    <a:solidFill>
                      <a:schemeClr val="bg1"/>
                    </a:solidFill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1400" i="1" dirty="0">
                            <a:solidFill>
                              <a:schemeClr val="bg1"/>
                            </a:solidFill>
                            <a:latin typeface="Cambria Math"/>
                          </a:rPr>
                          <m:t>–15°</m:t>
                        </m:r>
                        <m:r>
                          <m:rPr>
                            <m:sty m:val="p"/>
                          </m:rPr>
                          <a:rPr lang="en-US" sz="1400" i="1" dirty="0">
                            <a:solidFill>
                              <a:schemeClr val="bg1"/>
                            </a:solidFill>
                            <a:latin typeface="Cambria Math"/>
                          </a:rPr>
                          <m:t>sin</m:t>
                        </m:r>
                        <m:r>
                          <a:rPr lang="en-US" sz="1400" i="1" dirty="0">
                            <a:solidFill>
                              <a:schemeClr val="bg1"/>
                            </a:solidFill>
                            <a:latin typeface="Cambria Math"/>
                          </a:rPr>
                          <m:t>⁡</m:t>
                        </m:r>
                        <m:r>
                          <a:rPr lang="en-US" sz="1400" b="0" i="1" dirty="0">
                            <a:solidFill>
                              <a:schemeClr val="bg1"/>
                            </a:solidFill>
                            <a:latin typeface="Cambria Math"/>
                          </a:rPr>
                          <m:t>𝑡</m:t>
                        </m:r>
                      </m:oMath>
                    </m:oMathPara>
                  </a14:m>
                  <a:endParaRPr lang="en-US" sz="1400" dirty="0">
                    <a:solidFill>
                      <a:schemeClr val="bg1"/>
                    </a:solidFill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1400" i="1" dirty="0">
                            <a:solidFill>
                              <a:schemeClr val="bg1"/>
                            </a:solidFill>
                            <a:latin typeface="Cambria Math"/>
                          </a:rPr>
                          <m:t>–10</m:t>
                        </m:r>
                      </m:oMath>
                    </m:oMathPara>
                  </a14:m>
                  <a:endParaRPr lang="en-US" sz="14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88" name="Text Placeholder 2">
                  <a:extLst>
                    <a:ext uri="{FF2B5EF4-FFF2-40B4-BE49-F238E27FC236}">
                      <a16:creationId xmlns:a16="http://schemas.microsoft.com/office/drawing/2014/main" id="{C8C7A16B-5DDA-45C8-AD9F-4C6AA1EFC19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59188" y="5056009"/>
                  <a:ext cx="914400" cy="758994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 w="3175">
                  <a:solidFill>
                    <a:srgbClr val="FF388C"/>
                  </a:solidFill>
                </a:ln>
              </p:spPr>
              <p:txBody>
                <a:bodyPr/>
                <a:lstStyle/>
                <a:p>
                  <a:r>
                    <a:rPr lang="bg-BG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8917D93A-89EA-4A96-8B43-92F7433B98C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759052" y="5065893"/>
              <a:ext cx="3332640" cy="0"/>
            </a:xfrm>
            <a:prstGeom prst="line">
              <a:avLst/>
            </a:prstGeom>
            <a:noFill/>
            <a:ln w="3175">
              <a:solidFill>
                <a:srgbClr val="FF388C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7E3ED990-7E73-43B3-AB0C-715124EE7975}"/>
              </a:ext>
            </a:extLst>
          </p:cNvPr>
          <p:cNvGrpSpPr/>
          <p:nvPr/>
        </p:nvGrpSpPr>
        <p:grpSpPr>
          <a:xfrm>
            <a:off x="4466224" y="1587772"/>
            <a:ext cx="1448514" cy="326410"/>
            <a:chOff x="1022407" y="5488593"/>
            <a:chExt cx="1448514" cy="32641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Text Placeholder 2">
                  <a:extLst>
                    <a:ext uri="{FF2B5EF4-FFF2-40B4-BE49-F238E27FC236}">
                      <a16:creationId xmlns:a16="http://schemas.microsoft.com/office/drawing/2014/main" id="{5E3E2CA5-8E8E-4677-8CEE-A861631CF4E0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659188" y="5488593"/>
                  <a:ext cx="811732" cy="326410"/>
                </a:xfrm>
                <a:prstGeom prst="rect">
                  <a:avLst/>
                </a:prstGeom>
                <a:solidFill>
                  <a:srgbClr val="FF388C"/>
                </a:solidFill>
                <a:ln w="3175">
                  <a:solidFill>
                    <a:srgbClr val="FF388C"/>
                  </a:solidFill>
                </a:ln>
              </p:spPr>
              <p:txBody>
                <a:bodyPr vert="horz" lIns="91440" tIns="45720" rIns="91440" bIns="45720" rtlCol="0">
                  <a:noAutofit/>
                </a:bodyPr>
                <a:lstStyle>
                  <a:lvl1pPr marL="0" indent="0" algn="l" defTabSz="914400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None/>
                    <a:defRPr lang="en-US" sz="3600" b="1" kern="1200" spc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ndara" panose="020E0502030303020204" pitchFamily="34" charset="0"/>
                      <a:ea typeface="Verdana" panose="020B0604030504040204" pitchFamily="34" charset="0"/>
                      <a:cs typeface="Arial" panose="020B0604020202020204" pitchFamily="34" charset="0"/>
                    </a:defRPr>
                  </a:lvl1pPr>
                  <a:lvl2pPr marL="742950" indent="-285750" algn="l" defTabSz="914400" rtl="0" eaLnBrk="1" latinLnBrk="0" hangingPunct="1"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Arial" panose="020B0604020202020204" pitchFamily="34" charset="0"/>
                    <a:buChar char="•"/>
                    <a:defRPr lang="en-US" sz="3200" kern="1200" dirty="0" smtClean="0">
                      <a:ln w="3175">
                        <a:noFill/>
                        <a:prstDash val="solid"/>
                      </a:ln>
                      <a:solidFill>
                        <a:schemeClr val="accent1"/>
                      </a:solidFill>
                      <a:effectLst/>
                      <a:latin typeface="Candara" panose="020E0502030303020204" pitchFamily="34" charset="0"/>
                      <a:ea typeface="+mn-ea"/>
                      <a:cs typeface="+mn-cs"/>
                    </a:defRPr>
                  </a:lvl2pPr>
                  <a:lvl3pPr marL="914400" indent="0" algn="l" defTabSz="914400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None/>
                    <a:defRPr lang="en-US" sz="2400" kern="120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ndara" panose="020E0502030303020204" pitchFamily="34" charset="0"/>
                      <a:ea typeface="+mn-ea"/>
                      <a:cs typeface="+mn-cs"/>
                    </a:defRPr>
                  </a:lvl3pPr>
                  <a:lvl4pPr marL="1371600" indent="0" algn="l" defTabSz="914400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None/>
                    <a:defRPr lang="en-US" sz="2400" kern="120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ndara" panose="020E0502030303020204" pitchFamily="34" charset="0"/>
                      <a:ea typeface="+mn-ea"/>
                      <a:cs typeface="+mn-cs"/>
                    </a:defRPr>
                  </a:lvl4pPr>
                  <a:lvl5pPr marL="1828800" indent="0" algn="l" defTabSz="914400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None/>
                    <a:defRPr lang="bg-BG" sz="2400" kern="120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ndara" panose="020E0502030303020204" pitchFamily="34" charset="0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bg-BG" sz="1400" b="1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lang="bg-BG" sz="1400" i="1" dirty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0</m:t>
                        </m:r>
                        <m:r>
                          <a:rPr lang="en-US" sz="1400" i="1" dirty="0">
                            <a:solidFill>
                              <a:schemeClr val="bg1"/>
                            </a:solidFill>
                            <a:latin typeface="Cambria Math"/>
                          </a:rPr>
                          <m:t>°</m:t>
                        </m:r>
                        <m:r>
                          <m:rPr>
                            <m:sty m:val="p"/>
                          </m:rPr>
                          <a:rPr lang="en-US" sz="1400" i="1" dirty="0">
                            <a:solidFill>
                              <a:schemeClr val="bg1"/>
                            </a:solidFill>
                            <a:latin typeface="Cambria Math"/>
                          </a:rPr>
                          <m:t>sin</m:t>
                        </m:r>
                        <m:r>
                          <a:rPr lang="en-US" sz="1400" i="1" dirty="0">
                            <a:solidFill>
                              <a:schemeClr val="bg1"/>
                            </a:solidFill>
                            <a:latin typeface="Cambria Math"/>
                          </a:rPr>
                          <m:t>⁡</m:t>
                        </m:r>
                        <m:r>
                          <a:rPr lang="en-US" sz="1400" b="0" i="1" dirty="0">
                            <a:solidFill>
                              <a:schemeClr val="bg1"/>
                            </a:solidFill>
                            <a:latin typeface="Cambria Math"/>
                          </a:rPr>
                          <m:t>𝑡</m:t>
                        </m:r>
                      </m:oMath>
                    </m:oMathPara>
                  </a14:m>
                  <a:endParaRPr lang="en-US" sz="14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93" name="Text Placeholder 2">
                  <a:extLst>
                    <a:ext uri="{FF2B5EF4-FFF2-40B4-BE49-F238E27FC236}">
                      <a16:creationId xmlns:a16="http://schemas.microsoft.com/office/drawing/2014/main" id="{5E3E2CA5-8E8E-4677-8CEE-A861631CF4E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59188" y="5488593"/>
                  <a:ext cx="811732" cy="326410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 w="3175">
                  <a:solidFill>
                    <a:srgbClr val="FF388C"/>
                  </a:solidFill>
                </a:ln>
              </p:spPr>
              <p:txBody>
                <a:bodyPr/>
                <a:lstStyle/>
                <a:p>
                  <a:r>
                    <a:rPr lang="bg-BG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C74EFBE7-B576-45B5-91B1-CB0BC7D558D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22407" y="5812262"/>
              <a:ext cx="1448514" cy="1812"/>
            </a:xfrm>
            <a:prstGeom prst="line">
              <a:avLst/>
            </a:prstGeom>
            <a:noFill/>
            <a:ln w="3175">
              <a:solidFill>
                <a:srgbClr val="FF388C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7C406D19-C231-42C5-99C7-26C8579CA450}"/>
              </a:ext>
            </a:extLst>
          </p:cNvPr>
          <p:cNvGrpSpPr/>
          <p:nvPr/>
        </p:nvGrpSpPr>
        <p:grpSpPr>
          <a:xfrm>
            <a:off x="2023963" y="2127898"/>
            <a:ext cx="2243237" cy="539102"/>
            <a:chOff x="786921" y="4939077"/>
            <a:chExt cx="2243237" cy="53910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Text Placeholder 2">
                  <a:extLst>
                    <a:ext uri="{FF2B5EF4-FFF2-40B4-BE49-F238E27FC236}">
                      <a16:creationId xmlns:a16="http://schemas.microsoft.com/office/drawing/2014/main" id="{23796C99-6C17-4DA2-995F-94F9EC56331F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791580" y="4939077"/>
                  <a:ext cx="1361076" cy="539101"/>
                </a:xfrm>
                <a:prstGeom prst="rect">
                  <a:avLst/>
                </a:prstGeom>
                <a:solidFill>
                  <a:srgbClr val="FF388C"/>
                </a:solidFill>
                <a:ln w="3175">
                  <a:solidFill>
                    <a:srgbClr val="FF388C"/>
                  </a:solidFill>
                </a:ln>
              </p:spPr>
              <p:txBody>
                <a:bodyPr vert="horz" lIns="91440" tIns="45720" rIns="91440" bIns="45720" rtlCol="0">
                  <a:noAutofit/>
                </a:bodyPr>
                <a:lstStyle>
                  <a:lvl1pPr marL="0" indent="0" algn="l" defTabSz="914400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None/>
                    <a:defRPr lang="en-US" sz="3600" b="1" kern="1200" spc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ndara" panose="020E0502030303020204" pitchFamily="34" charset="0"/>
                      <a:ea typeface="Verdana" panose="020B0604030504040204" pitchFamily="34" charset="0"/>
                      <a:cs typeface="Arial" panose="020B0604020202020204" pitchFamily="34" charset="0"/>
                    </a:defRPr>
                  </a:lvl1pPr>
                  <a:lvl2pPr marL="742950" indent="-285750" algn="l" defTabSz="914400" rtl="0" eaLnBrk="1" latinLnBrk="0" hangingPunct="1"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Arial" panose="020B0604020202020204" pitchFamily="34" charset="0"/>
                    <a:buChar char="•"/>
                    <a:defRPr lang="en-US" sz="3200" kern="1200" dirty="0" smtClean="0">
                      <a:ln w="3175">
                        <a:noFill/>
                        <a:prstDash val="solid"/>
                      </a:ln>
                      <a:solidFill>
                        <a:schemeClr val="accent1"/>
                      </a:solidFill>
                      <a:effectLst/>
                      <a:latin typeface="Candara" panose="020E0502030303020204" pitchFamily="34" charset="0"/>
                      <a:ea typeface="+mn-ea"/>
                      <a:cs typeface="+mn-cs"/>
                    </a:defRPr>
                  </a:lvl2pPr>
                  <a:lvl3pPr marL="914400" indent="0" algn="l" defTabSz="914400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None/>
                    <a:defRPr lang="en-US" sz="2400" kern="120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ndara" panose="020E0502030303020204" pitchFamily="34" charset="0"/>
                      <a:ea typeface="+mn-ea"/>
                      <a:cs typeface="+mn-cs"/>
                    </a:defRPr>
                  </a:lvl3pPr>
                  <a:lvl4pPr marL="1371600" indent="0" algn="l" defTabSz="914400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None/>
                    <a:defRPr lang="en-US" sz="2400" kern="120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ndara" panose="020E0502030303020204" pitchFamily="34" charset="0"/>
                      <a:ea typeface="+mn-ea"/>
                      <a:cs typeface="+mn-cs"/>
                    </a:defRPr>
                  </a:lvl4pPr>
                  <a:lvl5pPr marL="1828800" indent="0" algn="l" defTabSz="914400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None/>
                    <a:defRPr lang="bg-BG" sz="2400" kern="120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ndara" panose="020E0502030303020204" pitchFamily="34" charset="0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sz="1400" i="1" dirty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2</m:t>
                        </m:r>
                        <m:r>
                          <a:rPr lang="bg-BG" sz="1400" i="1" dirty="0">
                            <a:solidFill>
                              <a:schemeClr val="bg1"/>
                            </a:solidFill>
                            <a:latin typeface="Cambria Math"/>
                          </a:rPr>
                          <m:t>0</m:t>
                        </m:r>
                        <m:r>
                          <a:rPr lang="en-US" sz="1400" i="1" dirty="0">
                            <a:solidFill>
                              <a:schemeClr val="bg1"/>
                            </a:solidFill>
                            <a:latin typeface="Cambria Math"/>
                          </a:rPr>
                          <m:t>°</m:t>
                        </m:r>
                        <m:d>
                          <m:dPr>
                            <m:ctrlPr>
                              <a:rPr lang="en-US" sz="1400" b="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sz="1400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1400" dirty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en-US" sz="1400" b="0" i="1" dirty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𝑡</m:t>
                                </m:r>
                              </m:e>
                            </m:func>
                            <m:r>
                              <a:rPr lang="en-US" sz="1400" i="1" dirty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+1</m:t>
                            </m:r>
                          </m:e>
                        </m:d>
                      </m:oMath>
                    </m:oMathPara>
                  </a14:m>
                  <a:endParaRPr lang="bg-BG" sz="1400" dirty="0">
                    <a:solidFill>
                      <a:schemeClr val="bg1"/>
                    </a:solidFill>
                  </a:endParaRPr>
                </a:p>
                <a:p>
                  <a:pPr algn="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bg-BG" sz="1400" i="1" dirty="0">
                            <a:solidFill>
                              <a:schemeClr val="bg1"/>
                            </a:solidFill>
                            <a:latin typeface="Cambria Math"/>
                          </a:rPr>
                          <m:t>–</m:t>
                        </m:r>
                        <m:r>
                          <a:rPr lang="en-US" sz="1400" i="1" dirty="0">
                            <a:solidFill>
                              <a:schemeClr val="bg1"/>
                            </a:solidFill>
                            <a:latin typeface="Cambria Math"/>
                          </a:rPr>
                          <m:t>3</m:t>
                        </m:r>
                        <m:r>
                          <a:rPr lang="bg-BG" sz="1400" i="1" dirty="0">
                            <a:solidFill>
                              <a:schemeClr val="bg1"/>
                            </a:solidFill>
                            <a:latin typeface="Cambria Math"/>
                          </a:rPr>
                          <m:t>0</m:t>
                        </m:r>
                        <m:r>
                          <a:rPr lang="en-US" sz="1400" i="1" dirty="0">
                            <a:solidFill>
                              <a:schemeClr val="bg1"/>
                            </a:solidFill>
                            <a:latin typeface="Cambria Math"/>
                          </a:rPr>
                          <m:t>°</m:t>
                        </m:r>
                        <m:d>
                          <m:dPr>
                            <m:ctrlPr>
                              <a:rPr lang="en-US" sz="1400" b="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sz="1400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1400" dirty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en-US" sz="1400" b="0" i="1" dirty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𝑡</m:t>
                                </m:r>
                              </m:e>
                            </m:func>
                            <m:r>
                              <a:rPr lang="bg-BG" sz="1400" i="1" dirty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+</m:t>
                            </m:r>
                            <m:r>
                              <a:rPr lang="en-US" sz="1400" i="1" dirty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1</m:t>
                            </m:r>
                          </m:e>
                        </m:d>
                      </m:oMath>
                    </m:oMathPara>
                  </a14:m>
                  <a:endParaRPr lang="en-US" sz="14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96" name="Text Placeholder 2">
                  <a:extLst>
                    <a:ext uri="{FF2B5EF4-FFF2-40B4-BE49-F238E27FC236}">
                      <a16:creationId xmlns:a16="http://schemas.microsoft.com/office/drawing/2014/main" id="{23796C99-6C17-4DA2-995F-94F9EC56331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1580" y="4939077"/>
                  <a:ext cx="1361076" cy="539101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 w="3175">
                  <a:solidFill>
                    <a:srgbClr val="FF388C"/>
                  </a:solidFill>
                </a:ln>
              </p:spPr>
              <p:txBody>
                <a:bodyPr/>
                <a:lstStyle/>
                <a:p>
                  <a:r>
                    <a:rPr lang="bg-BG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A5B215C6-E191-4497-9D6C-06F0638AD5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6921" y="5478178"/>
              <a:ext cx="2243237" cy="1"/>
            </a:xfrm>
            <a:prstGeom prst="line">
              <a:avLst/>
            </a:prstGeom>
            <a:noFill/>
            <a:ln w="3175">
              <a:solidFill>
                <a:srgbClr val="FF388C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225194CB-73DA-4180-9AFE-ED869D2415AE}"/>
              </a:ext>
            </a:extLst>
          </p:cNvPr>
          <p:cNvGrpSpPr/>
          <p:nvPr/>
        </p:nvGrpSpPr>
        <p:grpSpPr>
          <a:xfrm>
            <a:off x="4699784" y="2110373"/>
            <a:ext cx="2926058" cy="539101"/>
            <a:chOff x="-797966" y="4947840"/>
            <a:chExt cx="2926058" cy="53910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Text Placeholder 2">
                  <a:extLst>
                    <a:ext uri="{FF2B5EF4-FFF2-40B4-BE49-F238E27FC236}">
                      <a16:creationId xmlns:a16="http://schemas.microsoft.com/office/drawing/2014/main" id="{36844915-A0D6-4994-86B1-34408A4BF67E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694940" y="4947840"/>
                  <a:ext cx="1433152" cy="539101"/>
                </a:xfrm>
                <a:prstGeom prst="rect">
                  <a:avLst/>
                </a:prstGeom>
                <a:solidFill>
                  <a:srgbClr val="FF388C"/>
                </a:solidFill>
                <a:ln w="3175">
                  <a:solidFill>
                    <a:srgbClr val="FF388C"/>
                  </a:solidFill>
                </a:ln>
              </p:spPr>
              <p:txBody>
                <a:bodyPr vert="horz" lIns="91440" tIns="45720" rIns="91440" bIns="45720" rtlCol="0">
                  <a:noAutofit/>
                </a:bodyPr>
                <a:lstStyle>
                  <a:lvl1pPr marL="0" indent="0" algn="l" defTabSz="914400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None/>
                    <a:defRPr lang="en-US" sz="3600" b="1" kern="1200" spc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ndara" panose="020E0502030303020204" pitchFamily="34" charset="0"/>
                      <a:ea typeface="Verdana" panose="020B0604030504040204" pitchFamily="34" charset="0"/>
                      <a:cs typeface="Arial" panose="020B0604020202020204" pitchFamily="34" charset="0"/>
                    </a:defRPr>
                  </a:lvl1pPr>
                  <a:lvl2pPr marL="742950" indent="-285750" algn="l" defTabSz="914400" rtl="0" eaLnBrk="1" latinLnBrk="0" hangingPunct="1"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Arial" panose="020B0604020202020204" pitchFamily="34" charset="0"/>
                    <a:buChar char="•"/>
                    <a:defRPr lang="en-US" sz="3200" kern="1200" dirty="0" smtClean="0">
                      <a:ln w="3175">
                        <a:noFill/>
                        <a:prstDash val="solid"/>
                      </a:ln>
                      <a:solidFill>
                        <a:schemeClr val="accent1"/>
                      </a:solidFill>
                      <a:effectLst/>
                      <a:latin typeface="Candara" panose="020E0502030303020204" pitchFamily="34" charset="0"/>
                      <a:ea typeface="+mn-ea"/>
                      <a:cs typeface="+mn-cs"/>
                    </a:defRPr>
                  </a:lvl2pPr>
                  <a:lvl3pPr marL="914400" indent="0" algn="l" defTabSz="914400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None/>
                    <a:defRPr lang="en-US" sz="2400" kern="120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ndara" panose="020E0502030303020204" pitchFamily="34" charset="0"/>
                      <a:ea typeface="+mn-ea"/>
                      <a:cs typeface="+mn-cs"/>
                    </a:defRPr>
                  </a:lvl3pPr>
                  <a:lvl4pPr marL="1371600" indent="0" algn="l" defTabSz="914400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None/>
                    <a:defRPr lang="en-US" sz="2400" kern="120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ndara" panose="020E0502030303020204" pitchFamily="34" charset="0"/>
                      <a:ea typeface="+mn-ea"/>
                      <a:cs typeface="+mn-cs"/>
                    </a:defRPr>
                  </a:lvl4pPr>
                  <a:lvl5pPr marL="1828800" indent="0" algn="l" defTabSz="914400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None/>
                    <a:defRPr lang="bg-BG" sz="2400" kern="120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ndara" panose="020E0502030303020204" pitchFamily="34" charset="0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bg-BG" sz="1400" b="1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400" i="1" dirty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2</m:t>
                        </m:r>
                        <m:r>
                          <a:rPr lang="bg-BG" sz="1400" i="1" dirty="0">
                            <a:solidFill>
                              <a:schemeClr val="bg1"/>
                            </a:solidFill>
                            <a:latin typeface="Cambria Math"/>
                          </a:rPr>
                          <m:t>0</m:t>
                        </m:r>
                        <m:r>
                          <a:rPr lang="en-US" sz="1400" i="1" dirty="0">
                            <a:solidFill>
                              <a:schemeClr val="bg1"/>
                            </a:solidFill>
                            <a:latin typeface="Cambria Math"/>
                          </a:rPr>
                          <m:t>°</m:t>
                        </m:r>
                        <m:d>
                          <m:dPr>
                            <m:ctrlPr>
                              <a:rPr lang="en-US" sz="1400" b="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sz="1400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1400" dirty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en-US" sz="1400" b="0" i="1" dirty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𝑡</m:t>
                                </m:r>
                              </m:e>
                            </m:func>
                            <m:r>
                              <a:rPr lang="en-US" sz="1400" i="1" dirty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+1</m:t>
                            </m:r>
                          </m:e>
                        </m:d>
                      </m:oMath>
                    </m:oMathPara>
                  </a14:m>
                  <a:endParaRPr lang="bg-BG" sz="1400" dirty="0">
                    <a:solidFill>
                      <a:schemeClr val="bg1"/>
                    </a:solidFill>
                  </a:endParaRPr>
                </a:p>
                <a:p>
                  <a:pPr algn="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1400" i="1" dirty="0">
                            <a:solidFill>
                              <a:schemeClr val="bg1"/>
                            </a:solidFill>
                            <a:latin typeface="Cambria Math"/>
                          </a:rPr>
                          <m:t>3</m:t>
                        </m:r>
                        <m:r>
                          <a:rPr lang="bg-BG" sz="1400" i="1" dirty="0">
                            <a:solidFill>
                              <a:schemeClr val="bg1"/>
                            </a:solidFill>
                            <a:latin typeface="Cambria Math"/>
                          </a:rPr>
                          <m:t>0</m:t>
                        </m:r>
                        <m:r>
                          <a:rPr lang="en-US" sz="1400" i="1" dirty="0">
                            <a:solidFill>
                              <a:schemeClr val="bg1"/>
                            </a:solidFill>
                            <a:latin typeface="Cambria Math"/>
                          </a:rPr>
                          <m:t>°</m:t>
                        </m:r>
                        <m:d>
                          <m:dPr>
                            <m:ctrlPr>
                              <a:rPr lang="en-US" sz="1400" b="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sz="1400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1400" dirty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en-US" sz="1400" b="0" i="1" dirty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𝑡</m:t>
                                </m:r>
                              </m:e>
                            </m:func>
                            <m:r>
                              <a:rPr lang="bg-BG" sz="1400" i="1" dirty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+</m:t>
                            </m:r>
                            <m:r>
                              <a:rPr lang="en-US" sz="1400" i="1" dirty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1</m:t>
                            </m:r>
                          </m:e>
                        </m:d>
                      </m:oMath>
                    </m:oMathPara>
                  </a14:m>
                  <a:endParaRPr lang="en-US" sz="14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07" name="Text Placeholder 2">
                  <a:extLst>
                    <a:ext uri="{FF2B5EF4-FFF2-40B4-BE49-F238E27FC236}">
                      <a16:creationId xmlns:a16="http://schemas.microsoft.com/office/drawing/2014/main" id="{36844915-A0D6-4994-86B1-34408A4BF67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4940" y="4947840"/>
                  <a:ext cx="1433152" cy="539101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 w="3175">
                  <a:solidFill>
                    <a:srgbClr val="FF388C"/>
                  </a:solidFill>
                </a:ln>
              </p:spPr>
              <p:txBody>
                <a:bodyPr/>
                <a:lstStyle/>
                <a:p>
                  <a:r>
                    <a:rPr lang="bg-BG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ACEFE3E0-BFDC-4524-8C5A-B98E0358948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-797966" y="5485760"/>
              <a:ext cx="2926058" cy="1181"/>
            </a:xfrm>
            <a:prstGeom prst="line">
              <a:avLst/>
            </a:prstGeom>
            <a:noFill/>
            <a:ln w="3175">
              <a:solidFill>
                <a:srgbClr val="FF388C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14199844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10A1836-5B45-4CF2-B794-7C01046DFB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Движението в действие</a:t>
            </a:r>
          </a:p>
          <a:p>
            <a:pPr lvl="1"/>
            <a:r>
              <a:rPr lang="bg-BG" dirty="0"/>
              <a:t>Използваният модел е от дисциплината „Основи  на компютърната графика“</a:t>
            </a:r>
          </a:p>
        </p:txBody>
      </p:sp>
      <p:pic>
        <p:nvPicPr>
          <p:cNvPr id="3" name="Picture 2">
            <a:hlinkClick r:id="rId2" action="ppaction://hlinkfile"/>
            <a:extLst>
              <a:ext uri="{FF2B5EF4-FFF2-40B4-BE49-F238E27FC236}">
                <a16:creationId xmlns:a16="http://schemas.microsoft.com/office/drawing/2014/main" id="{CADF394B-1492-412A-A30E-41ACC2C195AC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4400" y="2209800"/>
            <a:ext cx="7315200" cy="397002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74231409"/>
      </p:ext>
    </p:extLst>
  </p:cSld>
  <p:clrMapOvr>
    <a:masterClrMapping/>
  </p:clrMapOvr>
  <p:transition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38522F3-0FB9-4FA9-B590-FADDB92702F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Създаване на скелети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EFF28F-E4C1-4577-A010-39851B2ADB3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080485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F3664-4BC7-4A7D-869A-84E631FAF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Кости и скелет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CB6FFB-3384-4F3E-AF2F-1DDD856995F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Кост</a:t>
            </a:r>
          </a:p>
          <a:p>
            <a:pPr lvl="1"/>
            <a:r>
              <a:rPr lang="bg-BG" dirty="0"/>
              <a:t>Обект </a:t>
            </a:r>
            <a:r>
              <a:rPr lang="en-US" dirty="0">
                <a:solidFill>
                  <a:srgbClr val="FF388C"/>
                </a:solidFill>
              </a:rPr>
              <a:t>Bone</a:t>
            </a:r>
          </a:p>
          <a:p>
            <a:pPr lvl="1"/>
            <a:r>
              <a:rPr lang="bg-BG" dirty="0"/>
              <a:t>Почти идентичен на базовия обект </a:t>
            </a:r>
            <a:r>
              <a:rPr lang="en-US" dirty="0">
                <a:solidFill>
                  <a:srgbClr val="FF388C"/>
                </a:solidFill>
              </a:rPr>
              <a:t>Object</a:t>
            </a:r>
            <a:r>
              <a:rPr lang="en-US" dirty="0">
                <a:solidFill>
                  <a:srgbClr val="FF388C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3</a:t>
            </a:r>
            <a:r>
              <a:rPr lang="en-US" dirty="0">
                <a:solidFill>
                  <a:srgbClr val="FF388C"/>
                </a:solidFill>
              </a:rPr>
              <a:t>D</a:t>
            </a:r>
            <a:endParaRPr lang="bg-BG" dirty="0">
              <a:solidFill>
                <a:srgbClr val="FF388C"/>
              </a:solidFill>
            </a:endParaRPr>
          </a:p>
          <a:p>
            <a:r>
              <a:rPr lang="bg-BG" dirty="0"/>
              <a:t>Помощен обект</a:t>
            </a:r>
          </a:p>
          <a:p>
            <a:pPr lvl="1"/>
            <a:r>
              <a:rPr lang="bg-BG" dirty="0"/>
              <a:t>Обект </a:t>
            </a:r>
            <a:r>
              <a:rPr lang="en-US" dirty="0" err="1">
                <a:solidFill>
                  <a:srgbClr val="FF388C"/>
                </a:solidFill>
              </a:rPr>
              <a:t>SkeletonHelper</a:t>
            </a:r>
            <a:endParaRPr lang="en-US" dirty="0">
              <a:solidFill>
                <a:srgbClr val="FF388C"/>
              </a:solidFill>
            </a:endParaRPr>
          </a:p>
          <a:p>
            <a:pPr lvl="1"/>
            <a:r>
              <a:rPr lang="bg-BG" dirty="0"/>
              <a:t>Създава образ на „гол“ скелет чрез отсечки</a:t>
            </a:r>
          </a:p>
          <a:p>
            <a:pPr lvl="1"/>
            <a:r>
              <a:rPr lang="bg-BG" dirty="0"/>
              <a:t>Самият скелет само по себе си е невидим</a:t>
            </a:r>
          </a:p>
        </p:txBody>
      </p:sp>
    </p:spTree>
    <p:extLst>
      <p:ext uri="{BB962C8B-B14F-4D97-AF65-F5344CB8AC3E}">
        <p14:creationId xmlns:p14="http://schemas.microsoft.com/office/powerpoint/2010/main" val="5538377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9374A-614D-47D7-A137-15790C0A3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Един крак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C3A13C-0F73-4701-88D8-BFC790F674B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Скелет на крак</a:t>
            </a:r>
          </a:p>
          <a:p>
            <a:pPr lvl="1"/>
            <a:r>
              <a:rPr lang="bg-BG" dirty="0"/>
              <a:t>Опростен модел с бедро, прасец и ходило</a:t>
            </a:r>
          </a:p>
          <a:p>
            <a:pPr lvl="1"/>
            <a:r>
              <a:rPr lang="bg-BG" dirty="0"/>
              <a:t>Дължини </a:t>
            </a:r>
            <a:r>
              <a:rPr lang="bg-BG" dirty="0">
                <a:solidFill>
                  <a:srgbClr val="FF388C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20</a:t>
            </a:r>
            <a:r>
              <a:rPr lang="bg-BG" dirty="0"/>
              <a:t>, </a:t>
            </a:r>
            <a:r>
              <a:rPr lang="bg-BG" dirty="0">
                <a:solidFill>
                  <a:srgbClr val="FF388C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15</a:t>
            </a:r>
            <a:r>
              <a:rPr lang="bg-BG" dirty="0"/>
              <a:t> и </a:t>
            </a:r>
            <a:r>
              <a:rPr lang="bg-BG" dirty="0">
                <a:solidFill>
                  <a:srgbClr val="FF388C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5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6DF15C5-40C1-48AF-BEE3-45C1C3A549B7}"/>
              </a:ext>
            </a:extLst>
          </p:cNvPr>
          <p:cNvGrpSpPr/>
          <p:nvPr/>
        </p:nvGrpSpPr>
        <p:grpSpPr>
          <a:xfrm>
            <a:off x="4581315" y="3968350"/>
            <a:ext cx="2179177" cy="654862"/>
            <a:chOff x="-450307" y="5011388"/>
            <a:chExt cx="1965677" cy="1157074"/>
          </a:xfrm>
        </p:grpSpPr>
        <p:sp>
          <p:nvSpPr>
            <p:cNvPr id="24" name="Text Placeholder 2">
              <a:extLst>
                <a:ext uri="{FF2B5EF4-FFF2-40B4-BE49-F238E27FC236}">
                  <a16:creationId xmlns:a16="http://schemas.microsoft.com/office/drawing/2014/main" id="{F18AF17F-C722-4CB1-94C3-5E7F5FAE51B6}"/>
                </a:ext>
              </a:extLst>
            </p:cNvPr>
            <p:cNvSpPr txBox="1">
              <a:spLocks/>
            </p:cNvSpPr>
            <p:nvPr/>
          </p:nvSpPr>
          <p:spPr>
            <a:xfrm>
              <a:off x="260800" y="5011388"/>
              <a:ext cx="1254569" cy="1157074"/>
            </a:xfrm>
            <a:prstGeom prst="rect">
              <a:avLst/>
            </a:prstGeom>
            <a:solidFill>
              <a:srgbClr val="FF388C"/>
            </a:solidFill>
            <a:ln w="3175">
              <a:solidFill>
                <a:srgbClr val="FF388C"/>
              </a:solidFill>
            </a:ln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3600" b="1" kern="1200" spc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Clr>
                  <a:schemeClr val="tx2"/>
                </a:buClr>
                <a:buSzPct val="70000"/>
                <a:buFont typeface="Arial" panose="020B0604020202020204" pitchFamily="34" charset="0"/>
                <a:buChar char="•"/>
                <a:defRPr lang="en-US" sz="3200" kern="1200" dirty="0" smtClean="0">
                  <a:ln w="3175">
                    <a:noFill/>
                    <a:prstDash val="solid"/>
                  </a:ln>
                  <a:solidFill>
                    <a:schemeClr val="accent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bg-BG" sz="2400" kern="1200" dirty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sz="1800" b="0" dirty="0">
                  <a:solidFill>
                    <a:schemeClr val="bg1"/>
                  </a:solidFill>
                </a:rPr>
                <a:t>Главна кост</a:t>
              </a:r>
              <a:br>
                <a:rPr lang="bg-BG" sz="1800" b="0" dirty="0">
                  <a:solidFill>
                    <a:schemeClr val="bg1"/>
                  </a:solidFill>
                </a:rPr>
              </a:br>
              <a:r>
                <a:rPr lang="bg-BG" sz="1800" b="0" dirty="0">
                  <a:solidFill>
                    <a:schemeClr val="bg1"/>
                  </a:solidFill>
                </a:rPr>
                <a:t>(бедро)</a:t>
              </a:r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3E83AD48-4705-4AC1-AC78-77CDF8499358}"/>
                </a:ext>
              </a:extLst>
            </p:cNvPr>
            <p:cNvCxnSpPr/>
            <p:nvPr/>
          </p:nvCxnSpPr>
          <p:spPr>
            <a:xfrm>
              <a:off x="-450307" y="5011388"/>
              <a:ext cx="1965677" cy="0"/>
            </a:xfrm>
            <a:prstGeom prst="line">
              <a:avLst/>
            </a:prstGeom>
            <a:noFill/>
            <a:ln w="3175">
              <a:solidFill>
                <a:srgbClr val="FF388C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C6625F3-AEEC-4B50-88B6-11A92C76114D}"/>
              </a:ext>
            </a:extLst>
          </p:cNvPr>
          <p:cNvGrpSpPr/>
          <p:nvPr/>
        </p:nvGrpSpPr>
        <p:grpSpPr>
          <a:xfrm>
            <a:off x="3228226" y="3968350"/>
            <a:ext cx="1250239" cy="375050"/>
            <a:chOff x="475467" y="4990730"/>
            <a:chExt cx="1250239" cy="662675"/>
          </a:xfrm>
        </p:grpSpPr>
        <p:sp>
          <p:nvSpPr>
            <p:cNvPr id="27" name="Text Placeholder 2">
              <a:extLst>
                <a:ext uri="{FF2B5EF4-FFF2-40B4-BE49-F238E27FC236}">
                  <a16:creationId xmlns:a16="http://schemas.microsoft.com/office/drawing/2014/main" id="{3392874B-EB9A-45AA-8B77-4A5C6DF9A21C}"/>
                </a:ext>
              </a:extLst>
            </p:cNvPr>
            <p:cNvSpPr txBox="1">
              <a:spLocks/>
            </p:cNvSpPr>
            <p:nvPr/>
          </p:nvSpPr>
          <p:spPr>
            <a:xfrm>
              <a:off x="475467" y="4990730"/>
              <a:ext cx="680980" cy="662675"/>
            </a:xfrm>
            <a:prstGeom prst="rect">
              <a:avLst/>
            </a:prstGeom>
            <a:solidFill>
              <a:srgbClr val="FF388C"/>
            </a:solidFill>
            <a:ln w="3175">
              <a:solidFill>
                <a:srgbClr val="FF388C"/>
              </a:solidFill>
            </a:ln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3600" b="1" kern="1200" spc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Clr>
                  <a:schemeClr val="tx2"/>
                </a:buClr>
                <a:buSzPct val="70000"/>
                <a:buFont typeface="Arial" panose="020B0604020202020204" pitchFamily="34" charset="0"/>
                <a:buChar char="•"/>
                <a:defRPr lang="en-US" sz="3200" kern="1200" dirty="0" smtClean="0">
                  <a:ln w="3175">
                    <a:noFill/>
                    <a:prstDash val="solid"/>
                  </a:ln>
                  <a:solidFill>
                    <a:schemeClr val="accent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bg-BG" sz="2400" kern="1200" dirty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sz="1800" b="0" dirty="0" err="1">
                  <a:solidFill>
                    <a:schemeClr val="bg1"/>
                  </a:solidFill>
                </a:rPr>
                <a:t>leg</a:t>
              </a:r>
              <a:r>
                <a:rPr lang="en-US" sz="1800" b="0" dirty="0" err="1">
                  <a:solidFill>
                    <a:schemeClr val="bg1"/>
                  </a:solidFill>
                  <a:ea typeface="Cambria" panose="02040503050406030204" pitchFamily="18" charset="0"/>
                </a:rPr>
                <a:t>A</a:t>
              </a:r>
              <a:endParaRPr lang="bg-BG" sz="1800" b="0" dirty="0">
                <a:solidFill>
                  <a:schemeClr val="bg1"/>
                </a:solidFill>
                <a:ea typeface="Cambria" panose="02040503050406030204" pitchFamily="18" charset="0"/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4488B4D-6672-4204-B33A-D6B634AC62EA}"/>
                </a:ext>
              </a:extLst>
            </p:cNvPr>
            <p:cNvCxnSpPr>
              <a:cxnSpLocks/>
            </p:cNvCxnSpPr>
            <p:nvPr/>
          </p:nvCxnSpPr>
          <p:spPr>
            <a:xfrm>
              <a:off x="475467" y="4991101"/>
              <a:ext cx="1250239" cy="0"/>
            </a:xfrm>
            <a:prstGeom prst="line">
              <a:avLst/>
            </a:prstGeom>
            <a:noFill/>
            <a:ln w="3175">
              <a:solidFill>
                <a:srgbClr val="FF388C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67ACB25-71E8-449D-9142-69FF21714298}"/>
              </a:ext>
            </a:extLst>
          </p:cNvPr>
          <p:cNvGrpSpPr/>
          <p:nvPr/>
        </p:nvGrpSpPr>
        <p:grpSpPr>
          <a:xfrm>
            <a:off x="3310523" y="5341126"/>
            <a:ext cx="1250239" cy="375050"/>
            <a:chOff x="475467" y="4990730"/>
            <a:chExt cx="1250239" cy="662675"/>
          </a:xfrm>
        </p:grpSpPr>
        <p:sp>
          <p:nvSpPr>
            <p:cNvPr id="31" name="Text Placeholder 2">
              <a:extLst>
                <a:ext uri="{FF2B5EF4-FFF2-40B4-BE49-F238E27FC236}">
                  <a16:creationId xmlns:a16="http://schemas.microsoft.com/office/drawing/2014/main" id="{95CA3E82-7851-41DF-A0EE-3A2CABB9E342}"/>
                </a:ext>
              </a:extLst>
            </p:cNvPr>
            <p:cNvSpPr txBox="1">
              <a:spLocks/>
            </p:cNvSpPr>
            <p:nvPr/>
          </p:nvSpPr>
          <p:spPr>
            <a:xfrm>
              <a:off x="475467" y="4990730"/>
              <a:ext cx="680980" cy="662675"/>
            </a:xfrm>
            <a:prstGeom prst="rect">
              <a:avLst/>
            </a:prstGeom>
            <a:solidFill>
              <a:srgbClr val="FF388C"/>
            </a:solidFill>
            <a:ln w="3175">
              <a:solidFill>
                <a:srgbClr val="FF388C"/>
              </a:solidFill>
            </a:ln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3600" b="1" kern="1200" spc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Clr>
                  <a:schemeClr val="tx2"/>
                </a:buClr>
                <a:buSzPct val="70000"/>
                <a:buFont typeface="Arial" panose="020B0604020202020204" pitchFamily="34" charset="0"/>
                <a:buChar char="•"/>
                <a:defRPr lang="en-US" sz="3200" kern="1200" dirty="0" smtClean="0">
                  <a:ln w="3175">
                    <a:noFill/>
                    <a:prstDash val="solid"/>
                  </a:ln>
                  <a:solidFill>
                    <a:schemeClr val="accent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bg-BG" sz="2400" kern="1200" dirty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sz="1800" b="0" dirty="0" err="1">
                  <a:solidFill>
                    <a:schemeClr val="bg1"/>
                  </a:solidFill>
                </a:rPr>
                <a:t>leg</a:t>
              </a:r>
              <a:r>
                <a:rPr lang="en-US" sz="1800" b="0" dirty="0" err="1">
                  <a:solidFill>
                    <a:schemeClr val="bg1"/>
                  </a:solidFill>
                  <a:ea typeface="Cambria" panose="02040503050406030204" pitchFamily="18" charset="0"/>
                </a:rPr>
                <a:t>B</a:t>
              </a:r>
              <a:endParaRPr lang="bg-BG" sz="1800" b="0" dirty="0">
                <a:solidFill>
                  <a:schemeClr val="bg1"/>
                </a:solidFill>
                <a:ea typeface="Cambria" panose="02040503050406030204" pitchFamily="18" charset="0"/>
              </a:endParaRP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BC7E40E6-52FF-42A5-81BD-61AE2A48FDAF}"/>
                </a:ext>
              </a:extLst>
            </p:cNvPr>
            <p:cNvCxnSpPr>
              <a:cxnSpLocks/>
            </p:cNvCxnSpPr>
            <p:nvPr/>
          </p:nvCxnSpPr>
          <p:spPr>
            <a:xfrm>
              <a:off x="475467" y="4991101"/>
              <a:ext cx="1250239" cy="0"/>
            </a:xfrm>
            <a:prstGeom prst="line">
              <a:avLst/>
            </a:prstGeom>
            <a:noFill/>
            <a:ln w="3175">
              <a:solidFill>
                <a:srgbClr val="FF388C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38481922-A222-40C7-AB74-A3E2F7A0F02A}"/>
              </a:ext>
            </a:extLst>
          </p:cNvPr>
          <p:cNvGrpSpPr/>
          <p:nvPr/>
        </p:nvGrpSpPr>
        <p:grpSpPr>
          <a:xfrm>
            <a:off x="4877515" y="5341126"/>
            <a:ext cx="680980" cy="670908"/>
            <a:chOff x="475467" y="4990730"/>
            <a:chExt cx="680980" cy="1185426"/>
          </a:xfrm>
        </p:grpSpPr>
        <p:sp>
          <p:nvSpPr>
            <p:cNvPr id="34" name="Text Placeholder 2">
              <a:extLst>
                <a:ext uri="{FF2B5EF4-FFF2-40B4-BE49-F238E27FC236}">
                  <a16:creationId xmlns:a16="http://schemas.microsoft.com/office/drawing/2014/main" id="{1AC62CC9-E687-4985-A735-FA24873BD08A}"/>
                </a:ext>
              </a:extLst>
            </p:cNvPr>
            <p:cNvSpPr txBox="1">
              <a:spLocks/>
            </p:cNvSpPr>
            <p:nvPr/>
          </p:nvSpPr>
          <p:spPr>
            <a:xfrm>
              <a:off x="475467" y="4990730"/>
              <a:ext cx="680980" cy="662675"/>
            </a:xfrm>
            <a:prstGeom prst="rect">
              <a:avLst/>
            </a:prstGeom>
            <a:solidFill>
              <a:srgbClr val="FF388C"/>
            </a:solidFill>
            <a:ln w="3175">
              <a:solidFill>
                <a:srgbClr val="FF388C"/>
              </a:solidFill>
            </a:ln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3600" b="1" kern="1200" spc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Clr>
                  <a:schemeClr val="tx2"/>
                </a:buClr>
                <a:buSzPct val="70000"/>
                <a:buFont typeface="Arial" panose="020B0604020202020204" pitchFamily="34" charset="0"/>
                <a:buChar char="•"/>
                <a:defRPr lang="en-US" sz="3200" kern="1200" dirty="0" smtClean="0">
                  <a:ln w="3175">
                    <a:noFill/>
                    <a:prstDash val="solid"/>
                  </a:ln>
                  <a:solidFill>
                    <a:schemeClr val="accent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bg-BG" sz="2400" kern="1200" dirty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800" b="0" dirty="0" err="1">
                  <a:solidFill>
                    <a:schemeClr val="bg1"/>
                  </a:solidFill>
                </a:rPr>
                <a:t>leg</a:t>
              </a:r>
              <a:r>
                <a:rPr lang="en-US" sz="1800" b="0" dirty="0" err="1">
                  <a:solidFill>
                    <a:schemeClr val="bg1"/>
                  </a:solidFill>
                  <a:ea typeface="Cambria" panose="02040503050406030204" pitchFamily="18" charset="0"/>
                </a:rPr>
                <a:t>C</a:t>
              </a:r>
              <a:endParaRPr lang="bg-BG" sz="1800" b="0" dirty="0">
                <a:solidFill>
                  <a:schemeClr val="bg1"/>
                </a:solidFill>
                <a:ea typeface="Cambria" panose="02040503050406030204" pitchFamily="18" charset="0"/>
              </a:endParaRPr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409D9E29-C741-4922-92EB-E616A2FCBBBD}"/>
                </a:ext>
              </a:extLst>
            </p:cNvPr>
            <p:cNvCxnSpPr>
              <a:cxnSpLocks/>
            </p:cNvCxnSpPr>
            <p:nvPr/>
          </p:nvCxnSpPr>
          <p:spPr>
            <a:xfrm>
              <a:off x="475467" y="4991101"/>
              <a:ext cx="0" cy="1185055"/>
            </a:xfrm>
            <a:prstGeom prst="line">
              <a:avLst/>
            </a:prstGeom>
            <a:noFill/>
            <a:ln w="3175">
              <a:solidFill>
                <a:srgbClr val="FF388C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24BBEB0-CC99-433C-AF6C-AA533553D19E}"/>
              </a:ext>
            </a:extLst>
          </p:cNvPr>
          <p:cNvGrpSpPr/>
          <p:nvPr/>
        </p:nvGrpSpPr>
        <p:grpSpPr>
          <a:xfrm>
            <a:off x="4444938" y="3495076"/>
            <a:ext cx="602550" cy="2620213"/>
            <a:chOff x="4444938" y="3495076"/>
            <a:chExt cx="602550" cy="2620213"/>
          </a:xfrm>
          <a:effectLst>
            <a:outerShdw dir="5400000" algn="ctr" rotWithShape="0">
              <a:srgbClr val="000000"/>
            </a:outerShdw>
          </a:effectLst>
          <a:scene3d>
            <a:camera prst="orthographicFront"/>
            <a:lightRig rig="flat" dir="t"/>
          </a:scene3d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AAA2B40-BEFB-4E27-BCF9-56DD937E6C4C}"/>
                </a:ext>
              </a:extLst>
            </p:cNvPr>
            <p:cNvCxnSpPr>
              <a:cxnSpLocks/>
            </p:cNvCxnSpPr>
            <p:nvPr/>
          </p:nvCxnSpPr>
          <p:spPr>
            <a:xfrm>
              <a:off x="4444938" y="3495076"/>
              <a:ext cx="243841" cy="1414272"/>
            </a:xfrm>
            <a:prstGeom prst="line">
              <a:avLst/>
            </a:prstGeom>
            <a:ln w="76200">
              <a:solidFill>
                <a:schemeClr val="tx2">
                  <a:lumMod val="40000"/>
                  <a:lumOff val="60000"/>
                </a:schemeClr>
              </a:solidFill>
              <a:headEnd type="oval" w="med" len="med"/>
              <a:tailEnd type="oval" w="med" len="med"/>
            </a:ln>
            <a:sp3d contourW="12700" prstMaterial="matte">
              <a:bevelT w="152400" h="50800" prst="softRound"/>
              <a:contourClr>
                <a:schemeClr val="accent1"/>
              </a:contourClr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0DB8BBA-D2CB-4ECC-9426-F07E8CDDCAE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74464" y="4909348"/>
              <a:ext cx="213703" cy="1040348"/>
            </a:xfrm>
            <a:prstGeom prst="line">
              <a:avLst/>
            </a:prstGeom>
            <a:ln w="76200">
              <a:solidFill>
                <a:schemeClr val="tx2">
                  <a:lumMod val="40000"/>
                  <a:lumOff val="60000"/>
                </a:schemeClr>
              </a:solidFill>
              <a:headEnd type="oval" w="med" len="med"/>
              <a:tailEnd type="oval" w="med" len="med"/>
            </a:ln>
            <a:sp3d contourW="12700" prstMaterial="matte">
              <a:bevelT w="152400" h="50800" prst="softRound"/>
              <a:contourClr>
                <a:schemeClr val="accent1"/>
              </a:contourClr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A104CAE9-2886-4241-9389-6EC5F55807D9}"/>
                </a:ext>
              </a:extLst>
            </p:cNvPr>
            <p:cNvCxnSpPr>
              <a:cxnSpLocks/>
            </p:cNvCxnSpPr>
            <p:nvPr/>
          </p:nvCxnSpPr>
          <p:spPr>
            <a:xfrm>
              <a:off x="4474464" y="5950697"/>
              <a:ext cx="573024" cy="164592"/>
            </a:xfrm>
            <a:prstGeom prst="line">
              <a:avLst/>
            </a:prstGeom>
            <a:ln w="76200">
              <a:solidFill>
                <a:schemeClr val="tx2">
                  <a:lumMod val="40000"/>
                  <a:lumOff val="60000"/>
                </a:schemeClr>
              </a:solidFill>
              <a:headEnd type="oval" w="med" len="med"/>
              <a:tailEnd type="oval" w="med" len="med"/>
            </a:ln>
            <a:sp3d contourW="12700" prstMaterial="matte">
              <a:bevelT w="152400" h="50800" prst="softRound"/>
              <a:contourClr>
                <a:schemeClr val="accent1"/>
              </a:contourClr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300325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A33C823-FCBD-4CE4-8E7A-0A11AF9E5B1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Стъпка </a:t>
            </a:r>
            <a:r>
              <a:rPr lang="bg-BG" dirty="0">
                <a:latin typeface="Cambria" panose="02040503050406030204" pitchFamily="18" charset="0"/>
                <a:ea typeface="Cambria" panose="02040503050406030204" pitchFamily="18" charset="0"/>
              </a:rPr>
              <a:t>№1</a:t>
            </a:r>
            <a:r>
              <a:rPr lang="bg-BG" dirty="0"/>
              <a:t> – дефиниране на костите</a:t>
            </a:r>
          </a:p>
          <a:p>
            <a:pPr lvl="1"/>
            <a:r>
              <a:rPr lang="bg-BG" dirty="0"/>
              <a:t>Създаване с </a:t>
            </a:r>
            <a:r>
              <a:rPr lang="en-GB" dirty="0">
                <a:solidFill>
                  <a:srgbClr val="FF388C"/>
                </a:solidFill>
              </a:rPr>
              <a:t>new </a:t>
            </a:r>
            <a:r>
              <a:rPr lang="en-GB" dirty="0" err="1">
                <a:solidFill>
                  <a:srgbClr val="FF388C"/>
                </a:solidFill>
              </a:rPr>
              <a:t>THREE.Bone</a:t>
            </a:r>
            <a:r>
              <a:rPr lang="en-GB" dirty="0">
                <a:solidFill>
                  <a:srgbClr val="FF388C"/>
                </a:solidFill>
              </a:rPr>
              <a:t>()</a:t>
            </a:r>
            <a:endParaRPr lang="bg-BG" dirty="0">
              <a:solidFill>
                <a:srgbClr val="FF388C"/>
              </a:solidFill>
            </a:endParaRPr>
          </a:p>
          <a:p>
            <a:pPr lvl="1"/>
            <a:r>
              <a:rPr lang="bg-BG" dirty="0"/>
              <a:t>Свързване в дърво с метода </a:t>
            </a:r>
            <a:r>
              <a:rPr lang="en-US" dirty="0">
                <a:solidFill>
                  <a:srgbClr val="FF388C"/>
                </a:solidFill>
              </a:rPr>
              <a:t>add</a:t>
            </a:r>
            <a:endParaRPr lang="bg-BG" dirty="0">
              <a:solidFill>
                <a:srgbClr val="FF388C"/>
              </a:solidFill>
            </a:endParaRPr>
          </a:p>
          <a:p>
            <a:pPr lvl="1"/>
            <a:r>
              <a:rPr lang="bg-BG" dirty="0"/>
              <a:t>Позицията на кост неявно определя „размера“ на родителската кост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CCED00EC-6425-476B-804F-0924BBFA0978}"/>
              </a:ext>
            </a:extLst>
          </p:cNvPr>
          <p:cNvGrpSpPr/>
          <p:nvPr/>
        </p:nvGrpSpPr>
        <p:grpSpPr>
          <a:xfrm>
            <a:off x="4444938" y="3495076"/>
            <a:ext cx="602550" cy="2620213"/>
            <a:chOff x="4444938" y="3495076"/>
            <a:chExt cx="602550" cy="2620213"/>
          </a:xfrm>
          <a:effectLst>
            <a:outerShdw dir="5400000" algn="ctr" rotWithShape="0">
              <a:srgbClr val="000000"/>
            </a:outerShdw>
          </a:effectLst>
          <a:scene3d>
            <a:camera prst="orthographicFront"/>
            <a:lightRig rig="flat" dir="t"/>
          </a:scene3d>
        </p:grpSpPr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A91DD5FB-E7DB-4F3B-AD7D-BC5E83A9476B}"/>
                </a:ext>
              </a:extLst>
            </p:cNvPr>
            <p:cNvCxnSpPr>
              <a:cxnSpLocks/>
            </p:cNvCxnSpPr>
            <p:nvPr/>
          </p:nvCxnSpPr>
          <p:spPr>
            <a:xfrm>
              <a:off x="4444938" y="3495076"/>
              <a:ext cx="243841" cy="1414272"/>
            </a:xfrm>
            <a:prstGeom prst="line">
              <a:avLst/>
            </a:prstGeom>
            <a:ln w="76200">
              <a:solidFill>
                <a:srgbClr val="DDE9F7"/>
              </a:solidFill>
              <a:headEnd type="oval" w="med" len="med"/>
              <a:tailEnd type="oval" w="med" len="med"/>
            </a:ln>
            <a:sp3d contourW="12700" prstMaterial="matte">
              <a:bevelT w="152400" h="50800" prst="softRound"/>
              <a:contourClr>
                <a:schemeClr val="accent1"/>
              </a:contourClr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0C5F2127-B3C2-43EE-B4AF-9D3AEB3BE6A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74464" y="4909348"/>
              <a:ext cx="213703" cy="1040348"/>
            </a:xfrm>
            <a:prstGeom prst="line">
              <a:avLst/>
            </a:prstGeom>
            <a:ln w="76200">
              <a:solidFill>
                <a:srgbClr val="DDE9F7"/>
              </a:solidFill>
              <a:headEnd type="oval" w="med" len="med"/>
              <a:tailEnd type="oval" w="med" len="med"/>
            </a:ln>
            <a:sp3d contourW="12700" prstMaterial="matte">
              <a:bevelT w="152400" h="50800" prst="softRound"/>
              <a:contourClr>
                <a:schemeClr val="accent1"/>
              </a:contourClr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26190080-8A06-4B53-9D5E-DB373E4F3235}"/>
                </a:ext>
              </a:extLst>
            </p:cNvPr>
            <p:cNvCxnSpPr>
              <a:cxnSpLocks/>
            </p:cNvCxnSpPr>
            <p:nvPr/>
          </p:nvCxnSpPr>
          <p:spPr>
            <a:xfrm>
              <a:off x="4474464" y="5950697"/>
              <a:ext cx="573024" cy="164592"/>
            </a:xfrm>
            <a:prstGeom prst="line">
              <a:avLst/>
            </a:prstGeom>
            <a:ln w="76200">
              <a:solidFill>
                <a:srgbClr val="DDE9F7"/>
              </a:solidFill>
              <a:headEnd type="oval" w="med" len="med"/>
              <a:tailEnd type="oval" w="med" len="med"/>
            </a:ln>
            <a:sp3d contourW="12700" prstMaterial="matte">
              <a:bevelT w="152400" h="50800" prst="softRound"/>
              <a:contourClr>
                <a:schemeClr val="accent1"/>
              </a:contourClr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D213935-E908-47AF-9B77-6EFEA10537C9}"/>
              </a:ext>
            </a:extLst>
          </p:cNvPr>
          <p:cNvCxnSpPr>
            <a:cxnSpLocks/>
          </p:cNvCxnSpPr>
          <p:nvPr/>
        </p:nvCxnSpPr>
        <p:spPr>
          <a:xfrm>
            <a:off x="4452747" y="3523488"/>
            <a:ext cx="222123" cy="1317117"/>
          </a:xfrm>
          <a:prstGeom prst="straightConnector1">
            <a:avLst/>
          </a:prstGeom>
          <a:ln w="19050">
            <a:solidFill>
              <a:srgbClr val="FF388C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E30ACECF-1B3D-4864-8C36-4F60ACA8FAEC}"/>
              </a:ext>
            </a:extLst>
          </p:cNvPr>
          <p:cNvGrpSpPr/>
          <p:nvPr/>
        </p:nvGrpSpPr>
        <p:grpSpPr>
          <a:xfrm rot="10226019">
            <a:off x="3958994" y="3424489"/>
            <a:ext cx="804625" cy="641507"/>
            <a:chOff x="7847445" y="4112419"/>
            <a:chExt cx="804625" cy="641507"/>
          </a:xfrm>
        </p:grpSpPr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DF961798-221E-4457-802E-54D0F32F9261}"/>
                </a:ext>
              </a:extLst>
            </p:cNvPr>
            <p:cNvCxnSpPr>
              <a:cxnSpLocks/>
            </p:cNvCxnSpPr>
            <p:nvPr/>
          </p:nvCxnSpPr>
          <p:spPr>
            <a:xfrm rot="11373981" flipH="1">
              <a:off x="8124031" y="4631961"/>
              <a:ext cx="408886" cy="6891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A5D03EDB-CEC5-4E2C-9616-19563B7AE052}"/>
                </a:ext>
              </a:extLst>
            </p:cNvPr>
            <p:cNvCxnSpPr>
              <a:cxnSpLocks/>
            </p:cNvCxnSpPr>
            <p:nvPr/>
          </p:nvCxnSpPr>
          <p:spPr>
            <a:xfrm rot="11373981">
              <a:off x="8098112" y="4328992"/>
              <a:ext cx="56791" cy="33697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oval" w="lg" len="lg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D9ACC51A-8DFE-4B58-9E99-A0EF1A9091B6}"/>
                </a:ext>
              </a:extLst>
            </p:cNvPr>
            <p:cNvSpPr/>
            <p:nvPr/>
          </p:nvSpPr>
          <p:spPr>
            <a:xfrm>
              <a:off x="8271070" y="4287887"/>
              <a:ext cx="381000" cy="466039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Candara" panose="020E0502030303020204" pitchFamily="34" charset="0"/>
                </a:rPr>
                <a:t>X</a:t>
              </a:r>
              <a:endParaRPr lang="bg-BG" dirty="0">
                <a:solidFill>
                  <a:schemeClr val="tx1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6D5AEB58-B056-4733-91C6-DC5C5293E6FF}"/>
                </a:ext>
              </a:extLst>
            </p:cNvPr>
            <p:cNvSpPr/>
            <p:nvPr/>
          </p:nvSpPr>
          <p:spPr>
            <a:xfrm>
              <a:off x="7847445" y="4112419"/>
              <a:ext cx="381000" cy="466039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Candara" panose="020E0502030303020204" pitchFamily="34" charset="0"/>
                </a:rPr>
                <a:t>Y</a:t>
              </a:r>
              <a:endParaRPr lang="bg-BG" dirty="0">
                <a:solidFill>
                  <a:schemeClr val="tx1"/>
                </a:solidFill>
                <a:latin typeface="Candara" panose="020E0502030303020204" pitchFamily="34" charset="0"/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B818916-53A4-4CEB-B5C5-4EAF23C7F1FA}"/>
              </a:ext>
            </a:extLst>
          </p:cNvPr>
          <p:cNvGrpSpPr/>
          <p:nvPr/>
        </p:nvGrpSpPr>
        <p:grpSpPr>
          <a:xfrm>
            <a:off x="4591547" y="4293071"/>
            <a:ext cx="874185" cy="363562"/>
            <a:chOff x="1065088" y="5008538"/>
            <a:chExt cx="874185" cy="363562"/>
          </a:xfrm>
        </p:grpSpPr>
        <p:sp>
          <p:nvSpPr>
            <p:cNvPr id="36" name="Text Placeholder 2">
              <a:extLst>
                <a:ext uri="{FF2B5EF4-FFF2-40B4-BE49-F238E27FC236}">
                  <a16:creationId xmlns:a16="http://schemas.microsoft.com/office/drawing/2014/main" id="{811858F7-474C-4820-971B-0318979C8113}"/>
                </a:ext>
              </a:extLst>
            </p:cNvPr>
            <p:cNvSpPr txBox="1">
              <a:spLocks/>
            </p:cNvSpPr>
            <p:nvPr/>
          </p:nvSpPr>
          <p:spPr>
            <a:xfrm>
              <a:off x="1516782" y="5011943"/>
              <a:ext cx="422491" cy="360157"/>
            </a:xfrm>
            <a:prstGeom prst="rect">
              <a:avLst/>
            </a:prstGeom>
            <a:solidFill>
              <a:srgbClr val="FF388C"/>
            </a:solidFill>
            <a:ln w="3175">
              <a:solidFill>
                <a:srgbClr val="FF388C"/>
              </a:solidFill>
            </a:ln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3600" b="1" kern="1200" spc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Clr>
                  <a:schemeClr val="tx2"/>
                </a:buClr>
                <a:buSzPct val="70000"/>
                <a:buFont typeface="Arial" panose="020B0604020202020204" pitchFamily="34" charset="0"/>
                <a:buChar char="•"/>
                <a:defRPr lang="en-US" sz="3200" kern="1200" dirty="0" smtClean="0">
                  <a:ln w="3175">
                    <a:noFill/>
                    <a:prstDash val="solid"/>
                  </a:ln>
                  <a:solidFill>
                    <a:schemeClr val="accent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bg-BG" sz="2400" kern="1200" dirty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sz="1800" b="0" dirty="0">
                  <a:solidFill>
                    <a:schemeClr val="bg1"/>
                  </a:solidFill>
                </a:rPr>
                <a:t>20</a:t>
              </a: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76849E8-2D8A-443B-B74F-6A60485F2D40}"/>
                </a:ext>
              </a:extLst>
            </p:cNvPr>
            <p:cNvCxnSpPr>
              <a:cxnSpLocks/>
            </p:cNvCxnSpPr>
            <p:nvPr/>
          </p:nvCxnSpPr>
          <p:spPr>
            <a:xfrm>
              <a:off x="1065088" y="5008538"/>
              <a:ext cx="874185" cy="1"/>
            </a:xfrm>
            <a:prstGeom prst="line">
              <a:avLst/>
            </a:prstGeom>
            <a:noFill/>
            <a:ln w="3175">
              <a:solidFill>
                <a:srgbClr val="FF388C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2168C9F7-7851-44D1-A212-F434B91BCD84}"/>
              </a:ext>
            </a:extLst>
          </p:cNvPr>
          <p:cNvGrpSpPr/>
          <p:nvPr/>
        </p:nvGrpSpPr>
        <p:grpSpPr>
          <a:xfrm rot="6348099">
            <a:off x="4266202" y="5813584"/>
            <a:ext cx="804625" cy="641507"/>
            <a:chOff x="7847445" y="4112419"/>
            <a:chExt cx="804625" cy="641507"/>
          </a:xfrm>
        </p:grpSpPr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117A0A20-15B8-417D-840C-E9B7E1A017A2}"/>
                </a:ext>
              </a:extLst>
            </p:cNvPr>
            <p:cNvCxnSpPr>
              <a:cxnSpLocks/>
            </p:cNvCxnSpPr>
            <p:nvPr/>
          </p:nvCxnSpPr>
          <p:spPr>
            <a:xfrm rot="11373981" flipH="1">
              <a:off x="8124031" y="4631961"/>
              <a:ext cx="408886" cy="6891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C78D4863-1CF0-4DA7-8034-F4A6492392AC}"/>
                </a:ext>
              </a:extLst>
            </p:cNvPr>
            <p:cNvCxnSpPr>
              <a:cxnSpLocks/>
            </p:cNvCxnSpPr>
            <p:nvPr/>
          </p:nvCxnSpPr>
          <p:spPr>
            <a:xfrm rot="11373981">
              <a:off x="8098112" y="4328992"/>
              <a:ext cx="56791" cy="33697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oval" w="lg" len="lg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E7FB69AE-6900-438B-8502-26618965D693}"/>
                </a:ext>
              </a:extLst>
            </p:cNvPr>
            <p:cNvSpPr/>
            <p:nvPr/>
          </p:nvSpPr>
          <p:spPr>
            <a:xfrm>
              <a:off x="8271070" y="4287887"/>
              <a:ext cx="381000" cy="466039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Candara" panose="020E0502030303020204" pitchFamily="34" charset="0"/>
                </a:rPr>
                <a:t>X</a:t>
              </a:r>
              <a:endParaRPr lang="bg-BG" dirty="0">
                <a:solidFill>
                  <a:schemeClr val="tx1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A7B45060-01E4-43DC-858D-6AFCCD7D1D81}"/>
                </a:ext>
              </a:extLst>
            </p:cNvPr>
            <p:cNvSpPr/>
            <p:nvPr/>
          </p:nvSpPr>
          <p:spPr>
            <a:xfrm>
              <a:off x="7847445" y="4112419"/>
              <a:ext cx="381000" cy="466039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Candara" panose="020E0502030303020204" pitchFamily="34" charset="0"/>
                </a:rPr>
                <a:t>Y</a:t>
              </a:r>
              <a:endParaRPr lang="bg-BG" dirty="0">
                <a:solidFill>
                  <a:schemeClr val="tx1"/>
                </a:solidFill>
                <a:latin typeface="Candara" panose="020E0502030303020204" pitchFamily="34" charset="0"/>
              </a:endParaRPr>
            </a:p>
          </p:txBody>
        </p:sp>
      </p:grp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82DD0BFA-89ED-4C2D-BE72-B4B33AB03D57}"/>
              </a:ext>
            </a:extLst>
          </p:cNvPr>
          <p:cNvCxnSpPr>
            <a:cxnSpLocks/>
          </p:cNvCxnSpPr>
          <p:nvPr/>
        </p:nvCxnSpPr>
        <p:spPr>
          <a:xfrm flipH="1">
            <a:off x="4487037" y="4925568"/>
            <a:ext cx="195072" cy="963168"/>
          </a:xfrm>
          <a:prstGeom prst="straightConnector1">
            <a:avLst/>
          </a:prstGeom>
          <a:ln w="19050">
            <a:solidFill>
              <a:srgbClr val="FF388C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Group 51">
            <a:extLst>
              <a:ext uri="{FF2B5EF4-FFF2-40B4-BE49-F238E27FC236}">
                <a16:creationId xmlns:a16="http://schemas.microsoft.com/office/drawing/2014/main" id="{3E73C169-071B-42A2-95EC-B52949ECEA89}"/>
              </a:ext>
            </a:extLst>
          </p:cNvPr>
          <p:cNvGrpSpPr/>
          <p:nvPr/>
        </p:nvGrpSpPr>
        <p:grpSpPr>
          <a:xfrm rot="11508645">
            <a:off x="4118559" y="4793958"/>
            <a:ext cx="804625" cy="641507"/>
            <a:chOff x="7847445" y="4112419"/>
            <a:chExt cx="804625" cy="641507"/>
          </a:xfrm>
        </p:grpSpPr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5CD64DE8-7121-4E72-83A3-403A48364D4C}"/>
                </a:ext>
              </a:extLst>
            </p:cNvPr>
            <p:cNvCxnSpPr>
              <a:cxnSpLocks/>
            </p:cNvCxnSpPr>
            <p:nvPr/>
          </p:nvCxnSpPr>
          <p:spPr>
            <a:xfrm rot="11373981" flipH="1">
              <a:off x="8124031" y="4631961"/>
              <a:ext cx="408886" cy="6891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4513ADCF-D239-42F4-8452-526447F379C1}"/>
                </a:ext>
              </a:extLst>
            </p:cNvPr>
            <p:cNvCxnSpPr>
              <a:cxnSpLocks/>
            </p:cNvCxnSpPr>
            <p:nvPr/>
          </p:nvCxnSpPr>
          <p:spPr>
            <a:xfrm rot="11373981">
              <a:off x="8098112" y="4328992"/>
              <a:ext cx="56791" cy="33697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oval" w="lg" len="lg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B7A003A2-A34C-4570-85BC-6A21982488D7}"/>
                </a:ext>
              </a:extLst>
            </p:cNvPr>
            <p:cNvSpPr/>
            <p:nvPr/>
          </p:nvSpPr>
          <p:spPr>
            <a:xfrm>
              <a:off x="8271070" y="4287887"/>
              <a:ext cx="381000" cy="466039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Candara" panose="020E0502030303020204" pitchFamily="34" charset="0"/>
                </a:rPr>
                <a:t>X</a:t>
              </a:r>
              <a:endParaRPr lang="bg-BG" dirty="0">
                <a:solidFill>
                  <a:schemeClr val="tx1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147D5A31-21C5-4AFD-9CAB-B5F394485D58}"/>
                </a:ext>
              </a:extLst>
            </p:cNvPr>
            <p:cNvSpPr/>
            <p:nvPr/>
          </p:nvSpPr>
          <p:spPr>
            <a:xfrm>
              <a:off x="7847445" y="4112419"/>
              <a:ext cx="381000" cy="466039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Candara" panose="020E0502030303020204" pitchFamily="34" charset="0"/>
                </a:rPr>
                <a:t>Y</a:t>
              </a:r>
              <a:endParaRPr lang="bg-BG" dirty="0">
                <a:solidFill>
                  <a:schemeClr val="tx1"/>
                </a:solidFill>
                <a:latin typeface="Candara" panose="020E0502030303020204" pitchFamily="34" charset="0"/>
              </a:endParaRP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9ED80DC7-CB65-4018-8C37-CA56D3FCBC6E}"/>
              </a:ext>
            </a:extLst>
          </p:cNvPr>
          <p:cNvGrpSpPr/>
          <p:nvPr/>
        </p:nvGrpSpPr>
        <p:grpSpPr>
          <a:xfrm>
            <a:off x="3684514" y="5511202"/>
            <a:ext cx="878399" cy="360157"/>
            <a:chOff x="1497966" y="5010421"/>
            <a:chExt cx="878399" cy="360157"/>
          </a:xfrm>
        </p:grpSpPr>
        <p:sp>
          <p:nvSpPr>
            <p:cNvPr id="70" name="Text Placeholder 2">
              <a:extLst>
                <a:ext uri="{FF2B5EF4-FFF2-40B4-BE49-F238E27FC236}">
                  <a16:creationId xmlns:a16="http://schemas.microsoft.com/office/drawing/2014/main" id="{71369C5D-D97A-4604-91C8-F8EC8405589D}"/>
                </a:ext>
              </a:extLst>
            </p:cNvPr>
            <p:cNvSpPr txBox="1">
              <a:spLocks/>
            </p:cNvSpPr>
            <p:nvPr/>
          </p:nvSpPr>
          <p:spPr>
            <a:xfrm>
              <a:off x="1497966" y="5010421"/>
              <a:ext cx="422491" cy="360157"/>
            </a:xfrm>
            <a:prstGeom prst="rect">
              <a:avLst/>
            </a:prstGeom>
            <a:solidFill>
              <a:srgbClr val="FF388C"/>
            </a:solidFill>
            <a:ln w="3175">
              <a:solidFill>
                <a:srgbClr val="FF388C"/>
              </a:solidFill>
            </a:ln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3600" b="1" kern="1200" spc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Clr>
                  <a:schemeClr val="tx2"/>
                </a:buClr>
                <a:buSzPct val="70000"/>
                <a:buFont typeface="Arial" panose="020B0604020202020204" pitchFamily="34" charset="0"/>
                <a:buChar char="•"/>
                <a:defRPr lang="en-US" sz="3200" kern="1200" dirty="0" smtClean="0">
                  <a:ln w="3175">
                    <a:noFill/>
                    <a:prstDash val="solid"/>
                  </a:ln>
                  <a:solidFill>
                    <a:schemeClr val="accent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bg-BG" sz="2400" kern="1200" dirty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bg-BG" sz="1800" b="0" dirty="0">
                  <a:solidFill>
                    <a:schemeClr val="bg1"/>
                  </a:solidFill>
                </a:rPr>
                <a:t>15</a:t>
              </a:r>
            </a:p>
          </p:txBody>
        </p: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5F23A285-AF2C-4C47-95D4-CF4D2F319DC5}"/>
                </a:ext>
              </a:extLst>
            </p:cNvPr>
            <p:cNvCxnSpPr>
              <a:cxnSpLocks/>
            </p:cNvCxnSpPr>
            <p:nvPr/>
          </p:nvCxnSpPr>
          <p:spPr>
            <a:xfrm>
              <a:off x="1502180" y="5010421"/>
              <a:ext cx="874185" cy="1"/>
            </a:xfrm>
            <a:prstGeom prst="line">
              <a:avLst/>
            </a:prstGeom>
            <a:noFill/>
            <a:ln w="3175">
              <a:solidFill>
                <a:srgbClr val="FF388C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2AE6BCD9-01FE-4361-A1D2-28FB5AB4A051}"/>
              </a:ext>
            </a:extLst>
          </p:cNvPr>
          <p:cNvGrpSpPr/>
          <p:nvPr/>
        </p:nvGrpSpPr>
        <p:grpSpPr>
          <a:xfrm>
            <a:off x="5168519" y="5505067"/>
            <a:ext cx="2874084" cy="617842"/>
            <a:chOff x="-934811" y="5011943"/>
            <a:chExt cx="2874084" cy="617842"/>
          </a:xfrm>
        </p:grpSpPr>
        <p:sp>
          <p:nvSpPr>
            <p:cNvPr id="76" name="Text Placeholder 2">
              <a:extLst>
                <a:ext uri="{FF2B5EF4-FFF2-40B4-BE49-F238E27FC236}">
                  <a16:creationId xmlns:a16="http://schemas.microsoft.com/office/drawing/2014/main" id="{D9D60978-0815-494D-8A40-3A5E014F3A70}"/>
                </a:ext>
              </a:extLst>
            </p:cNvPr>
            <p:cNvSpPr txBox="1">
              <a:spLocks/>
            </p:cNvSpPr>
            <p:nvPr/>
          </p:nvSpPr>
          <p:spPr>
            <a:xfrm>
              <a:off x="476576" y="5011943"/>
              <a:ext cx="1462697" cy="617842"/>
            </a:xfrm>
            <a:prstGeom prst="rect">
              <a:avLst/>
            </a:prstGeom>
            <a:solidFill>
              <a:srgbClr val="FF388C"/>
            </a:solidFill>
            <a:ln w="3175">
              <a:solidFill>
                <a:srgbClr val="FF388C"/>
              </a:solidFill>
            </a:ln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3600" b="1" kern="1200" spc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Clr>
                  <a:schemeClr val="tx2"/>
                </a:buClr>
                <a:buSzPct val="70000"/>
                <a:buFont typeface="Arial" panose="020B0604020202020204" pitchFamily="34" charset="0"/>
                <a:buChar char="•"/>
                <a:defRPr lang="en-US" sz="3200" kern="1200" dirty="0" smtClean="0">
                  <a:ln w="3175">
                    <a:noFill/>
                    <a:prstDash val="solid"/>
                  </a:ln>
                  <a:solidFill>
                    <a:schemeClr val="accent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bg-BG" sz="2400" kern="1200" dirty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sz="1800" b="0" dirty="0">
                  <a:solidFill>
                    <a:schemeClr val="bg1"/>
                  </a:solidFill>
                </a:rPr>
                <a:t>Къде трябва да е </a:t>
              </a:r>
              <a:r>
                <a:rPr lang="bg-BG" sz="1800" b="0" dirty="0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5</a:t>
              </a:r>
              <a:r>
                <a:rPr lang="bg-BG" sz="1800" b="0" dirty="0">
                  <a:solidFill>
                    <a:schemeClr val="bg1"/>
                  </a:solidFill>
                </a:rPr>
                <a:t>? М?</a:t>
              </a:r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F0EB53F6-1BA3-4EC1-B6E3-7D953BEC7D1D}"/>
                </a:ext>
              </a:extLst>
            </p:cNvPr>
            <p:cNvCxnSpPr>
              <a:cxnSpLocks/>
            </p:cNvCxnSpPr>
            <p:nvPr/>
          </p:nvCxnSpPr>
          <p:spPr>
            <a:xfrm>
              <a:off x="-934811" y="5629785"/>
              <a:ext cx="2874084" cy="0"/>
            </a:xfrm>
            <a:prstGeom prst="line">
              <a:avLst/>
            </a:prstGeom>
            <a:noFill/>
            <a:ln w="3175">
              <a:solidFill>
                <a:srgbClr val="FF388C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1059086286"/>
      </p:ext>
    </p:extLst>
  </p:cSld>
  <p:clrMapOvr>
    <a:masterClrMapping/>
  </p:clrMapOvr>
  <p:transition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A33C823-FCBD-4CE4-8E7A-0A11AF9E5B1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Стъпка </a:t>
            </a:r>
            <a:r>
              <a:rPr lang="bg-BG" dirty="0">
                <a:latin typeface="Cambria" panose="02040503050406030204" pitchFamily="18" charset="0"/>
                <a:ea typeface="Cambria" panose="02040503050406030204" pitchFamily="18" charset="0"/>
              </a:rPr>
              <a:t>№2</a:t>
            </a:r>
            <a:r>
              <a:rPr lang="bg-BG" dirty="0"/>
              <a:t> – движение</a:t>
            </a:r>
          </a:p>
          <a:p>
            <a:pPr lvl="1"/>
            <a:r>
              <a:rPr lang="bg-BG" dirty="0"/>
              <a:t>Въртене на костта в точката на закачане</a:t>
            </a:r>
          </a:p>
          <a:p>
            <a:pPr lvl="1"/>
            <a:r>
              <a:rPr lang="bg-BG" dirty="0"/>
              <a:t>Показване на скелета със </a:t>
            </a:r>
            <a:r>
              <a:rPr lang="en-GB" dirty="0" err="1">
                <a:solidFill>
                  <a:srgbClr val="FF388C"/>
                </a:solidFill>
              </a:rPr>
              <a:t>SkeletonHelper</a:t>
            </a:r>
            <a:endParaRPr lang="bg-BG" dirty="0">
              <a:solidFill>
                <a:srgbClr val="FF388C"/>
              </a:solidFill>
            </a:endParaRPr>
          </a:p>
        </p:txBody>
      </p:sp>
      <p:pic>
        <p:nvPicPr>
          <p:cNvPr id="7" name="Picture 6">
            <a:hlinkClick r:id="rId2" action="ppaction://hlinkfile"/>
            <a:extLst>
              <a:ext uri="{FF2B5EF4-FFF2-40B4-BE49-F238E27FC236}">
                <a16:creationId xmlns:a16="http://schemas.microsoft.com/office/drawing/2014/main" id="{6FD2733A-0A59-4C5F-8C81-C71D35C0DE0C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4400" y="2209800"/>
            <a:ext cx="7315200" cy="3970025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71A472D3-308D-4A5F-8493-70735CC05CCF}"/>
              </a:ext>
            </a:extLst>
          </p:cNvPr>
          <p:cNvGrpSpPr/>
          <p:nvPr/>
        </p:nvGrpSpPr>
        <p:grpSpPr>
          <a:xfrm>
            <a:off x="4648200" y="4800600"/>
            <a:ext cx="2089900" cy="617842"/>
            <a:chOff x="-150627" y="5011943"/>
            <a:chExt cx="2089900" cy="617842"/>
          </a:xfrm>
        </p:grpSpPr>
        <p:sp>
          <p:nvSpPr>
            <p:cNvPr id="5" name="Text Placeholder 2">
              <a:extLst>
                <a:ext uri="{FF2B5EF4-FFF2-40B4-BE49-F238E27FC236}">
                  <a16:creationId xmlns:a16="http://schemas.microsoft.com/office/drawing/2014/main" id="{653D2A23-723E-4A97-8159-A0999C53A1E6}"/>
                </a:ext>
              </a:extLst>
            </p:cNvPr>
            <p:cNvSpPr txBox="1">
              <a:spLocks/>
            </p:cNvSpPr>
            <p:nvPr/>
          </p:nvSpPr>
          <p:spPr>
            <a:xfrm>
              <a:off x="763773" y="5011943"/>
              <a:ext cx="1175500" cy="617842"/>
            </a:xfrm>
            <a:prstGeom prst="rect">
              <a:avLst/>
            </a:prstGeom>
            <a:solidFill>
              <a:srgbClr val="FF388C"/>
            </a:solidFill>
            <a:ln w="3175">
              <a:solidFill>
                <a:srgbClr val="FF388C"/>
              </a:solidFill>
            </a:ln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3600" b="1" kern="1200" spc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Clr>
                  <a:schemeClr val="tx2"/>
                </a:buClr>
                <a:buSzPct val="70000"/>
                <a:buFont typeface="Arial" panose="020B0604020202020204" pitchFamily="34" charset="0"/>
                <a:buChar char="•"/>
                <a:defRPr lang="en-US" sz="3200" kern="1200" dirty="0" smtClean="0">
                  <a:ln w="3175">
                    <a:noFill/>
                    <a:prstDash val="solid"/>
                  </a:ln>
                  <a:solidFill>
                    <a:schemeClr val="accent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bg-BG" sz="2400" kern="1200" dirty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sz="1800" b="0" dirty="0">
                  <a:solidFill>
                    <a:schemeClr val="bg1"/>
                  </a:solidFill>
                </a:rPr>
                <a:t>Ходилото липсва</a:t>
              </a: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0D667C2C-2240-465E-BE5E-FB75D9DE3515}"/>
                </a:ext>
              </a:extLst>
            </p:cNvPr>
            <p:cNvCxnSpPr>
              <a:cxnSpLocks/>
            </p:cNvCxnSpPr>
            <p:nvPr/>
          </p:nvCxnSpPr>
          <p:spPr>
            <a:xfrm>
              <a:off x="-150627" y="5011943"/>
              <a:ext cx="2089900" cy="0"/>
            </a:xfrm>
            <a:prstGeom prst="line">
              <a:avLst/>
            </a:prstGeom>
            <a:noFill/>
            <a:ln w="3175">
              <a:solidFill>
                <a:srgbClr val="FF388C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3937315500"/>
      </p:ext>
    </p:extLst>
  </p:cSld>
  <p:clrMapOvr>
    <a:masterClrMapping/>
  </p:clrMapOvr>
  <p:transition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564D42D-A114-45E9-B564-00E20DA813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Показване на ходило</a:t>
            </a:r>
          </a:p>
          <a:p>
            <a:pPr lvl="1"/>
            <a:r>
              <a:rPr lang="bg-BG" dirty="0"/>
              <a:t>Добавяме фиктивна кост, от положението на която да се нарисува ходило</a:t>
            </a:r>
          </a:p>
        </p:txBody>
      </p:sp>
      <p:pic>
        <p:nvPicPr>
          <p:cNvPr id="4" name="Picture 3">
            <a:hlinkClick r:id="rId2" action="ppaction://hlinkfile"/>
            <a:extLst>
              <a:ext uri="{FF2B5EF4-FFF2-40B4-BE49-F238E27FC236}">
                <a16:creationId xmlns:a16="http://schemas.microsoft.com/office/drawing/2014/main" id="{67DE5A1E-872C-40F4-8C3C-3846C4FFE03D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4400" y="2057400"/>
            <a:ext cx="7315200" cy="39700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94547023"/>
      </p:ext>
    </p:extLst>
  </p:cSld>
  <p:clrMapOvr>
    <a:masterClrMapping/>
  </p:clrMapOvr>
  <p:transition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305825-E0D2-4F00-8F51-AAB57C42911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Втори крак</a:t>
            </a:r>
          </a:p>
          <a:p>
            <a:pPr lvl="1"/>
            <a:r>
              <a:rPr lang="bg-BG" dirty="0"/>
              <a:t>Двата крака са с еднаква структура, но са отместени в противоположни посоки по </a:t>
            </a:r>
            <a:r>
              <a:rPr lang="en-US" dirty="0">
                <a:solidFill>
                  <a:srgbClr val="FF388C"/>
                </a:solidFill>
              </a:rPr>
              <a:t>Z</a:t>
            </a:r>
          </a:p>
          <a:p>
            <a:pPr lvl="1"/>
            <a:r>
              <a:rPr lang="bg-BG" dirty="0"/>
              <a:t>Добавен е нов корен на дървото – кост </a:t>
            </a:r>
            <a:r>
              <a:rPr lang="en-US" dirty="0">
                <a:solidFill>
                  <a:srgbClr val="FF388C"/>
                </a:solidFill>
              </a:rPr>
              <a:t>pelvis</a:t>
            </a:r>
            <a:r>
              <a:rPr lang="bg-BG" dirty="0"/>
              <a:t>, към която са „закачени“ двата крака</a:t>
            </a:r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B551E134-5EEA-4101-AD51-C1F4CEEB08FE}"/>
              </a:ext>
            </a:extLst>
          </p:cNvPr>
          <p:cNvGrpSpPr/>
          <p:nvPr/>
        </p:nvGrpSpPr>
        <p:grpSpPr>
          <a:xfrm rot="20185005">
            <a:off x="5677986" y="4388626"/>
            <a:ext cx="626293" cy="2620985"/>
            <a:chOff x="4062486" y="3495076"/>
            <a:chExt cx="626293" cy="2620985"/>
          </a:xfrm>
          <a:effectLst>
            <a:outerShdw dir="5400000" algn="ctr" rotWithShape="0">
              <a:srgbClr val="000000"/>
            </a:outerShdw>
          </a:effectLst>
          <a:scene3d>
            <a:camera prst="orthographicFront"/>
            <a:lightRig rig="flat" dir="t"/>
          </a:scene3d>
        </p:grpSpPr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4A51F641-BEA3-4DC8-8329-01A4E8CD8164}"/>
                </a:ext>
              </a:extLst>
            </p:cNvPr>
            <p:cNvCxnSpPr>
              <a:cxnSpLocks/>
            </p:cNvCxnSpPr>
            <p:nvPr/>
          </p:nvCxnSpPr>
          <p:spPr>
            <a:xfrm>
              <a:off x="4444938" y="3495076"/>
              <a:ext cx="243841" cy="1414272"/>
            </a:xfrm>
            <a:prstGeom prst="line">
              <a:avLst/>
            </a:prstGeom>
            <a:ln w="76200">
              <a:solidFill>
                <a:srgbClr val="DDE9F7"/>
              </a:solidFill>
              <a:headEnd type="oval" w="med" len="med"/>
              <a:tailEnd type="oval" w="med" len="med"/>
            </a:ln>
            <a:sp3d contourW="12700" prstMaterial="matte">
              <a:bevelT w="152400" h="50800" prst="softRound"/>
              <a:contourClr>
                <a:schemeClr val="accent1"/>
              </a:contourClr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47C44DB0-166A-4FF1-83C5-DBB04D1A2695}"/>
                </a:ext>
              </a:extLst>
            </p:cNvPr>
            <p:cNvCxnSpPr>
              <a:cxnSpLocks/>
            </p:cNvCxnSpPr>
            <p:nvPr/>
          </p:nvCxnSpPr>
          <p:spPr>
            <a:xfrm rot="1414995" flipV="1">
              <a:off x="4062486" y="4778732"/>
              <a:ext cx="373769" cy="1337329"/>
            </a:xfrm>
            <a:prstGeom prst="line">
              <a:avLst/>
            </a:prstGeom>
            <a:ln w="76200">
              <a:solidFill>
                <a:srgbClr val="DDE9F7"/>
              </a:solidFill>
              <a:headEnd type="oval" w="med" len="med"/>
              <a:tailEnd type="oval" w="med" len="med"/>
            </a:ln>
            <a:sp3d contourW="12700" prstMaterial="matte">
              <a:bevelT w="152400" h="50800" prst="softRound"/>
              <a:contourClr>
                <a:schemeClr val="accent1"/>
              </a:contourClr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EBB19F1-29F7-43C7-9C1F-102CAAB78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Два крака</a:t>
            </a:r>
            <a:endParaRPr lang="bg-BG" dirty="0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171C6819-DF8B-4A67-AE3B-C3B3011B43C4}"/>
              </a:ext>
            </a:extLst>
          </p:cNvPr>
          <p:cNvGrpSpPr/>
          <p:nvPr/>
        </p:nvGrpSpPr>
        <p:grpSpPr>
          <a:xfrm>
            <a:off x="4336505" y="4983891"/>
            <a:ext cx="243841" cy="2454620"/>
            <a:chOff x="4444938" y="3495076"/>
            <a:chExt cx="243841" cy="2454620"/>
          </a:xfrm>
          <a:effectLst>
            <a:outerShdw dir="5400000" algn="ctr" rotWithShape="0">
              <a:srgbClr val="000000"/>
            </a:outerShdw>
          </a:effectLst>
          <a:scene3d>
            <a:camera prst="orthographicFront"/>
            <a:lightRig rig="flat" dir="t"/>
          </a:scene3d>
        </p:grpSpPr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E5FDE798-5745-4BDC-8123-72D7F6B17327}"/>
                </a:ext>
              </a:extLst>
            </p:cNvPr>
            <p:cNvCxnSpPr>
              <a:cxnSpLocks/>
            </p:cNvCxnSpPr>
            <p:nvPr/>
          </p:nvCxnSpPr>
          <p:spPr>
            <a:xfrm>
              <a:off x="4444938" y="3495076"/>
              <a:ext cx="243841" cy="1414272"/>
            </a:xfrm>
            <a:prstGeom prst="line">
              <a:avLst/>
            </a:prstGeom>
            <a:ln w="76200">
              <a:solidFill>
                <a:srgbClr val="DDE9F7"/>
              </a:solidFill>
              <a:headEnd type="oval" w="med" len="med"/>
              <a:tailEnd type="oval" w="med" len="med"/>
            </a:ln>
            <a:sp3d contourW="12700" prstMaterial="matte">
              <a:bevelT w="152400" h="50800" prst="softRound"/>
              <a:contourClr>
                <a:schemeClr val="accent1"/>
              </a:contourClr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F1717829-8F5F-4942-85E3-2A375805F4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74464" y="4909348"/>
              <a:ext cx="213703" cy="1040348"/>
            </a:xfrm>
            <a:prstGeom prst="line">
              <a:avLst/>
            </a:prstGeom>
            <a:ln w="76200">
              <a:solidFill>
                <a:srgbClr val="DDE9F7"/>
              </a:solidFill>
              <a:headEnd type="oval" w="med" len="med"/>
              <a:tailEnd type="oval" w="med" len="med"/>
            </a:ln>
            <a:sp3d contourW="12700" prstMaterial="matte">
              <a:bevelT w="152400" h="50800" prst="softRound"/>
              <a:contourClr>
                <a:schemeClr val="accent1"/>
              </a:contourClr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3165043-4BF0-4AC3-80A3-5439FDCAF0FA}"/>
              </a:ext>
            </a:extLst>
          </p:cNvPr>
          <p:cNvGrpSpPr/>
          <p:nvPr/>
        </p:nvGrpSpPr>
        <p:grpSpPr>
          <a:xfrm>
            <a:off x="5974005" y="5040919"/>
            <a:ext cx="1236166" cy="363562"/>
            <a:chOff x="1065088" y="5008538"/>
            <a:chExt cx="1236166" cy="363562"/>
          </a:xfrm>
        </p:grpSpPr>
        <p:sp>
          <p:nvSpPr>
            <p:cNvPr id="14" name="Text Placeholder 2">
              <a:extLst>
                <a:ext uri="{FF2B5EF4-FFF2-40B4-BE49-F238E27FC236}">
                  <a16:creationId xmlns:a16="http://schemas.microsoft.com/office/drawing/2014/main" id="{C2B64B06-C8E1-4D33-A2AD-CC7987A4A1A5}"/>
                </a:ext>
              </a:extLst>
            </p:cNvPr>
            <p:cNvSpPr txBox="1">
              <a:spLocks/>
            </p:cNvSpPr>
            <p:nvPr/>
          </p:nvSpPr>
          <p:spPr>
            <a:xfrm>
              <a:off x="1516782" y="5011943"/>
              <a:ext cx="784472" cy="360157"/>
            </a:xfrm>
            <a:prstGeom prst="rect">
              <a:avLst/>
            </a:prstGeom>
            <a:solidFill>
              <a:srgbClr val="FF388C"/>
            </a:solidFill>
            <a:ln w="3175">
              <a:solidFill>
                <a:srgbClr val="FF388C"/>
              </a:solidFill>
            </a:ln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3600" b="1" kern="1200" spc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Clr>
                  <a:schemeClr val="tx2"/>
                </a:buClr>
                <a:buSzPct val="70000"/>
                <a:buFont typeface="Arial" panose="020B0604020202020204" pitchFamily="34" charset="0"/>
                <a:buChar char="•"/>
                <a:defRPr lang="en-US" sz="3200" kern="1200" dirty="0" smtClean="0">
                  <a:ln w="3175">
                    <a:noFill/>
                    <a:prstDash val="solid"/>
                  </a:ln>
                  <a:solidFill>
                    <a:schemeClr val="accent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bg-BG" sz="2400" kern="1200" dirty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800" b="0" dirty="0">
                  <a:solidFill>
                    <a:schemeClr val="bg1"/>
                  </a:solidFill>
                </a:rPr>
                <a:t>legA</a:t>
              </a:r>
              <a:r>
                <a:rPr lang="en-US" sz="1800" b="0" dirty="0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1</a:t>
              </a:r>
              <a:endParaRPr lang="bg-BG" sz="1800" b="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B324E57-9D30-4458-9038-218EE5AFAC67}"/>
                </a:ext>
              </a:extLst>
            </p:cNvPr>
            <p:cNvCxnSpPr>
              <a:cxnSpLocks/>
            </p:cNvCxnSpPr>
            <p:nvPr/>
          </p:nvCxnSpPr>
          <p:spPr>
            <a:xfrm>
              <a:off x="1065088" y="5008538"/>
              <a:ext cx="1236166" cy="0"/>
            </a:xfrm>
            <a:prstGeom prst="line">
              <a:avLst/>
            </a:prstGeom>
            <a:noFill/>
            <a:ln w="3175">
              <a:solidFill>
                <a:srgbClr val="FF388C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E8FCB6F4-8834-4704-BD77-BF8A7C8136DE}"/>
              </a:ext>
            </a:extLst>
          </p:cNvPr>
          <p:cNvGrpSpPr/>
          <p:nvPr/>
        </p:nvGrpSpPr>
        <p:grpSpPr>
          <a:xfrm rot="10226019">
            <a:off x="3854210" y="4912874"/>
            <a:ext cx="804625" cy="641507"/>
            <a:chOff x="7847445" y="4112419"/>
            <a:chExt cx="804625" cy="641507"/>
          </a:xfrm>
        </p:grpSpPr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13A87C8C-ED82-4225-848A-FE35A0CC45D1}"/>
                </a:ext>
              </a:extLst>
            </p:cNvPr>
            <p:cNvCxnSpPr>
              <a:cxnSpLocks/>
            </p:cNvCxnSpPr>
            <p:nvPr/>
          </p:nvCxnSpPr>
          <p:spPr>
            <a:xfrm rot="11373981" flipH="1">
              <a:off x="8124031" y="4631961"/>
              <a:ext cx="408886" cy="6891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DF6A75F8-BB4B-4725-88B6-B94EDAD67D90}"/>
                </a:ext>
              </a:extLst>
            </p:cNvPr>
            <p:cNvCxnSpPr>
              <a:cxnSpLocks/>
            </p:cNvCxnSpPr>
            <p:nvPr/>
          </p:nvCxnSpPr>
          <p:spPr>
            <a:xfrm rot="11373981">
              <a:off x="8098112" y="4328992"/>
              <a:ext cx="56791" cy="33697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oval" w="lg" len="lg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86658760-33FD-4AD7-89A0-749738A525E8}"/>
                </a:ext>
              </a:extLst>
            </p:cNvPr>
            <p:cNvSpPr/>
            <p:nvPr/>
          </p:nvSpPr>
          <p:spPr>
            <a:xfrm>
              <a:off x="8271070" y="4287887"/>
              <a:ext cx="381000" cy="466039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Candara" panose="020E0502030303020204" pitchFamily="34" charset="0"/>
                </a:rPr>
                <a:t>X</a:t>
              </a:r>
              <a:endParaRPr lang="bg-BG" dirty="0">
                <a:solidFill>
                  <a:schemeClr val="tx1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5D961657-405A-43DB-98B0-8EFDEB558D9F}"/>
                </a:ext>
              </a:extLst>
            </p:cNvPr>
            <p:cNvSpPr/>
            <p:nvPr/>
          </p:nvSpPr>
          <p:spPr>
            <a:xfrm>
              <a:off x="7847445" y="4112419"/>
              <a:ext cx="381000" cy="466039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Candara" panose="020E0502030303020204" pitchFamily="34" charset="0"/>
                </a:rPr>
                <a:t>Y</a:t>
              </a:r>
              <a:endParaRPr lang="bg-BG" dirty="0">
                <a:solidFill>
                  <a:schemeClr val="tx1"/>
                </a:solidFill>
                <a:latin typeface="Candara" panose="020E0502030303020204" pitchFamily="34" charset="0"/>
              </a:endParaRP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CB1143A4-CF09-43C0-B9D8-DE0CF3C92C21}"/>
              </a:ext>
            </a:extLst>
          </p:cNvPr>
          <p:cNvGrpSpPr/>
          <p:nvPr/>
        </p:nvGrpSpPr>
        <p:grpSpPr>
          <a:xfrm>
            <a:off x="3189464" y="5735817"/>
            <a:ext cx="1236166" cy="363360"/>
            <a:chOff x="1516782" y="5008740"/>
            <a:chExt cx="1236166" cy="363360"/>
          </a:xfrm>
        </p:grpSpPr>
        <p:sp>
          <p:nvSpPr>
            <p:cNvPr id="44" name="Text Placeholder 2">
              <a:extLst>
                <a:ext uri="{FF2B5EF4-FFF2-40B4-BE49-F238E27FC236}">
                  <a16:creationId xmlns:a16="http://schemas.microsoft.com/office/drawing/2014/main" id="{8EBB3463-DBB7-4850-935F-F8FDBD792C5B}"/>
                </a:ext>
              </a:extLst>
            </p:cNvPr>
            <p:cNvSpPr txBox="1">
              <a:spLocks/>
            </p:cNvSpPr>
            <p:nvPr/>
          </p:nvSpPr>
          <p:spPr>
            <a:xfrm>
              <a:off x="1516782" y="5011943"/>
              <a:ext cx="784472" cy="360157"/>
            </a:xfrm>
            <a:prstGeom prst="rect">
              <a:avLst/>
            </a:prstGeom>
            <a:solidFill>
              <a:srgbClr val="FF388C"/>
            </a:solidFill>
            <a:ln w="3175">
              <a:solidFill>
                <a:srgbClr val="FF388C"/>
              </a:solidFill>
            </a:ln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3600" b="1" kern="1200" spc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Clr>
                  <a:schemeClr val="tx2"/>
                </a:buClr>
                <a:buSzPct val="70000"/>
                <a:buFont typeface="Arial" panose="020B0604020202020204" pitchFamily="34" charset="0"/>
                <a:buChar char="•"/>
                <a:defRPr lang="en-US" sz="3200" kern="1200" dirty="0" smtClean="0">
                  <a:ln w="3175">
                    <a:noFill/>
                    <a:prstDash val="solid"/>
                  </a:ln>
                  <a:solidFill>
                    <a:schemeClr val="accent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bg-BG" sz="2400" kern="1200" dirty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sz="1800" b="0" dirty="0" err="1">
                  <a:solidFill>
                    <a:schemeClr val="bg1"/>
                  </a:solidFill>
                </a:rPr>
                <a:t>legA</a:t>
              </a:r>
              <a:r>
                <a:rPr lang="bg-BG" sz="1800" b="0" dirty="0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2</a:t>
              </a:r>
            </a:p>
          </p:txBody>
        </p: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0EC4A208-F9FF-49B6-BA51-55B930B76E86}"/>
                </a:ext>
              </a:extLst>
            </p:cNvPr>
            <p:cNvCxnSpPr>
              <a:cxnSpLocks/>
            </p:cNvCxnSpPr>
            <p:nvPr/>
          </p:nvCxnSpPr>
          <p:spPr>
            <a:xfrm>
              <a:off x="1516782" y="5008740"/>
              <a:ext cx="1236166" cy="0"/>
            </a:xfrm>
            <a:prstGeom prst="line">
              <a:avLst/>
            </a:prstGeom>
            <a:noFill/>
            <a:ln w="3175">
              <a:solidFill>
                <a:srgbClr val="FF388C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4CF26EFA-2077-471E-BA01-4EE2C89E900C}"/>
              </a:ext>
            </a:extLst>
          </p:cNvPr>
          <p:cNvGrpSpPr/>
          <p:nvPr/>
        </p:nvGrpSpPr>
        <p:grpSpPr>
          <a:xfrm rot="11498776">
            <a:off x="4009694" y="6290403"/>
            <a:ext cx="804625" cy="641507"/>
            <a:chOff x="7847445" y="4112419"/>
            <a:chExt cx="804625" cy="641507"/>
          </a:xfrm>
        </p:grpSpPr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A2424AB3-2CAA-4F9D-A81A-F05A4772CBC0}"/>
                </a:ext>
              </a:extLst>
            </p:cNvPr>
            <p:cNvCxnSpPr>
              <a:cxnSpLocks/>
            </p:cNvCxnSpPr>
            <p:nvPr/>
          </p:nvCxnSpPr>
          <p:spPr>
            <a:xfrm rot="11373981" flipH="1">
              <a:off x="8124031" y="4631961"/>
              <a:ext cx="408886" cy="6891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C01EB42B-46CF-422D-91EE-817420C82798}"/>
                </a:ext>
              </a:extLst>
            </p:cNvPr>
            <p:cNvCxnSpPr>
              <a:cxnSpLocks/>
            </p:cNvCxnSpPr>
            <p:nvPr/>
          </p:nvCxnSpPr>
          <p:spPr>
            <a:xfrm rot="11373981">
              <a:off x="8098112" y="4328992"/>
              <a:ext cx="56791" cy="33697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oval" w="lg" len="lg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EDB15E4D-ACB1-4C9C-AADB-859FF7CA56CE}"/>
                </a:ext>
              </a:extLst>
            </p:cNvPr>
            <p:cNvSpPr/>
            <p:nvPr/>
          </p:nvSpPr>
          <p:spPr>
            <a:xfrm>
              <a:off x="8271070" y="4287887"/>
              <a:ext cx="381000" cy="466039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Candara" panose="020E0502030303020204" pitchFamily="34" charset="0"/>
                </a:rPr>
                <a:t>X</a:t>
              </a:r>
              <a:endParaRPr lang="bg-BG" dirty="0">
                <a:solidFill>
                  <a:schemeClr val="tx1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E97E357A-C43C-4A6C-81DE-078D6BB397A4}"/>
                </a:ext>
              </a:extLst>
            </p:cNvPr>
            <p:cNvSpPr/>
            <p:nvPr/>
          </p:nvSpPr>
          <p:spPr>
            <a:xfrm>
              <a:off x="7847445" y="4112419"/>
              <a:ext cx="381000" cy="466039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Candara" panose="020E0502030303020204" pitchFamily="34" charset="0"/>
                </a:rPr>
                <a:t>Y</a:t>
              </a:r>
              <a:endParaRPr lang="bg-BG" dirty="0">
                <a:solidFill>
                  <a:schemeClr val="tx1"/>
                </a:solidFill>
                <a:latin typeface="Candara" panose="020E0502030303020204" pitchFamily="34" charset="0"/>
              </a:endParaRP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19E46498-A0A2-44C0-8819-24EA9FE8804C}"/>
              </a:ext>
            </a:extLst>
          </p:cNvPr>
          <p:cNvGrpSpPr/>
          <p:nvPr/>
        </p:nvGrpSpPr>
        <p:grpSpPr>
          <a:xfrm rot="8776482">
            <a:off x="5111418" y="4109996"/>
            <a:ext cx="753359" cy="962822"/>
            <a:chOff x="7847445" y="4112419"/>
            <a:chExt cx="753359" cy="962822"/>
          </a:xfrm>
        </p:grpSpPr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C7A14EC5-60B1-498F-A6D0-20B5D61FB48C}"/>
                </a:ext>
              </a:extLst>
            </p:cNvPr>
            <p:cNvCxnSpPr>
              <a:cxnSpLocks/>
            </p:cNvCxnSpPr>
            <p:nvPr/>
          </p:nvCxnSpPr>
          <p:spPr>
            <a:xfrm rot="11373981" flipH="1">
              <a:off x="8124031" y="4631961"/>
              <a:ext cx="408886" cy="6891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2C1EB24B-8965-4EEA-A318-DAE5B235D0A6}"/>
                </a:ext>
              </a:extLst>
            </p:cNvPr>
            <p:cNvCxnSpPr>
              <a:cxnSpLocks/>
            </p:cNvCxnSpPr>
            <p:nvPr/>
          </p:nvCxnSpPr>
          <p:spPr>
            <a:xfrm rot="11373981">
              <a:off x="8098112" y="4328992"/>
              <a:ext cx="56791" cy="33697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oval" w="lg" len="lg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5501B054-AF30-4210-BEE1-3808B9A6E2DD}"/>
                </a:ext>
              </a:extLst>
            </p:cNvPr>
            <p:cNvSpPr/>
            <p:nvPr/>
          </p:nvSpPr>
          <p:spPr>
            <a:xfrm>
              <a:off x="8219804" y="4609202"/>
              <a:ext cx="381000" cy="466039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Candara" panose="020E0502030303020204" pitchFamily="34" charset="0"/>
                </a:rPr>
                <a:t>X</a:t>
              </a:r>
              <a:endParaRPr lang="bg-BG" dirty="0">
                <a:solidFill>
                  <a:schemeClr val="tx1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A223903A-C525-41A6-8B72-7736976F414F}"/>
                </a:ext>
              </a:extLst>
            </p:cNvPr>
            <p:cNvSpPr/>
            <p:nvPr/>
          </p:nvSpPr>
          <p:spPr>
            <a:xfrm>
              <a:off x="7847445" y="4112419"/>
              <a:ext cx="381000" cy="466039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Candara" panose="020E0502030303020204" pitchFamily="34" charset="0"/>
                </a:rPr>
                <a:t>Y</a:t>
              </a:r>
              <a:endParaRPr lang="bg-BG" dirty="0">
                <a:solidFill>
                  <a:schemeClr val="tx1"/>
                </a:solidFill>
                <a:latin typeface="Candara" panose="020E0502030303020204" pitchFamily="34" charset="0"/>
              </a:endParaRP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E997607D-4329-4A91-9189-C28B63D5661B}"/>
              </a:ext>
            </a:extLst>
          </p:cNvPr>
          <p:cNvGrpSpPr/>
          <p:nvPr/>
        </p:nvGrpSpPr>
        <p:grpSpPr>
          <a:xfrm rot="11811267">
            <a:off x="5735814" y="5540019"/>
            <a:ext cx="804625" cy="641507"/>
            <a:chOff x="7847445" y="4112419"/>
            <a:chExt cx="804625" cy="641507"/>
          </a:xfrm>
        </p:grpSpPr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E7F6D14B-3AEF-4348-A615-0BD66E20FF39}"/>
                </a:ext>
              </a:extLst>
            </p:cNvPr>
            <p:cNvCxnSpPr>
              <a:cxnSpLocks/>
            </p:cNvCxnSpPr>
            <p:nvPr/>
          </p:nvCxnSpPr>
          <p:spPr>
            <a:xfrm rot="11373981" flipH="1">
              <a:off x="8124031" y="4631961"/>
              <a:ext cx="408886" cy="6891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A8288B6F-728D-44C2-A11D-91A7FC8A32C6}"/>
                </a:ext>
              </a:extLst>
            </p:cNvPr>
            <p:cNvCxnSpPr>
              <a:cxnSpLocks/>
            </p:cNvCxnSpPr>
            <p:nvPr/>
          </p:nvCxnSpPr>
          <p:spPr>
            <a:xfrm rot="11373981">
              <a:off x="8098112" y="4328992"/>
              <a:ext cx="56791" cy="33697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oval" w="lg" len="lg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34E8A5DE-D452-421D-A798-1B5CDF06456D}"/>
                </a:ext>
              </a:extLst>
            </p:cNvPr>
            <p:cNvSpPr/>
            <p:nvPr/>
          </p:nvSpPr>
          <p:spPr>
            <a:xfrm>
              <a:off x="8271070" y="4287887"/>
              <a:ext cx="381000" cy="466039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Candara" panose="020E0502030303020204" pitchFamily="34" charset="0"/>
                </a:rPr>
                <a:t>X</a:t>
              </a:r>
              <a:endParaRPr lang="bg-BG" dirty="0">
                <a:solidFill>
                  <a:schemeClr val="tx1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D8CA6A01-B9B3-4F3E-9E50-FB626AA30FA0}"/>
                </a:ext>
              </a:extLst>
            </p:cNvPr>
            <p:cNvSpPr/>
            <p:nvPr/>
          </p:nvSpPr>
          <p:spPr>
            <a:xfrm>
              <a:off x="7847445" y="4112419"/>
              <a:ext cx="381000" cy="466039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Candara" panose="020E0502030303020204" pitchFamily="34" charset="0"/>
                </a:rPr>
                <a:t>Y</a:t>
              </a:r>
              <a:endParaRPr lang="bg-BG" dirty="0">
                <a:solidFill>
                  <a:schemeClr val="tx1"/>
                </a:solidFill>
                <a:latin typeface="Candara" panose="020E0502030303020204" pitchFamily="34" charset="0"/>
              </a:endParaRP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1AB31B78-47B3-4197-A007-B65B7B48190F}"/>
              </a:ext>
            </a:extLst>
          </p:cNvPr>
          <p:cNvGrpSpPr/>
          <p:nvPr/>
        </p:nvGrpSpPr>
        <p:grpSpPr>
          <a:xfrm>
            <a:off x="2575037" y="4364320"/>
            <a:ext cx="2105747" cy="360157"/>
            <a:chOff x="1516782" y="4648583"/>
            <a:chExt cx="2105747" cy="360157"/>
          </a:xfrm>
        </p:grpSpPr>
        <p:sp>
          <p:nvSpPr>
            <p:cNvPr id="73" name="Text Placeholder 2">
              <a:extLst>
                <a:ext uri="{FF2B5EF4-FFF2-40B4-BE49-F238E27FC236}">
                  <a16:creationId xmlns:a16="http://schemas.microsoft.com/office/drawing/2014/main" id="{AE37F755-B006-44EE-A988-3EDEBFB1B04E}"/>
                </a:ext>
              </a:extLst>
            </p:cNvPr>
            <p:cNvSpPr txBox="1">
              <a:spLocks/>
            </p:cNvSpPr>
            <p:nvPr/>
          </p:nvSpPr>
          <p:spPr>
            <a:xfrm>
              <a:off x="1521699" y="4648583"/>
              <a:ext cx="784472" cy="360157"/>
            </a:xfrm>
            <a:prstGeom prst="rect">
              <a:avLst/>
            </a:prstGeom>
            <a:solidFill>
              <a:srgbClr val="FF388C"/>
            </a:solidFill>
            <a:ln w="3175">
              <a:solidFill>
                <a:srgbClr val="FF388C"/>
              </a:solidFill>
            </a:ln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3600" b="1" kern="1200" spc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Clr>
                  <a:schemeClr val="tx2"/>
                </a:buClr>
                <a:buSzPct val="70000"/>
                <a:buFont typeface="Arial" panose="020B0604020202020204" pitchFamily="34" charset="0"/>
                <a:buChar char="•"/>
                <a:defRPr lang="en-US" sz="3200" kern="1200" dirty="0" smtClean="0">
                  <a:ln w="3175">
                    <a:noFill/>
                    <a:prstDash val="solid"/>
                  </a:ln>
                  <a:solidFill>
                    <a:schemeClr val="accent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bg-BG" sz="2400" kern="1200" dirty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sz="1800" b="0" dirty="0">
                  <a:solidFill>
                    <a:schemeClr val="bg1"/>
                  </a:solidFill>
                </a:rPr>
                <a:t>pelvis</a:t>
              </a:r>
              <a:endParaRPr lang="bg-BG" sz="1800" b="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EB4C3144-CE20-450E-9914-D7506DF1E0F4}"/>
                </a:ext>
              </a:extLst>
            </p:cNvPr>
            <p:cNvCxnSpPr>
              <a:cxnSpLocks/>
            </p:cNvCxnSpPr>
            <p:nvPr/>
          </p:nvCxnSpPr>
          <p:spPr>
            <a:xfrm>
              <a:off x="1516782" y="5008740"/>
              <a:ext cx="2105747" cy="0"/>
            </a:xfrm>
            <a:prstGeom prst="line">
              <a:avLst/>
            </a:prstGeom>
            <a:noFill/>
            <a:ln w="3175">
              <a:solidFill>
                <a:srgbClr val="FF388C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318F43D6-FB59-4082-BB42-7E7C6FBE7DA9}"/>
              </a:ext>
            </a:extLst>
          </p:cNvPr>
          <p:cNvSpPr/>
          <p:nvPr/>
        </p:nvSpPr>
        <p:spPr>
          <a:xfrm>
            <a:off x="4685922" y="4557767"/>
            <a:ext cx="384846" cy="384846"/>
          </a:xfrm>
          <a:custGeom>
            <a:avLst/>
            <a:gdLst>
              <a:gd name="connsiteX0" fmla="*/ 192422 w 384846"/>
              <a:gd name="connsiteY0" fmla="*/ 141981 h 384846"/>
              <a:gd name="connsiteX1" fmla="*/ 141981 w 384846"/>
              <a:gd name="connsiteY1" fmla="*/ 192422 h 384846"/>
              <a:gd name="connsiteX2" fmla="*/ 192422 w 384846"/>
              <a:gd name="connsiteY2" fmla="*/ 242863 h 384846"/>
              <a:gd name="connsiteX3" fmla="*/ 242863 w 384846"/>
              <a:gd name="connsiteY3" fmla="*/ 192422 h 384846"/>
              <a:gd name="connsiteX4" fmla="*/ 192422 w 384846"/>
              <a:gd name="connsiteY4" fmla="*/ 141981 h 384846"/>
              <a:gd name="connsiteX5" fmla="*/ 192423 w 384846"/>
              <a:gd name="connsiteY5" fmla="*/ 0 h 384846"/>
              <a:gd name="connsiteX6" fmla="*/ 384846 w 384846"/>
              <a:gd name="connsiteY6" fmla="*/ 192423 h 384846"/>
              <a:gd name="connsiteX7" fmla="*/ 192423 w 384846"/>
              <a:gd name="connsiteY7" fmla="*/ 384846 h 384846"/>
              <a:gd name="connsiteX8" fmla="*/ 0 w 384846"/>
              <a:gd name="connsiteY8" fmla="*/ 192423 h 384846"/>
              <a:gd name="connsiteX9" fmla="*/ 192423 w 384846"/>
              <a:gd name="connsiteY9" fmla="*/ 0 h 384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4846" h="384846">
                <a:moveTo>
                  <a:pt x="192422" y="141981"/>
                </a:moveTo>
                <a:cubicBezTo>
                  <a:pt x="164564" y="141981"/>
                  <a:pt x="141981" y="164564"/>
                  <a:pt x="141981" y="192422"/>
                </a:cubicBezTo>
                <a:cubicBezTo>
                  <a:pt x="141981" y="220280"/>
                  <a:pt x="164564" y="242863"/>
                  <a:pt x="192422" y="242863"/>
                </a:cubicBezTo>
                <a:cubicBezTo>
                  <a:pt x="220280" y="242863"/>
                  <a:pt x="242863" y="220280"/>
                  <a:pt x="242863" y="192422"/>
                </a:cubicBezTo>
                <a:cubicBezTo>
                  <a:pt x="242863" y="164564"/>
                  <a:pt x="220280" y="141981"/>
                  <a:pt x="192422" y="141981"/>
                </a:cubicBezTo>
                <a:close/>
                <a:moveTo>
                  <a:pt x="192423" y="0"/>
                </a:moveTo>
                <a:cubicBezTo>
                  <a:pt x="298695" y="0"/>
                  <a:pt x="384846" y="86151"/>
                  <a:pt x="384846" y="192423"/>
                </a:cubicBezTo>
                <a:cubicBezTo>
                  <a:pt x="384846" y="298695"/>
                  <a:pt x="298695" y="384846"/>
                  <a:pt x="192423" y="384846"/>
                </a:cubicBezTo>
                <a:cubicBezTo>
                  <a:pt x="86151" y="384846"/>
                  <a:pt x="0" y="298695"/>
                  <a:pt x="0" y="192423"/>
                </a:cubicBezTo>
                <a:cubicBezTo>
                  <a:pt x="0" y="86151"/>
                  <a:pt x="86151" y="0"/>
                  <a:pt x="192423" y="0"/>
                </a:cubicBezTo>
                <a:close/>
              </a:path>
            </a:pathLst>
          </a:custGeom>
          <a:solidFill>
            <a:srgbClr val="FF388C">
              <a:alpha val="30196"/>
            </a:srgbClr>
          </a:solidFill>
          <a:ln w="3175">
            <a:solidFill>
              <a:srgbClr val="FF388C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bg-BG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BD17A6A-9527-4334-9893-5070BEBF8694}"/>
              </a:ext>
            </a:extLst>
          </p:cNvPr>
          <p:cNvCxnSpPr>
            <a:cxnSpLocks/>
          </p:cNvCxnSpPr>
          <p:nvPr/>
        </p:nvCxnSpPr>
        <p:spPr>
          <a:xfrm flipH="1">
            <a:off x="4405745" y="4498109"/>
            <a:ext cx="1080655" cy="461818"/>
          </a:xfrm>
          <a:prstGeom prst="straightConnector1">
            <a:avLst/>
          </a:prstGeom>
          <a:ln w="19050">
            <a:solidFill>
              <a:srgbClr val="FF388C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44513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72FD6A28-8791-4AE7-8541-20A5B8E7742A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bg-BG" dirty="0"/>
                  <a:t>Противоположно движение</a:t>
                </a:r>
              </a:p>
              <a:p>
                <a:pPr lvl="1"/>
                <a:r>
                  <a:rPr lang="bg-BG" dirty="0"/>
                  <a:t>Ако за единия крак ъгълът е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FF388C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GB" i="1" dirty="0">
                        <a:solidFill>
                          <a:srgbClr val="FF388C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>
                        <a:solidFill>
                          <a:srgbClr val="FF388C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m:rPr>
                        <m:sty m:val="p"/>
                      </m:rPr>
                      <a:rPr lang="en-GB" i="1" dirty="0" err="1">
                        <a:solidFill>
                          <a:srgbClr val="FF388C"/>
                        </a:solidFill>
                        <a:latin typeface="Cambria Math" panose="02040503050406030204" pitchFamily="18" charset="0"/>
                      </a:rPr>
                      <m:t>sin</m:t>
                    </m:r>
                    <m:r>
                      <a:rPr lang="en-GB" i="1" dirty="0">
                        <a:solidFill>
                          <a:srgbClr val="FF388C"/>
                        </a:solidFill>
                        <a:latin typeface="Cambria Math" panose="02040503050406030204" pitchFamily="18" charset="0"/>
                      </a:rPr>
                      <m:t>⁡</m:t>
                    </m:r>
                    <m:r>
                      <a:rPr lang="en-US" i="1" dirty="0">
                        <a:solidFill>
                          <a:srgbClr val="FF388C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bg-BG" dirty="0"/>
                  <a:t>, то за другия ще е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FF388C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>
                        <a:solidFill>
                          <a:srgbClr val="FF388C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 dirty="0">
                        <a:solidFill>
                          <a:srgbClr val="FF388C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m:rPr>
                        <m:sty m:val="p"/>
                      </m:rPr>
                      <a:rPr lang="en-GB" i="1" dirty="0" err="1">
                        <a:solidFill>
                          <a:srgbClr val="FF388C"/>
                        </a:solidFill>
                        <a:latin typeface="Cambria Math" panose="02040503050406030204" pitchFamily="18" charset="0"/>
                      </a:rPr>
                      <m:t>sin</m:t>
                    </m:r>
                    <m:r>
                      <a:rPr lang="en-GB" i="1" dirty="0">
                        <a:solidFill>
                          <a:srgbClr val="FF388C"/>
                        </a:solidFill>
                        <a:latin typeface="Cambria Math" panose="02040503050406030204" pitchFamily="18" charset="0"/>
                      </a:rPr>
                      <m:t>⁡</m:t>
                    </m:r>
                    <m:r>
                      <a:rPr lang="en-US" i="1" dirty="0">
                        <a:solidFill>
                          <a:srgbClr val="FF388C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bg-BG" dirty="0"/>
              </a:p>
              <a:p>
                <a:endParaRPr lang="bg-BG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72FD6A28-8791-4AE7-8541-20A5B8E7742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2242" t="-1488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hlinkClick r:id="rId3" action="ppaction://hlinkfile"/>
            <a:extLst>
              <a:ext uri="{FF2B5EF4-FFF2-40B4-BE49-F238E27FC236}">
                <a16:creationId xmlns:a16="http://schemas.microsoft.com/office/drawing/2014/main" id="{2FF58297-F888-4B96-9F19-FA4C3DACCBD0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6592" y="2057400"/>
            <a:ext cx="7315200" cy="39700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52753296"/>
      </p:ext>
    </p:extLst>
  </p:cSld>
  <p:clrMapOvr>
    <a:masterClrMapping/>
  </p:clrMapOvr>
  <p:transition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noProof="0" dirty="0"/>
              <a:t>В това занятие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bg-BG" noProof="0" dirty="0"/>
              <a:t>Кости и скелети</a:t>
            </a:r>
          </a:p>
          <a:p>
            <a:r>
              <a:rPr lang="bg-BG" noProof="0" dirty="0"/>
              <a:t>Кожа и скелети</a:t>
            </a:r>
          </a:p>
          <a:p>
            <a:r>
              <a:rPr lang="bg-BG" noProof="0" dirty="0" err="1"/>
              <a:t>Морфинг</a:t>
            </a:r>
            <a:endParaRPr lang="bg-BG" noProof="0" dirty="0">
              <a:solidFill>
                <a:srgbClr val="FF38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12181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AC01921-68B5-4278-A26D-3113F0161AD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Кожа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CBFEBB-4B86-4C96-94FA-72463955F1E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583281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277DC34-D0CB-4955-832C-8840D053D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Роля на кожата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64C3A8-2F7B-41F2-BB11-A8E854B3A1A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Основна роля</a:t>
            </a:r>
          </a:p>
          <a:p>
            <a:pPr lvl="1"/>
            <a:r>
              <a:rPr lang="bg-BG" dirty="0"/>
              <a:t>Скелетът придава основната форма, това е позата на цялото тяло</a:t>
            </a:r>
          </a:p>
          <a:p>
            <a:pPr lvl="1"/>
            <a:r>
              <a:rPr lang="bg-BG" dirty="0"/>
              <a:t>Кожата придава гладкостта на тялото</a:t>
            </a:r>
          </a:p>
          <a:p>
            <a:r>
              <a:rPr lang="bg-BG" dirty="0"/>
              <a:t>Свойства на кожата</a:t>
            </a:r>
          </a:p>
          <a:p>
            <a:pPr lvl="1"/>
            <a:r>
              <a:rPr lang="bg-BG" dirty="0"/>
              <a:t>Гъвкава, огъва се според костите</a:t>
            </a:r>
          </a:p>
          <a:p>
            <a:pPr lvl="1"/>
            <a:r>
              <a:rPr lang="bg-BG" dirty="0"/>
              <a:t>Заглажда острите ръбове на скелета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3580796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E20FB10-CAF1-49A8-A77C-250D581F3D6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14400" y="228600"/>
            <a:ext cx="8153400" cy="6553200"/>
          </a:xfrm>
        </p:spPr>
        <p:txBody>
          <a:bodyPr/>
          <a:lstStyle/>
          <a:p>
            <a:r>
              <a:rPr lang="bg-BG" dirty="0"/>
              <a:t>Разположение</a:t>
            </a:r>
          </a:p>
          <a:p>
            <a:pPr lvl="1"/>
            <a:r>
              <a:rPr lang="bg-BG" dirty="0"/>
              <a:t>Кожата „пакетира“ костите</a:t>
            </a:r>
          </a:p>
          <a:p>
            <a:pPr lvl="1"/>
            <a:r>
              <a:rPr lang="bg-BG" dirty="0"/>
              <a:t>Разполага се на разстояние от тях</a:t>
            </a:r>
          </a:p>
          <a:p>
            <a:pPr lvl="1"/>
            <a:r>
              <a:rPr lang="bg-BG" dirty="0"/>
              <a:t>По възможност без нежелани ефекти като издуване, сплескване и </a:t>
            </a:r>
            <a:r>
              <a:rPr lang="bg-BG" dirty="0" err="1"/>
              <a:t>самопресичане</a:t>
            </a:r>
            <a:endParaRPr lang="bg-BG" dirty="0"/>
          </a:p>
          <a:p>
            <a:pPr lvl="1"/>
            <a:endParaRPr lang="bg-BG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D98F46F-2D30-426F-9AFE-745005800F77}"/>
              </a:ext>
            </a:extLst>
          </p:cNvPr>
          <p:cNvGrpSpPr/>
          <p:nvPr/>
        </p:nvGrpSpPr>
        <p:grpSpPr>
          <a:xfrm>
            <a:off x="2899285" y="4178405"/>
            <a:ext cx="2089150" cy="356348"/>
            <a:chOff x="656775" y="5518167"/>
            <a:chExt cx="2089150" cy="629631"/>
          </a:xfrm>
        </p:grpSpPr>
        <p:sp>
          <p:nvSpPr>
            <p:cNvPr id="31" name="Text Placeholder 2">
              <a:extLst>
                <a:ext uri="{FF2B5EF4-FFF2-40B4-BE49-F238E27FC236}">
                  <a16:creationId xmlns:a16="http://schemas.microsoft.com/office/drawing/2014/main" id="{F5619081-30CC-454A-9CBE-355D956F572E}"/>
                </a:ext>
              </a:extLst>
            </p:cNvPr>
            <p:cNvSpPr txBox="1">
              <a:spLocks/>
            </p:cNvSpPr>
            <p:nvPr/>
          </p:nvSpPr>
          <p:spPr>
            <a:xfrm>
              <a:off x="656775" y="5523947"/>
              <a:ext cx="923370" cy="623851"/>
            </a:xfrm>
            <a:prstGeom prst="rect">
              <a:avLst/>
            </a:prstGeom>
            <a:solidFill>
              <a:srgbClr val="FF388C"/>
            </a:solidFill>
            <a:ln w="3175">
              <a:solidFill>
                <a:srgbClr val="FF388C"/>
              </a:solidFill>
            </a:ln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3600" b="1" kern="1200" spc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Clr>
                  <a:schemeClr val="tx2"/>
                </a:buClr>
                <a:buSzPct val="70000"/>
                <a:buFont typeface="Arial" panose="020B0604020202020204" pitchFamily="34" charset="0"/>
                <a:buChar char="•"/>
                <a:defRPr lang="en-US" sz="3200" kern="1200" dirty="0" smtClean="0">
                  <a:ln w="3175">
                    <a:noFill/>
                    <a:prstDash val="solid"/>
                  </a:ln>
                  <a:solidFill>
                    <a:schemeClr val="accent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bg-BG" sz="2400" kern="1200" dirty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bg-BG" sz="1800" b="0" dirty="0">
                  <a:solidFill>
                    <a:schemeClr val="bg1"/>
                  </a:solidFill>
                </a:rPr>
                <a:t>Скелет</a:t>
              </a:r>
              <a:endParaRPr lang="bg-BG" sz="1800" b="0" dirty="0">
                <a:solidFill>
                  <a:schemeClr val="bg1"/>
                </a:solidFill>
                <a:ea typeface="Cambria" panose="02040503050406030204" pitchFamily="18" charset="0"/>
              </a:endParaRP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8532E618-6B3B-426C-BA2D-A0883024C89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6775" y="5518167"/>
              <a:ext cx="2089150" cy="0"/>
            </a:xfrm>
            <a:prstGeom prst="line">
              <a:avLst/>
            </a:prstGeom>
            <a:noFill/>
            <a:ln w="3175">
              <a:solidFill>
                <a:srgbClr val="FF388C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25AAAF49-B46A-4C28-99EE-27BA7E6BDE8E}"/>
              </a:ext>
            </a:extLst>
          </p:cNvPr>
          <p:cNvGrpSpPr/>
          <p:nvPr/>
        </p:nvGrpSpPr>
        <p:grpSpPr>
          <a:xfrm>
            <a:off x="5310850" y="3704075"/>
            <a:ext cx="1585161" cy="363804"/>
            <a:chOff x="-191632" y="4990730"/>
            <a:chExt cx="1585161" cy="642804"/>
          </a:xfrm>
        </p:grpSpPr>
        <p:sp>
          <p:nvSpPr>
            <p:cNvPr id="34" name="Text Placeholder 2">
              <a:extLst>
                <a:ext uri="{FF2B5EF4-FFF2-40B4-BE49-F238E27FC236}">
                  <a16:creationId xmlns:a16="http://schemas.microsoft.com/office/drawing/2014/main" id="{5BEAB069-9C8F-45F5-BE7D-2CCC63E4B862}"/>
                </a:ext>
              </a:extLst>
            </p:cNvPr>
            <p:cNvSpPr txBox="1">
              <a:spLocks/>
            </p:cNvSpPr>
            <p:nvPr/>
          </p:nvSpPr>
          <p:spPr>
            <a:xfrm>
              <a:off x="656775" y="4990730"/>
              <a:ext cx="736753" cy="642804"/>
            </a:xfrm>
            <a:prstGeom prst="rect">
              <a:avLst/>
            </a:prstGeom>
            <a:solidFill>
              <a:srgbClr val="FF388C"/>
            </a:solidFill>
            <a:ln w="3175">
              <a:solidFill>
                <a:srgbClr val="FF388C"/>
              </a:solidFill>
            </a:ln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3600" b="1" kern="1200" spc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Clr>
                  <a:schemeClr val="tx2"/>
                </a:buClr>
                <a:buSzPct val="70000"/>
                <a:buFont typeface="Arial" panose="020B0604020202020204" pitchFamily="34" charset="0"/>
                <a:buChar char="•"/>
                <a:defRPr lang="en-US" sz="3200" kern="1200" dirty="0" smtClean="0">
                  <a:ln w="3175">
                    <a:noFill/>
                    <a:prstDash val="solid"/>
                  </a:ln>
                  <a:solidFill>
                    <a:schemeClr val="accent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bg-BG" sz="2400" kern="1200" dirty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sz="1800" b="0" dirty="0">
                  <a:solidFill>
                    <a:schemeClr val="bg1"/>
                  </a:solidFill>
                </a:rPr>
                <a:t>Кожа</a:t>
              </a:r>
              <a:endParaRPr lang="bg-BG" sz="1800" b="0" dirty="0">
                <a:solidFill>
                  <a:schemeClr val="bg1"/>
                </a:solidFill>
                <a:ea typeface="Cambria" panose="02040503050406030204" pitchFamily="18" charset="0"/>
              </a:endParaRPr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CBA9F83-A344-4860-8119-C4218F7CC9F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191632" y="4990730"/>
              <a:ext cx="1585161" cy="0"/>
            </a:xfrm>
            <a:prstGeom prst="line">
              <a:avLst/>
            </a:prstGeom>
            <a:noFill/>
            <a:ln w="3175">
              <a:solidFill>
                <a:srgbClr val="FF388C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7" name="Freeform 209">
            <a:extLst>
              <a:ext uri="{FF2B5EF4-FFF2-40B4-BE49-F238E27FC236}">
                <a16:creationId xmlns:a16="http://schemas.microsoft.com/office/drawing/2014/main" id="{67A2A500-4878-45CC-A340-77B7D58FDA53}"/>
              </a:ext>
            </a:extLst>
          </p:cNvPr>
          <p:cNvSpPr/>
          <p:nvPr/>
        </p:nvSpPr>
        <p:spPr>
          <a:xfrm>
            <a:off x="3709504" y="2977609"/>
            <a:ext cx="1964666" cy="3380956"/>
          </a:xfrm>
          <a:custGeom>
            <a:avLst/>
            <a:gdLst>
              <a:gd name="connsiteX0" fmla="*/ 0 w 2830902"/>
              <a:gd name="connsiteY0" fmla="*/ 983411 h 4573438"/>
              <a:gd name="connsiteX1" fmla="*/ 1224951 w 2830902"/>
              <a:gd name="connsiteY1" fmla="*/ 1975449 h 4573438"/>
              <a:gd name="connsiteX2" fmla="*/ 1371600 w 2830902"/>
              <a:gd name="connsiteY2" fmla="*/ 2277373 h 4573438"/>
              <a:gd name="connsiteX3" fmla="*/ 1250830 w 2830902"/>
              <a:gd name="connsiteY3" fmla="*/ 2493034 h 4573438"/>
              <a:gd name="connsiteX4" fmla="*/ 923026 w 2830902"/>
              <a:gd name="connsiteY4" fmla="*/ 3079630 h 4573438"/>
              <a:gd name="connsiteX5" fmla="*/ 405441 w 2830902"/>
              <a:gd name="connsiteY5" fmla="*/ 3778370 h 4573438"/>
              <a:gd name="connsiteX6" fmla="*/ 1250830 w 2830902"/>
              <a:gd name="connsiteY6" fmla="*/ 4425351 h 4573438"/>
              <a:gd name="connsiteX7" fmla="*/ 2113472 w 2830902"/>
              <a:gd name="connsiteY7" fmla="*/ 4572000 h 4573438"/>
              <a:gd name="connsiteX8" fmla="*/ 2596551 w 2830902"/>
              <a:gd name="connsiteY8" fmla="*/ 4433977 h 4573438"/>
              <a:gd name="connsiteX9" fmla="*/ 2622430 w 2830902"/>
              <a:gd name="connsiteY9" fmla="*/ 4028536 h 4573438"/>
              <a:gd name="connsiteX10" fmla="*/ 1992702 w 2830902"/>
              <a:gd name="connsiteY10" fmla="*/ 3881887 h 4573438"/>
              <a:gd name="connsiteX11" fmla="*/ 1716656 w 2830902"/>
              <a:gd name="connsiteY11" fmla="*/ 3786996 h 4573438"/>
              <a:gd name="connsiteX12" fmla="*/ 1613139 w 2830902"/>
              <a:gd name="connsiteY12" fmla="*/ 3666226 h 4573438"/>
              <a:gd name="connsiteX13" fmla="*/ 1716656 w 2830902"/>
              <a:gd name="connsiteY13" fmla="*/ 3485072 h 4573438"/>
              <a:gd name="connsiteX14" fmla="*/ 2173856 w 2830902"/>
              <a:gd name="connsiteY14" fmla="*/ 2941607 h 4573438"/>
              <a:gd name="connsiteX15" fmla="*/ 2777706 w 2830902"/>
              <a:gd name="connsiteY15" fmla="*/ 2053087 h 4573438"/>
              <a:gd name="connsiteX16" fmla="*/ 2493034 w 2830902"/>
              <a:gd name="connsiteY16" fmla="*/ 1345721 h 4573438"/>
              <a:gd name="connsiteX17" fmla="*/ 1940943 w 2830902"/>
              <a:gd name="connsiteY17" fmla="*/ 0 h 4573438"/>
              <a:gd name="connsiteX0" fmla="*/ 0 w 2830902"/>
              <a:gd name="connsiteY0" fmla="*/ 1076864 h 4666891"/>
              <a:gd name="connsiteX1" fmla="*/ 1224951 w 2830902"/>
              <a:gd name="connsiteY1" fmla="*/ 2068902 h 4666891"/>
              <a:gd name="connsiteX2" fmla="*/ 1371600 w 2830902"/>
              <a:gd name="connsiteY2" fmla="*/ 2370826 h 4666891"/>
              <a:gd name="connsiteX3" fmla="*/ 1250830 w 2830902"/>
              <a:gd name="connsiteY3" fmla="*/ 2586487 h 4666891"/>
              <a:gd name="connsiteX4" fmla="*/ 923026 w 2830902"/>
              <a:gd name="connsiteY4" fmla="*/ 3173083 h 4666891"/>
              <a:gd name="connsiteX5" fmla="*/ 405441 w 2830902"/>
              <a:gd name="connsiteY5" fmla="*/ 3871823 h 4666891"/>
              <a:gd name="connsiteX6" fmla="*/ 1250830 w 2830902"/>
              <a:gd name="connsiteY6" fmla="*/ 4518804 h 4666891"/>
              <a:gd name="connsiteX7" fmla="*/ 2113472 w 2830902"/>
              <a:gd name="connsiteY7" fmla="*/ 4665453 h 4666891"/>
              <a:gd name="connsiteX8" fmla="*/ 2596551 w 2830902"/>
              <a:gd name="connsiteY8" fmla="*/ 4527430 h 4666891"/>
              <a:gd name="connsiteX9" fmla="*/ 2622430 w 2830902"/>
              <a:gd name="connsiteY9" fmla="*/ 4121989 h 4666891"/>
              <a:gd name="connsiteX10" fmla="*/ 1992702 w 2830902"/>
              <a:gd name="connsiteY10" fmla="*/ 3975340 h 4666891"/>
              <a:gd name="connsiteX11" fmla="*/ 1716656 w 2830902"/>
              <a:gd name="connsiteY11" fmla="*/ 3880449 h 4666891"/>
              <a:gd name="connsiteX12" fmla="*/ 1613139 w 2830902"/>
              <a:gd name="connsiteY12" fmla="*/ 3759679 h 4666891"/>
              <a:gd name="connsiteX13" fmla="*/ 1716656 w 2830902"/>
              <a:gd name="connsiteY13" fmla="*/ 3578525 h 4666891"/>
              <a:gd name="connsiteX14" fmla="*/ 2173856 w 2830902"/>
              <a:gd name="connsiteY14" fmla="*/ 3035060 h 4666891"/>
              <a:gd name="connsiteX15" fmla="*/ 2777706 w 2830902"/>
              <a:gd name="connsiteY15" fmla="*/ 2146540 h 4666891"/>
              <a:gd name="connsiteX16" fmla="*/ 2493034 w 2830902"/>
              <a:gd name="connsiteY16" fmla="*/ 1439174 h 4666891"/>
              <a:gd name="connsiteX17" fmla="*/ 1637581 w 2830902"/>
              <a:gd name="connsiteY17" fmla="*/ 0 h 4666891"/>
              <a:gd name="connsiteX0" fmla="*/ 0 w 2830902"/>
              <a:gd name="connsiteY0" fmla="*/ 1076864 h 4666891"/>
              <a:gd name="connsiteX1" fmla="*/ 1224951 w 2830902"/>
              <a:gd name="connsiteY1" fmla="*/ 2068902 h 4666891"/>
              <a:gd name="connsiteX2" fmla="*/ 1371600 w 2830902"/>
              <a:gd name="connsiteY2" fmla="*/ 2370826 h 4666891"/>
              <a:gd name="connsiteX3" fmla="*/ 1250830 w 2830902"/>
              <a:gd name="connsiteY3" fmla="*/ 2586487 h 4666891"/>
              <a:gd name="connsiteX4" fmla="*/ 923026 w 2830902"/>
              <a:gd name="connsiteY4" fmla="*/ 3173083 h 4666891"/>
              <a:gd name="connsiteX5" fmla="*/ 405441 w 2830902"/>
              <a:gd name="connsiteY5" fmla="*/ 3871823 h 4666891"/>
              <a:gd name="connsiteX6" fmla="*/ 1250830 w 2830902"/>
              <a:gd name="connsiteY6" fmla="*/ 4518804 h 4666891"/>
              <a:gd name="connsiteX7" fmla="*/ 2113472 w 2830902"/>
              <a:gd name="connsiteY7" fmla="*/ 4665453 h 4666891"/>
              <a:gd name="connsiteX8" fmla="*/ 2596551 w 2830902"/>
              <a:gd name="connsiteY8" fmla="*/ 4527430 h 4666891"/>
              <a:gd name="connsiteX9" fmla="*/ 2622430 w 2830902"/>
              <a:gd name="connsiteY9" fmla="*/ 4121989 h 4666891"/>
              <a:gd name="connsiteX10" fmla="*/ 1992702 w 2830902"/>
              <a:gd name="connsiteY10" fmla="*/ 3975340 h 4666891"/>
              <a:gd name="connsiteX11" fmla="*/ 1716656 w 2830902"/>
              <a:gd name="connsiteY11" fmla="*/ 3880449 h 4666891"/>
              <a:gd name="connsiteX12" fmla="*/ 1613139 w 2830902"/>
              <a:gd name="connsiteY12" fmla="*/ 3759679 h 4666891"/>
              <a:gd name="connsiteX13" fmla="*/ 1716656 w 2830902"/>
              <a:gd name="connsiteY13" fmla="*/ 3578525 h 4666891"/>
              <a:gd name="connsiteX14" fmla="*/ 2173856 w 2830902"/>
              <a:gd name="connsiteY14" fmla="*/ 3035060 h 4666891"/>
              <a:gd name="connsiteX15" fmla="*/ 2777706 w 2830902"/>
              <a:gd name="connsiteY15" fmla="*/ 2146540 h 4666891"/>
              <a:gd name="connsiteX16" fmla="*/ 2493034 w 2830902"/>
              <a:gd name="connsiteY16" fmla="*/ 1439174 h 4666891"/>
              <a:gd name="connsiteX17" fmla="*/ 1637581 w 2830902"/>
              <a:gd name="connsiteY17" fmla="*/ 0 h 4666891"/>
              <a:gd name="connsiteX0" fmla="*/ 0 w 2802627"/>
              <a:gd name="connsiteY0" fmla="*/ 1076864 h 4666891"/>
              <a:gd name="connsiteX1" fmla="*/ 1224951 w 2802627"/>
              <a:gd name="connsiteY1" fmla="*/ 2068902 h 4666891"/>
              <a:gd name="connsiteX2" fmla="*/ 1371600 w 2802627"/>
              <a:gd name="connsiteY2" fmla="*/ 2370826 h 4666891"/>
              <a:gd name="connsiteX3" fmla="*/ 1250830 w 2802627"/>
              <a:gd name="connsiteY3" fmla="*/ 2586487 h 4666891"/>
              <a:gd name="connsiteX4" fmla="*/ 923026 w 2802627"/>
              <a:gd name="connsiteY4" fmla="*/ 3173083 h 4666891"/>
              <a:gd name="connsiteX5" fmla="*/ 405441 w 2802627"/>
              <a:gd name="connsiteY5" fmla="*/ 3871823 h 4666891"/>
              <a:gd name="connsiteX6" fmla="*/ 1250830 w 2802627"/>
              <a:gd name="connsiteY6" fmla="*/ 4518804 h 4666891"/>
              <a:gd name="connsiteX7" fmla="*/ 2113472 w 2802627"/>
              <a:gd name="connsiteY7" fmla="*/ 4665453 h 4666891"/>
              <a:gd name="connsiteX8" fmla="*/ 2596551 w 2802627"/>
              <a:gd name="connsiteY8" fmla="*/ 4527430 h 4666891"/>
              <a:gd name="connsiteX9" fmla="*/ 2622430 w 2802627"/>
              <a:gd name="connsiteY9" fmla="*/ 4121989 h 4666891"/>
              <a:gd name="connsiteX10" fmla="*/ 1992702 w 2802627"/>
              <a:gd name="connsiteY10" fmla="*/ 3975340 h 4666891"/>
              <a:gd name="connsiteX11" fmla="*/ 1716656 w 2802627"/>
              <a:gd name="connsiteY11" fmla="*/ 3880449 h 4666891"/>
              <a:gd name="connsiteX12" fmla="*/ 1613139 w 2802627"/>
              <a:gd name="connsiteY12" fmla="*/ 3759679 h 4666891"/>
              <a:gd name="connsiteX13" fmla="*/ 1716656 w 2802627"/>
              <a:gd name="connsiteY13" fmla="*/ 3578525 h 4666891"/>
              <a:gd name="connsiteX14" fmla="*/ 2173856 w 2802627"/>
              <a:gd name="connsiteY14" fmla="*/ 3035060 h 4666891"/>
              <a:gd name="connsiteX15" fmla="*/ 2777706 w 2802627"/>
              <a:gd name="connsiteY15" fmla="*/ 2146540 h 4666891"/>
              <a:gd name="connsiteX16" fmla="*/ 2323381 w 2802627"/>
              <a:gd name="connsiteY16" fmla="*/ 1524001 h 4666891"/>
              <a:gd name="connsiteX17" fmla="*/ 1637581 w 2802627"/>
              <a:gd name="connsiteY17" fmla="*/ 0 h 4666891"/>
              <a:gd name="connsiteX0" fmla="*/ 0 w 2723072"/>
              <a:gd name="connsiteY0" fmla="*/ 1076864 h 4666891"/>
              <a:gd name="connsiteX1" fmla="*/ 1224951 w 2723072"/>
              <a:gd name="connsiteY1" fmla="*/ 2068902 h 4666891"/>
              <a:gd name="connsiteX2" fmla="*/ 1371600 w 2723072"/>
              <a:gd name="connsiteY2" fmla="*/ 2370826 h 4666891"/>
              <a:gd name="connsiteX3" fmla="*/ 1250830 w 2723072"/>
              <a:gd name="connsiteY3" fmla="*/ 2586487 h 4666891"/>
              <a:gd name="connsiteX4" fmla="*/ 923026 w 2723072"/>
              <a:gd name="connsiteY4" fmla="*/ 3173083 h 4666891"/>
              <a:gd name="connsiteX5" fmla="*/ 405441 w 2723072"/>
              <a:gd name="connsiteY5" fmla="*/ 3871823 h 4666891"/>
              <a:gd name="connsiteX6" fmla="*/ 1250830 w 2723072"/>
              <a:gd name="connsiteY6" fmla="*/ 4518804 h 4666891"/>
              <a:gd name="connsiteX7" fmla="*/ 2113472 w 2723072"/>
              <a:gd name="connsiteY7" fmla="*/ 4665453 h 4666891"/>
              <a:gd name="connsiteX8" fmla="*/ 2596551 w 2723072"/>
              <a:gd name="connsiteY8" fmla="*/ 4527430 h 4666891"/>
              <a:gd name="connsiteX9" fmla="*/ 2622430 w 2723072"/>
              <a:gd name="connsiteY9" fmla="*/ 4121989 h 4666891"/>
              <a:gd name="connsiteX10" fmla="*/ 1992702 w 2723072"/>
              <a:gd name="connsiteY10" fmla="*/ 3975340 h 4666891"/>
              <a:gd name="connsiteX11" fmla="*/ 1716656 w 2723072"/>
              <a:gd name="connsiteY11" fmla="*/ 3880449 h 4666891"/>
              <a:gd name="connsiteX12" fmla="*/ 1613139 w 2723072"/>
              <a:gd name="connsiteY12" fmla="*/ 3759679 h 4666891"/>
              <a:gd name="connsiteX13" fmla="*/ 1716656 w 2723072"/>
              <a:gd name="connsiteY13" fmla="*/ 3578525 h 4666891"/>
              <a:gd name="connsiteX14" fmla="*/ 2173856 w 2723072"/>
              <a:gd name="connsiteY14" fmla="*/ 3035060 h 4666891"/>
              <a:gd name="connsiteX15" fmla="*/ 2550544 w 2723072"/>
              <a:gd name="connsiteY15" fmla="*/ 2228491 h 4666891"/>
              <a:gd name="connsiteX16" fmla="*/ 2323381 w 2723072"/>
              <a:gd name="connsiteY16" fmla="*/ 1524001 h 4666891"/>
              <a:gd name="connsiteX17" fmla="*/ 1637581 w 2723072"/>
              <a:gd name="connsiteY17" fmla="*/ 0 h 4666891"/>
              <a:gd name="connsiteX0" fmla="*/ 0 w 2744638"/>
              <a:gd name="connsiteY0" fmla="*/ 750498 h 4666891"/>
              <a:gd name="connsiteX1" fmla="*/ 1246517 w 2744638"/>
              <a:gd name="connsiteY1" fmla="*/ 2068902 h 4666891"/>
              <a:gd name="connsiteX2" fmla="*/ 1393166 w 2744638"/>
              <a:gd name="connsiteY2" fmla="*/ 2370826 h 4666891"/>
              <a:gd name="connsiteX3" fmla="*/ 1272396 w 2744638"/>
              <a:gd name="connsiteY3" fmla="*/ 2586487 h 4666891"/>
              <a:gd name="connsiteX4" fmla="*/ 944592 w 2744638"/>
              <a:gd name="connsiteY4" fmla="*/ 3173083 h 4666891"/>
              <a:gd name="connsiteX5" fmla="*/ 427007 w 2744638"/>
              <a:gd name="connsiteY5" fmla="*/ 3871823 h 4666891"/>
              <a:gd name="connsiteX6" fmla="*/ 1272396 w 2744638"/>
              <a:gd name="connsiteY6" fmla="*/ 4518804 h 4666891"/>
              <a:gd name="connsiteX7" fmla="*/ 2135038 w 2744638"/>
              <a:gd name="connsiteY7" fmla="*/ 4665453 h 4666891"/>
              <a:gd name="connsiteX8" fmla="*/ 2618117 w 2744638"/>
              <a:gd name="connsiteY8" fmla="*/ 4527430 h 4666891"/>
              <a:gd name="connsiteX9" fmla="*/ 2643996 w 2744638"/>
              <a:gd name="connsiteY9" fmla="*/ 4121989 h 4666891"/>
              <a:gd name="connsiteX10" fmla="*/ 2014268 w 2744638"/>
              <a:gd name="connsiteY10" fmla="*/ 3975340 h 4666891"/>
              <a:gd name="connsiteX11" fmla="*/ 1738222 w 2744638"/>
              <a:gd name="connsiteY11" fmla="*/ 3880449 h 4666891"/>
              <a:gd name="connsiteX12" fmla="*/ 1634705 w 2744638"/>
              <a:gd name="connsiteY12" fmla="*/ 3759679 h 4666891"/>
              <a:gd name="connsiteX13" fmla="*/ 1738222 w 2744638"/>
              <a:gd name="connsiteY13" fmla="*/ 3578525 h 4666891"/>
              <a:gd name="connsiteX14" fmla="*/ 2195422 w 2744638"/>
              <a:gd name="connsiteY14" fmla="*/ 3035060 h 4666891"/>
              <a:gd name="connsiteX15" fmla="*/ 2572110 w 2744638"/>
              <a:gd name="connsiteY15" fmla="*/ 2228491 h 4666891"/>
              <a:gd name="connsiteX16" fmla="*/ 2344947 w 2744638"/>
              <a:gd name="connsiteY16" fmla="*/ 1524001 h 4666891"/>
              <a:gd name="connsiteX17" fmla="*/ 1659147 w 2744638"/>
              <a:gd name="connsiteY17" fmla="*/ 0 h 4666891"/>
              <a:gd name="connsiteX0" fmla="*/ 0 w 2744638"/>
              <a:gd name="connsiteY0" fmla="*/ 750498 h 4666891"/>
              <a:gd name="connsiteX1" fmla="*/ 1446362 w 2744638"/>
              <a:gd name="connsiteY1" fmla="*/ 2080404 h 4666891"/>
              <a:gd name="connsiteX2" fmla="*/ 1393166 w 2744638"/>
              <a:gd name="connsiteY2" fmla="*/ 2370826 h 4666891"/>
              <a:gd name="connsiteX3" fmla="*/ 1272396 w 2744638"/>
              <a:gd name="connsiteY3" fmla="*/ 2586487 h 4666891"/>
              <a:gd name="connsiteX4" fmla="*/ 944592 w 2744638"/>
              <a:gd name="connsiteY4" fmla="*/ 3173083 h 4666891"/>
              <a:gd name="connsiteX5" fmla="*/ 427007 w 2744638"/>
              <a:gd name="connsiteY5" fmla="*/ 3871823 h 4666891"/>
              <a:gd name="connsiteX6" fmla="*/ 1272396 w 2744638"/>
              <a:gd name="connsiteY6" fmla="*/ 4518804 h 4666891"/>
              <a:gd name="connsiteX7" fmla="*/ 2135038 w 2744638"/>
              <a:gd name="connsiteY7" fmla="*/ 4665453 h 4666891"/>
              <a:gd name="connsiteX8" fmla="*/ 2618117 w 2744638"/>
              <a:gd name="connsiteY8" fmla="*/ 4527430 h 4666891"/>
              <a:gd name="connsiteX9" fmla="*/ 2643996 w 2744638"/>
              <a:gd name="connsiteY9" fmla="*/ 4121989 h 4666891"/>
              <a:gd name="connsiteX10" fmla="*/ 2014268 w 2744638"/>
              <a:gd name="connsiteY10" fmla="*/ 3975340 h 4666891"/>
              <a:gd name="connsiteX11" fmla="*/ 1738222 w 2744638"/>
              <a:gd name="connsiteY11" fmla="*/ 3880449 h 4666891"/>
              <a:gd name="connsiteX12" fmla="*/ 1634705 w 2744638"/>
              <a:gd name="connsiteY12" fmla="*/ 3759679 h 4666891"/>
              <a:gd name="connsiteX13" fmla="*/ 1738222 w 2744638"/>
              <a:gd name="connsiteY13" fmla="*/ 3578525 h 4666891"/>
              <a:gd name="connsiteX14" fmla="*/ 2195422 w 2744638"/>
              <a:gd name="connsiteY14" fmla="*/ 3035060 h 4666891"/>
              <a:gd name="connsiteX15" fmla="*/ 2572110 w 2744638"/>
              <a:gd name="connsiteY15" fmla="*/ 2228491 h 4666891"/>
              <a:gd name="connsiteX16" fmla="*/ 2344947 w 2744638"/>
              <a:gd name="connsiteY16" fmla="*/ 1524001 h 4666891"/>
              <a:gd name="connsiteX17" fmla="*/ 1659147 w 2744638"/>
              <a:gd name="connsiteY17" fmla="*/ 0 h 4666891"/>
              <a:gd name="connsiteX0" fmla="*/ 0 w 2744638"/>
              <a:gd name="connsiteY0" fmla="*/ 750498 h 4666891"/>
              <a:gd name="connsiteX1" fmla="*/ 1446362 w 2744638"/>
              <a:gd name="connsiteY1" fmla="*/ 2080404 h 4666891"/>
              <a:gd name="connsiteX2" fmla="*/ 1393166 w 2744638"/>
              <a:gd name="connsiteY2" fmla="*/ 2370826 h 4666891"/>
              <a:gd name="connsiteX3" fmla="*/ 1272396 w 2744638"/>
              <a:gd name="connsiteY3" fmla="*/ 2586487 h 4666891"/>
              <a:gd name="connsiteX4" fmla="*/ 944592 w 2744638"/>
              <a:gd name="connsiteY4" fmla="*/ 3173083 h 4666891"/>
              <a:gd name="connsiteX5" fmla="*/ 427007 w 2744638"/>
              <a:gd name="connsiteY5" fmla="*/ 3871823 h 4666891"/>
              <a:gd name="connsiteX6" fmla="*/ 1272396 w 2744638"/>
              <a:gd name="connsiteY6" fmla="*/ 4518804 h 4666891"/>
              <a:gd name="connsiteX7" fmla="*/ 2135038 w 2744638"/>
              <a:gd name="connsiteY7" fmla="*/ 4665453 h 4666891"/>
              <a:gd name="connsiteX8" fmla="*/ 2618117 w 2744638"/>
              <a:gd name="connsiteY8" fmla="*/ 4527430 h 4666891"/>
              <a:gd name="connsiteX9" fmla="*/ 2643996 w 2744638"/>
              <a:gd name="connsiteY9" fmla="*/ 4121989 h 4666891"/>
              <a:gd name="connsiteX10" fmla="*/ 2014268 w 2744638"/>
              <a:gd name="connsiteY10" fmla="*/ 3975340 h 4666891"/>
              <a:gd name="connsiteX11" fmla="*/ 1738222 w 2744638"/>
              <a:gd name="connsiteY11" fmla="*/ 3880449 h 4666891"/>
              <a:gd name="connsiteX12" fmla="*/ 1634705 w 2744638"/>
              <a:gd name="connsiteY12" fmla="*/ 3759679 h 4666891"/>
              <a:gd name="connsiteX13" fmla="*/ 1738222 w 2744638"/>
              <a:gd name="connsiteY13" fmla="*/ 3578525 h 4666891"/>
              <a:gd name="connsiteX14" fmla="*/ 2195422 w 2744638"/>
              <a:gd name="connsiteY14" fmla="*/ 3035060 h 4666891"/>
              <a:gd name="connsiteX15" fmla="*/ 2572110 w 2744638"/>
              <a:gd name="connsiteY15" fmla="*/ 2228491 h 4666891"/>
              <a:gd name="connsiteX16" fmla="*/ 2344947 w 2744638"/>
              <a:gd name="connsiteY16" fmla="*/ 1524001 h 4666891"/>
              <a:gd name="connsiteX17" fmla="*/ 1659147 w 2744638"/>
              <a:gd name="connsiteY17" fmla="*/ 0 h 4666891"/>
              <a:gd name="connsiteX0" fmla="*/ 0 w 2744638"/>
              <a:gd name="connsiteY0" fmla="*/ 750498 h 4666891"/>
              <a:gd name="connsiteX1" fmla="*/ 1446362 w 2744638"/>
              <a:gd name="connsiteY1" fmla="*/ 2080404 h 4666891"/>
              <a:gd name="connsiteX2" fmla="*/ 1604513 w 2744638"/>
              <a:gd name="connsiteY2" fmla="*/ 2275935 h 4666891"/>
              <a:gd name="connsiteX3" fmla="*/ 1272396 w 2744638"/>
              <a:gd name="connsiteY3" fmla="*/ 2586487 h 4666891"/>
              <a:gd name="connsiteX4" fmla="*/ 944592 w 2744638"/>
              <a:gd name="connsiteY4" fmla="*/ 3173083 h 4666891"/>
              <a:gd name="connsiteX5" fmla="*/ 427007 w 2744638"/>
              <a:gd name="connsiteY5" fmla="*/ 3871823 h 4666891"/>
              <a:gd name="connsiteX6" fmla="*/ 1272396 w 2744638"/>
              <a:gd name="connsiteY6" fmla="*/ 4518804 h 4666891"/>
              <a:gd name="connsiteX7" fmla="*/ 2135038 w 2744638"/>
              <a:gd name="connsiteY7" fmla="*/ 4665453 h 4666891"/>
              <a:gd name="connsiteX8" fmla="*/ 2618117 w 2744638"/>
              <a:gd name="connsiteY8" fmla="*/ 4527430 h 4666891"/>
              <a:gd name="connsiteX9" fmla="*/ 2643996 w 2744638"/>
              <a:gd name="connsiteY9" fmla="*/ 4121989 h 4666891"/>
              <a:gd name="connsiteX10" fmla="*/ 2014268 w 2744638"/>
              <a:gd name="connsiteY10" fmla="*/ 3975340 h 4666891"/>
              <a:gd name="connsiteX11" fmla="*/ 1738222 w 2744638"/>
              <a:gd name="connsiteY11" fmla="*/ 3880449 h 4666891"/>
              <a:gd name="connsiteX12" fmla="*/ 1634705 w 2744638"/>
              <a:gd name="connsiteY12" fmla="*/ 3759679 h 4666891"/>
              <a:gd name="connsiteX13" fmla="*/ 1738222 w 2744638"/>
              <a:gd name="connsiteY13" fmla="*/ 3578525 h 4666891"/>
              <a:gd name="connsiteX14" fmla="*/ 2195422 w 2744638"/>
              <a:gd name="connsiteY14" fmla="*/ 3035060 h 4666891"/>
              <a:gd name="connsiteX15" fmla="*/ 2572110 w 2744638"/>
              <a:gd name="connsiteY15" fmla="*/ 2228491 h 4666891"/>
              <a:gd name="connsiteX16" fmla="*/ 2344947 w 2744638"/>
              <a:gd name="connsiteY16" fmla="*/ 1524001 h 4666891"/>
              <a:gd name="connsiteX17" fmla="*/ 1659147 w 2744638"/>
              <a:gd name="connsiteY17" fmla="*/ 0 h 4666891"/>
              <a:gd name="connsiteX0" fmla="*/ 0 w 2744638"/>
              <a:gd name="connsiteY0" fmla="*/ 750498 h 4666891"/>
              <a:gd name="connsiteX1" fmla="*/ 1446362 w 2744638"/>
              <a:gd name="connsiteY1" fmla="*/ 2080404 h 4666891"/>
              <a:gd name="connsiteX2" fmla="*/ 1604513 w 2744638"/>
              <a:gd name="connsiteY2" fmla="*/ 2275935 h 4666891"/>
              <a:gd name="connsiteX3" fmla="*/ 1413294 w 2744638"/>
              <a:gd name="connsiteY3" fmla="*/ 2608053 h 4666891"/>
              <a:gd name="connsiteX4" fmla="*/ 944592 w 2744638"/>
              <a:gd name="connsiteY4" fmla="*/ 3173083 h 4666891"/>
              <a:gd name="connsiteX5" fmla="*/ 427007 w 2744638"/>
              <a:gd name="connsiteY5" fmla="*/ 3871823 h 4666891"/>
              <a:gd name="connsiteX6" fmla="*/ 1272396 w 2744638"/>
              <a:gd name="connsiteY6" fmla="*/ 4518804 h 4666891"/>
              <a:gd name="connsiteX7" fmla="*/ 2135038 w 2744638"/>
              <a:gd name="connsiteY7" fmla="*/ 4665453 h 4666891"/>
              <a:gd name="connsiteX8" fmla="*/ 2618117 w 2744638"/>
              <a:gd name="connsiteY8" fmla="*/ 4527430 h 4666891"/>
              <a:gd name="connsiteX9" fmla="*/ 2643996 w 2744638"/>
              <a:gd name="connsiteY9" fmla="*/ 4121989 h 4666891"/>
              <a:gd name="connsiteX10" fmla="*/ 2014268 w 2744638"/>
              <a:gd name="connsiteY10" fmla="*/ 3975340 h 4666891"/>
              <a:gd name="connsiteX11" fmla="*/ 1738222 w 2744638"/>
              <a:gd name="connsiteY11" fmla="*/ 3880449 h 4666891"/>
              <a:gd name="connsiteX12" fmla="*/ 1634705 w 2744638"/>
              <a:gd name="connsiteY12" fmla="*/ 3759679 h 4666891"/>
              <a:gd name="connsiteX13" fmla="*/ 1738222 w 2744638"/>
              <a:gd name="connsiteY13" fmla="*/ 3578525 h 4666891"/>
              <a:gd name="connsiteX14" fmla="*/ 2195422 w 2744638"/>
              <a:gd name="connsiteY14" fmla="*/ 3035060 h 4666891"/>
              <a:gd name="connsiteX15" fmla="*/ 2572110 w 2744638"/>
              <a:gd name="connsiteY15" fmla="*/ 2228491 h 4666891"/>
              <a:gd name="connsiteX16" fmla="*/ 2344947 w 2744638"/>
              <a:gd name="connsiteY16" fmla="*/ 1524001 h 4666891"/>
              <a:gd name="connsiteX17" fmla="*/ 1659147 w 2744638"/>
              <a:gd name="connsiteY17" fmla="*/ 0 h 4666891"/>
              <a:gd name="connsiteX0" fmla="*/ 0 w 2744638"/>
              <a:gd name="connsiteY0" fmla="*/ 750498 h 4666891"/>
              <a:gd name="connsiteX1" fmla="*/ 1446362 w 2744638"/>
              <a:gd name="connsiteY1" fmla="*/ 2080404 h 4666891"/>
              <a:gd name="connsiteX2" fmla="*/ 1604513 w 2744638"/>
              <a:gd name="connsiteY2" fmla="*/ 2275935 h 4666891"/>
              <a:gd name="connsiteX3" fmla="*/ 1413294 w 2744638"/>
              <a:gd name="connsiteY3" fmla="*/ 2608053 h 4666891"/>
              <a:gd name="connsiteX4" fmla="*/ 1105618 w 2744638"/>
              <a:gd name="connsiteY4" fmla="*/ 3257909 h 4666891"/>
              <a:gd name="connsiteX5" fmla="*/ 427007 w 2744638"/>
              <a:gd name="connsiteY5" fmla="*/ 3871823 h 4666891"/>
              <a:gd name="connsiteX6" fmla="*/ 1272396 w 2744638"/>
              <a:gd name="connsiteY6" fmla="*/ 4518804 h 4666891"/>
              <a:gd name="connsiteX7" fmla="*/ 2135038 w 2744638"/>
              <a:gd name="connsiteY7" fmla="*/ 4665453 h 4666891"/>
              <a:gd name="connsiteX8" fmla="*/ 2618117 w 2744638"/>
              <a:gd name="connsiteY8" fmla="*/ 4527430 h 4666891"/>
              <a:gd name="connsiteX9" fmla="*/ 2643996 w 2744638"/>
              <a:gd name="connsiteY9" fmla="*/ 4121989 h 4666891"/>
              <a:gd name="connsiteX10" fmla="*/ 2014268 w 2744638"/>
              <a:gd name="connsiteY10" fmla="*/ 3975340 h 4666891"/>
              <a:gd name="connsiteX11" fmla="*/ 1738222 w 2744638"/>
              <a:gd name="connsiteY11" fmla="*/ 3880449 h 4666891"/>
              <a:gd name="connsiteX12" fmla="*/ 1634705 w 2744638"/>
              <a:gd name="connsiteY12" fmla="*/ 3759679 h 4666891"/>
              <a:gd name="connsiteX13" fmla="*/ 1738222 w 2744638"/>
              <a:gd name="connsiteY13" fmla="*/ 3578525 h 4666891"/>
              <a:gd name="connsiteX14" fmla="*/ 2195422 w 2744638"/>
              <a:gd name="connsiteY14" fmla="*/ 3035060 h 4666891"/>
              <a:gd name="connsiteX15" fmla="*/ 2572110 w 2744638"/>
              <a:gd name="connsiteY15" fmla="*/ 2228491 h 4666891"/>
              <a:gd name="connsiteX16" fmla="*/ 2344947 w 2744638"/>
              <a:gd name="connsiteY16" fmla="*/ 1524001 h 4666891"/>
              <a:gd name="connsiteX17" fmla="*/ 1659147 w 2744638"/>
              <a:gd name="connsiteY17" fmla="*/ 0 h 4666891"/>
              <a:gd name="connsiteX0" fmla="*/ 0 w 2744638"/>
              <a:gd name="connsiteY0" fmla="*/ 750498 h 4666891"/>
              <a:gd name="connsiteX1" fmla="*/ 1446362 w 2744638"/>
              <a:gd name="connsiteY1" fmla="*/ 2080404 h 4666891"/>
              <a:gd name="connsiteX2" fmla="*/ 1604513 w 2744638"/>
              <a:gd name="connsiteY2" fmla="*/ 2275935 h 4666891"/>
              <a:gd name="connsiteX3" fmla="*/ 1413294 w 2744638"/>
              <a:gd name="connsiteY3" fmla="*/ 2608053 h 4666891"/>
              <a:gd name="connsiteX4" fmla="*/ 1105618 w 2744638"/>
              <a:gd name="connsiteY4" fmla="*/ 3257909 h 4666891"/>
              <a:gd name="connsiteX5" fmla="*/ 655607 w 2744638"/>
              <a:gd name="connsiteY5" fmla="*/ 3874698 h 4666891"/>
              <a:gd name="connsiteX6" fmla="*/ 1272396 w 2744638"/>
              <a:gd name="connsiteY6" fmla="*/ 4518804 h 4666891"/>
              <a:gd name="connsiteX7" fmla="*/ 2135038 w 2744638"/>
              <a:gd name="connsiteY7" fmla="*/ 4665453 h 4666891"/>
              <a:gd name="connsiteX8" fmla="*/ 2618117 w 2744638"/>
              <a:gd name="connsiteY8" fmla="*/ 4527430 h 4666891"/>
              <a:gd name="connsiteX9" fmla="*/ 2643996 w 2744638"/>
              <a:gd name="connsiteY9" fmla="*/ 4121989 h 4666891"/>
              <a:gd name="connsiteX10" fmla="*/ 2014268 w 2744638"/>
              <a:gd name="connsiteY10" fmla="*/ 3975340 h 4666891"/>
              <a:gd name="connsiteX11" fmla="*/ 1738222 w 2744638"/>
              <a:gd name="connsiteY11" fmla="*/ 3880449 h 4666891"/>
              <a:gd name="connsiteX12" fmla="*/ 1634705 w 2744638"/>
              <a:gd name="connsiteY12" fmla="*/ 3759679 h 4666891"/>
              <a:gd name="connsiteX13" fmla="*/ 1738222 w 2744638"/>
              <a:gd name="connsiteY13" fmla="*/ 3578525 h 4666891"/>
              <a:gd name="connsiteX14" fmla="*/ 2195422 w 2744638"/>
              <a:gd name="connsiteY14" fmla="*/ 3035060 h 4666891"/>
              <a:gd name="connsiteX15" fmla="*/ 2572110 w 2744638"/>
              <a:gd name="connsiteY15" fmla="*/ 2228491 h 4666891"/>
              <a:gd name="connsiteX16" fmla="*/ 2344947 w 2744638"/>
              <a:gd name="connsiteY16" fmla="*/ 1524001 h 4666891"/>
              <a:gd name="connsiteX17" fmla="*/ 1659147 w 2744638"/>
              <a:gd name="connsiteY17" fmla="*/ 0 h 4666891"/>
              <a:gd name="connsiteX0" fmla="*/ 0 w 2744638"/>
              <a:gd name="connsiteY0" fmla="*/ 750498 h 4666891"/>
              <a:gd name="connsiteX1" fmla="*/ 1446362 w 2744638"/>
              <a:gd name="connsiteY1" fmla="*/ 2080404 h 4666891"/>
              <a:gd name="connsiteX2" fmla="*/ 1604513 w 2744638"/>
              <a:gd name="connsiteY2" fmla="*/ 2275935 h 4666891"/>
              <a:gd name="connsiteX3" fmla="*/ 1413294 w 2744638"/>
              <a:gd name="connsiteY3" fmla="*/ 2608053 h 4666891"/>
              <a:gd name="connsiteX4" fmla="*/ 1105618 w 2744638"/>
              <a:gd name="connsiteY4" fmla="*/ 3257909 h 4666891"/>
              <a:gd name="connsiteX5" fmla="*/ 655607 w 2744638"/>
              <a:gd name="connsiteY5" fmla="*/ 3874698 h 4666891"/>
              <a:gd name="connsiteX6" fmla="*/ 1272396 w 2744638"/>
              <a:gd name="connsiteY6" fmla="*/ 4518804 h 4666891"/>
              <a:gd name="connsiteX7" fmla="*/ 2135038 w 2744638"/>
              <a:gd name="connsiteY7" fmla="*/ 4665453 h 4666891"/>
              <a:gd name="connsiteX8" fmla="*/ 2618117 w 2744638"/>
              <a:gd name="connsiteY8" fmla="*/ 4527430 h 4666891"/>
              <a:gd name="connsiteX9" fmla="*/ 2643996 w 2744638"/>
              <a:gd name="connsiteY9" fmla="*/ 4121989 h 4666891"/>
              <a:gd name="connsiteX10" fmla="*/ 2014268 w 2744638"/>
              <a:gd name="connsiteY10" fmla="*/ 3975340 h 4666891"/>
              <a:gd name="connsiteX11" fmla="*/ 1738222 w 2744638"/>
              <a:gd name="connsiteY11" fmla="*/ 3880449 h 4666891"/>
              <a:gd name="connsiteX12" fmla="*/ 1634705 w 2744638"/>
              <a:gd name="connsiteY12" fmla="*/ 3759679 h 4666891"/>
              <a:gd name="connsiteX13" fmla="*/ 1738222 w 2744638"/>
              <a:gd name="connsiteY13" fmla="*/ 3578525 h 4666891"/>
              <a:gd name="connsiteX14" fmla="*/ 2060275 w 2744638"/>
              <a:gd name="connsiteY14" fmla="*/ 2953109 h 4666891"/>
              <a:gd name="connsiteX15" fmla="*/ 2572110 w 2744638"/>
              <a:gd name="connsiteY15" fmla="*/ 2228491 h 4666891"/>
              <a:gd name="connsiteX16" fmla="*/ 2344947 w 2744638"/>
              <a:gd name="connsiteY16" fmla="*/ 1524001 h 4666891"/>
              <a:gd name="connsiteX17" fmla="*/ 1659147 w 2744638"/>
              <a:gd name="connsiteY17" fmla="*/ 0 h 4666891"/>
              <a:gd name="connsiteX0" fmla="*/ 0 w 2744638"/>
              <a:gd name="connsiteY0" fmla="*/ 750498 h 4666891"/>
              <a:gd name="connsiteX1" fmla="*/ 1446362 w 2744638"/>
              <a:gd name="connsiteY1" fmla="*/ 2080404 h 4666891"/>
              <a:gd name="connsiteX2" fmla="*/ 1591813 w 2744638"/>
              <a:gd name="connsiteY2" fmla="*/ 2275935 h 4666891"/>
              <a:gd name="connsiteX3" fmla="*/ 1413294 w 2744638"/>
              <a:gd name="connsiteY3" fmla="*/ 2608053 h 4666891"/>
              <a:gd name="connsiteX4" fmla="*/ 1105618 w 2744638"/>
              <a:gd name="connsiteY4" fmla="*/ 3257909 h 4666891"/>
              <a:gd name="connsiteX5" fmla="*/ 655607 w 2744638"/>
              <a:gd name="connsiteY5" fmla="*/ 3874698 h 4666891"/>
              <a:gd name="connsiteX6" fmla="*/ 1272396 w 2744638"/>
              <a:gd name="connsiteY6" fmla="*/ 4518804 h 4666891"/>
              <a:gd name="connsiteX7" fmla="*/ 2135038 w 2744638"/>
              <a:gd name="connsiteY7" fmla="*/ 4665453 h 4666891"/>
              <a:gd name="connsiteX8" fmla="*/ 2618117 w 2744638"/>
              <a:gd name="connsiteY8" fmla="*/ 4527430 h 4666891"/>
              <a:gd name="connsiteX9" fmla="*/ 2643996 w 2744638"/>
              <a:gd name="connsiteY9" fmla="*/ 4121989 h 4666891"/>
              <a:gd name="connsiteX10" fmla="*/ 2014268 w 2744638"/>
              <a:gd name="connsiteY10" fmla="*/ 3975340 h 4666891"/>
              <a:gd name="connsiteX11" fmla="*/ 1738222 w 2744638"/>
              <a:gd name="connsiteY11" fmla="*/ 3880449 h 4666891"/>
              <a:gd name="connsiteX12" fmla="*/ 1634705 w 2744638"/>
              <a:gd name="connsiteY12" fmla="*/ 3759679 h 4666891"/>
              <a:gd name="connsiteX13" fmla="*/ 1738222 w 2744638"/>
              <a:gd name="connsiteY13" fmla="*/ 3578525 h 4666891"/>
              <a:gd name="connsiteX14" fmla="*/ 2060275 w 2744638"/>
              <a:gd name="connsiteY14" fmla="*/ 2953109 h 4666891"/>
              <a:gd name="connsiteX15" fmla="*/ 2572110 w 2744638"/>
              <a:gd name="connsiteY15" fmla="*/ 2228491 h 4666891"/>
              <a:gd name="connsiteX16" fmla="*/ 2344947 w 2744638"/>
              <a:gd name="connsiteY16" fmla="*/ 1524001 h 4666891"/>
              <a:gd name="connsiteX17" fmla="*/ 1659147 w 2744638"/>
              <a:gd name="connsiteY17" fmla="*/ 0 h 4666891"/>
              <a:gd name="connsiteX0" fmla="*/ 0 w 2744638"/>
              <a:gd name="connsiteY0" fmla="*/ 750498 h 4666891"/>
              <a:gd name="connsiteX1" fmla="*/ 1446362 w 2744638"/>
              <a:gd name="connsiteY1" fmla="*/ 2080404 h 4666891"/>
              <a:gd name="connsiteX2" fmla="*/ 1591813 w 2744638"/>
              <a:gd name="connsiteY2" fmla="*/ 2275935 h 4666891"/>
              <a:gd name="connsiteX3" fmla="*/ 1413294 w 2744638"/>
              <a:gd name="connsiteY3" fmla="*/ 2608053 h 4666891"/>
              <a:gd name="connsiteX4" fmla="*/ 1105618 w 2744638"/>
              <a:gd name="connsiteY4" fmla="*/ 3257909 h 4666891"/>
              <a:gd name="connsiteX5" fmla="*/ 655607 w 2744638"/>
              <a:gd name="connsiteY5" fmla="*/ 3874698 h 4666891"/>
              <a:gd name="connsiteX6" fmla="*/ 1272396 w 2744638"/>
              <a:gd name="connsiteY6" fmla="*/ 4518804 h 4666891"/>
              <a:gd name="connsiteX7" fmla="*/ 2135038 w 2744638"/>
              <a:gd name="connsiteY7" fmla="*/ 4665453 h 4666891"/>
              <a:gd name="connsiteX8" fmla="*/ 2618117 w 2744638"/>
              <a:gd name="connsiteY8" fmla="*/ 4527430 h 4666891"/>
              <a:gd name="connsiteX9" fmla="*/ 2643996 w 2744638"/>
              <a:gd name="connsiteY9" fmla="*/ 4121989 h 4666891"/>
              <a:gd name="connsiteX10" fmla="*/ 2014268 w 2744638"/>
              <a:gd name="connsiteY10" fmla="*/ 3975340 h 4666891"/>
              <a:gd name="connsiteX11" fmla="*/ 1738222 w 2744638"/>
              <a:gd name="connsiteY11" fmla="*/ 3880449 h 4666891"/>
              <a:gd name="connsiteX12" fmla="*/ 1501355 w 2744638"/>
              <a:gd name="connsiteY12" fmla="*/ 3804129 h 4666891"/>
              <a:gd name="connsiteX13" fmla="*/ 1738222 w 2744638"/>
              <a:gd name="connsiteY13" fmla="*/ 3578525 h 4666891"/>
              <a:gd name="connsiteX14" fmla="*/ 2060275 w 2744638"/>
              <a:gd name="connsiteY14" fmla="*/ 2953109 h 4666891"/>
              <a:gd name="connsiteX15" fmla="*/ 2572110 w 2744638"/>
              <a:gd name="connsiteY15" fmla="*/ 2228491 h 4666891"/>
              <a:gd name="connsiteX16" fmla="*/ 2344947 w 2744638"/>
              <a:gd name="connsiteY16" fmla="*/ 1524001 h 4666891"/>
              <a:gd name="connsiteX17" fmla="*/ 1659147 w 2744638"/>
              <a:gd name="connsiteY17" fmla="*/ 0 h 4666891"/>
              <a:gd name="connsiteX0" fmla="*/ 0 w 2744638"/>
              <a:gd name="connsiteY0" fmla="*/ 750498 h 4666891"/>
              <a:gd name="connsiteX1" fmla="*/ 1446362 w 2744638"/>
              <a:gd name="connsiteY1" fmla="*/ 2080404 h 4666891"/>
              <a:gd name="connsiteX2" fmla="*/ 1591813 w 2744638"/>
              <a:gd name="connsiteY2" fmla="*/ 2275935 h 4666891"/>
              <a:gd name="connsiteX3" fmla="*/ 1413294 w 2744638"/>
              <a:gd name="connsiteY3" fmla="*/ 2608053 h 4666891"/>
              <a:gd name="connsiteX4" fmla="*/ 1105618 w 2744638"/>
              <a:gd name="connsiteY4" fmla="*/ 3257909 h 4666891"/>
              <a:gd name="connsiteX5" fmla="*/ 655607 w 2744638"/>
              <a:gd name="connsiteY5" fmla="*/ 3874698 h 4666891"/>
              <a:gd name="connsiteX6" fmla="*/ 1272396 w 2744638"/>
              <a:gd name="connsiteY6" fmla="*/ 4518804 h 4666891"/>
              <a:gd name="connsiteX7" fmla="*/ 2135038 w 2744638"/>
              <a:gd name="connsiteY7" fmla="*/ 4665453 h 4666891"/>
              <a:gd name="connsiteX8" fmla="*/ 2618117 w 2744638"/>
              <a:gd name="connsiteY8" fmla="*/ 4527430 h 4666891"/>
              <a:gd name="connsiteX9" fmla="*/ 2643996 w 2744638"/>
              <a:gd name="connsiteY9" fmla="*/ 4121989 h 4666891"/>
              <a:gd name="connsiteX10" fmla="*/ 2014268 w 2744638"/>
              <a:gd name="connsiteY10" fmla="*/ 3975340 h 4666891"/>
              <a:gd name="connsiteX11" fmla="*/ 1738222 w 2744638"/>
              <a:gd name="connsiteY11" fmla="*/ 3880449 h 4666891"/>
              <a:gd name="connsiteX12" fmla="*/ 1501355 w 2744638"/>
              <a:gd name="connsiteY12" fmla="*/ 3804129 h 4666891"/>
              <a:gd name="connsiteX13" fmla="*/ 1585822 w 2744638"/>
              <a:gd name="connsiteY13" fmla="*/ 3572175 h 4666891"/>
              <a:gd name="connsiteX14" fmla="*/ 2060275 w 2744638"/>
              <a:gd name="connsiteY14" fmla="*/ 2953109 h 4666891"/>
              <a:gd name="connsiteX15" fmla="*/ 2572110 w 2744638"/>
              <a:gd name="connsiteY15" fmla="*/ 2228491 h 4666891"/>
              <a:gd name="connsiteX16" fmla="*/ 2344947 w 2744638"/>
              <a:gd name="connsiteY16" fmla="*/ 1524001 h 4666891"/>
              <a:gd name="connsiteX17" fmla="*/ 1659147 w 2744638"/>
              <a:gd name="connsiteY17" fmla="*/ 0 h 4666891"/>
              <a:gd name="connsiteX0" fmla="*/ 0 w 2744638"/>
              <a:gd name="connsiteY0" fmla="*/ 750498 h 4666891"/>
              <a:gd name="connsiteX1" fmla="*/ 1446362 w 2744638"/>
              <a:gd name="connsiteY1" fmla="*/ 2080404 h 4666891"/>
              <a:gd name="connsiteX2" fmla="*/ 1591813 w 2744638"/>
              <a:gd name="connsiteY2" fmla="*/ 2275935 h 4666891"/>
              <a:gd name="connsiteX3" fmla="*/ 1413294 w 2744638"/>
              <a:gd name="connsiteY3" fmla="*/ 2608053 h 4666891"/>
              <a:gd name="connsiteX4" fmla="*/ 1105618 w 2744638"/>
              <a:gd name="connsiteY4" fmla="*/ 3257909 h 4666891"/>
              <a:gd name="connsiteX5" fmla="*/ 655607 w 2744638"/>
              <a:gd name="connsiteY5" fmla="*/ 3874698 h 4666891"/>
              <a:gd name="connsiteX6" fmla="*/ 1272396 w 2744638"/>
              <a:gd name="connsiteY6" fmla="*/ 4518804 h 4666891"/>
              <a:gd name="connsiteX7" fmla="*/ 2135038 w 2744638"/>
              <a:gd name="connsiteY7" fmla="*/ 4665453 h 4666891"/>
              <a:gd name="connsiteX8" fmla="*/ 2618117 w 2744638"/>
              <a:gd name="connsiteY8" fmla="*/ 4527430 h 4666891"/>
              <a:gd name="connsiteX9" fmla="*/ 2643996 w 2744638"/>
              <a:gd name="connsiteY9" fmla="*/ 4121989 h 4666891"/>
              <a:gd name="connsiteX10" fmla="*/ 2014268 w 2744638"/>
              <a:gd name="connsiteY10" fmla="*/ 3975340 h 4666891"/>
              <a:gd name="connsiteX11" fmla="*/ 1655672 w 2744638"/>
              <a:gd name="connsiteY11" fmla="*/ 3943949 h 4666891"/>
              <a:gd name="connsiteX12" fmla="*/ 1501355 w 2744638"/>
              <a:gd name="connsiteY12" fmla="*/ 3804129 h 4666891"/>
              <a:gd name="connsiteX13" fmla="*/ 1585822 w 2744638"/>
              <a:gd name="connsiteY13" fmla="*/ 3572175 h 4666891"/>
              <a:gd name="connsiteX14" fmla="*/ 2060275 w 2744638"/>
              <a:gd name="connsiteY14" fmla="*/ 2953109 h 4666891"/>
              <a:gd name="connsiteX15" fmla="*/ 2572110 w 2744638"/>
              <a:gd name="connsiteY15" fmla="*/ 2228491 h 4666891"/>
              <a:gd name="connsiteX16" fmla="*/ 2344947 w 2744638"/>
              <a:gd name="connsiteY16" fmla="*/ 1524001 h 4666891"/>
              <a:gd name="connsiteX17" fmla="*/ 1659147 w 2744638"/>
              <a:gd name="connsiteY17" fmla="*/ 0 h 4666891"/>
              <a:gd name="connsiteX0" fmla="*/ 0 w 2745696"/>
              <a:gd name="connsiteY0" fmla="*/ 750498 h 4666891"/>
              <a:gd name="connsiteX1" fmla="*/ 1446362 w 2745696"/>
              <a:gd name="connsiteY1" fmla="*/ 2080404 h 4666891"/>
              <a:gd name="connsiteX2" fmla="*/ 1591813 w 2745696"/>
              <a:gd name="connsiteY2" fmla="*/ 2275935 h 4666891"/>
              <a:gd name="connsiteX3" fmla="*/ 1413294 w 2745696"/>
              <a:gd name="connsiteY3" fmla="*/ 2608053 h 4666891"/>
              <a:gd name="connsiteX4" fmla="*/ 1105618 w 2745696"/>
              <a:gd name="connsiteY4" fmla="*/ 3257909 h 4666891"/>
              <a:gd name="connsiteX5" fmla="*/ 655607 w 2745696"/>
              <a:gd name="connsiteY5" fmla="*/ 3874698 h 4666891"/>
              <a:gd name="connsiteX6" fmla="*/ 1272396 w 2745696"/>
              <a:gd name="connsiteY6" fmla="*/ 4518804 h 4666891"/>
              <a:gd name="connsiteX7" fmla="*/ 2135038 w 2745696"/>
              <a:gd name="connsiteY7" fmla="*/ 4665453 h 4666891"/>
              <a:gd name="connsiteX8" fmla="*/ 2618117 w 2745696"/>
              <a:gd name="connsiteY8" fmla="*/ 4527430 h 4666891"/>
              <a:gd name="connsiteX9" fmla="*/ 2643996 w 2745696"/>
              <a:gd name="connsiteY9" fmla="*/ 4121989 h 4666891"/>
              <a:gd name="connsiteX10" fmla="*/ 2007918 w 2745696"/>
              <a:gd name="connsiteY10" fmla="*/ 4102340 h 4666891"/>
              <a:gd name="connsiteX11" fmla="*/ 1655672 w 2745696"/>
              <a:gd name="connsiteY11" fmla="*/ 3943949 h 4666891"/>
              <a:gd name="connsiteX12" fmla="*/ 1501355 w 2745696"/>
              <a:gd name="connsiteY12" fmla="*/ 3804129 h 4666891"/>
              <a:gd name="connsiteX13" fmla="*/ 1585822 w 2745696"/>
              <a:gd name="connsiteY13" fmla="*/ 3572175 h 4666891"/>
              <a:gd name="connsiteX14" fmla="*/ 2060275 w 2745696"/>
              <a:gd name="connsiteY14" fmla="*/ 2953109 h 4666891"/>
              <a:gd name="connsiteX15" fmla="*/ 2572110 w 2745696"/>
              <a:gd name="connsiteY15" fmla="*/ 2228491 h 4666891"/>
              <a:gd name="connsiteX16" fmla="*/ 2344947 w 2745696"/>
              <a:gd name="connsiteY16" fmla="*/ 1524001 h 4666891"/>
              <a:gd name="connsiteX17" fmla="*/ 1659147 w 2745696"/>
              <a:gd name="connsiteY17" fmla="*/ 0 h 4666891"/>
              <a:gd name="connsiteX0" fmla="*/ 0 w 2664843"/>
              <a:gd name="connsiteY0" fmla="*/ 750498 h 4666891"/>
              <a:gd name="connsiteX1" fmla="*/ 1446362 w 2664843"/>
              <a:gd name="connsiteY1" fmla="*/ 2080404 h 4666891"/>
              <a:gd name="connsiteX2" fmla="*/ 1591813 w 2664843"/>
              <a:gd name="connsiteY2" fmla="*/ 2275935 h 4666891"/>
              <a:gd name="connsiteX3" fmla="*/ 1413294 w 2664843"/>
              <a:gd name="connsiteY3" fmla="*/ 2608053 h 4666891"/>
              <a:gd name="connsiteX4" fmla="*/ 1105618 w 2664843"/>
              <a:gd name="connsiteY4" fmla="*/ 3257909 h 4666891"/>
              <a:gd name="connsiteX5" fmla="*/ 655607 w 2664843"/>
              <a:gd name="connsiteY5" fmla="*/ 3874698 h 4666891"/>
              <a:gd name="connsiteX6" fmla="*/ 1272396 w 2664843"/>
              <a:gd name="connsiteY6" fmla="*/ 4518804 h 4666891"/>
              <a:gd name="connsiteX7" fmla="*/ 2135038 w 2664843"/>
              <a:gd name="connsiteY7" fmla="*/ 4665453 h 4666891"/>
              <a:gd name="connsiteX8" fmla="*/ 2618117 w 2664843"/>
              <a:gd name="connsiteY8" fmla="*/ 4527430 h 4666891"/>
              <a:gd name="connsiteX9" fmla="*/ 2415396 w 2664843"/>
              <a:gd name="connsiteY9" fmla="*/ 4191839 h 4666891"/>
              <a:gd name="connsiteX10" fmla="*/ 2007918 w 2664843"/>
              <a:gd name="connsiteY10" fmla="*/ 4102340 h 4666891"/>
              <a:gd name="connsiteX11" fmla="*/ 1655672 w 2664843"/>
              <a:gd name="connsiteY11" fmla="*/ 3943949 h 4666891"/>
              <a:gd name="connsiteX12" fmla="*/ 1501355 w 2664843"/>
              <a:gd name="connsiteY12" fmla="*/ 3804129 h 4666891"/>
              <a:gd name="connsiteX13" fmla="*/ 1585822 w 2664843"/>
              <a:gd name="connsiteY13" fmla="*/ 3572175 h 4666891"/>
              <a:gd name="connsiteX14" fmla="*/ 2060275 w 2664843"/>
              <a:gd name="connsiteY14" fmla="*/ 2953109 h 4666891"/>
              <a:gd name="connsiteX15" fmla="*/ 2572110 w 2664843"/>
              <a:gd name="connsiteY15" fmla="*/ 2228491 h 4666891"/>
              <a:gd name="connsiteX16" fmla="*/ 2344947 w 2664843"/>
              <a:gd name="connsiteY16" fmla="*/ 1524001 h 4666891"/>
              <a:gd name="connsiteX17" fmla="*/ 1659147 w 2664843"/>
              <a:gd name="connsiteY17" fmla="*/ 0 h 4666891"/>
              <a:gd name="connsiteX0" fmla="*/ 0 w 2619555"/>
              <a:gd name="connsiteY0" fmla="*/ 750498 h 4675657"/>
              <a:gd name="connsiteX1" fmla="*/ 1446362 w 2619555"/>
              <a:gd name="connsiteY1" fmla="*/ 2080404 h 4675657"/>
              <a:gd name="connsiteX2" fmla="*/ 1591813 w 2619555"/>
              <a:gd name="connsiteY2" fmla="*/ 2275935 h 4675657"/>
              <a:gd name="connsiteX3" fmla="*/ 1413294 w 2619555"/>
              <a:gd name="connsiteY3" fmla="*/ 2608053 h 4675657"/>
              <a:gd name="connsiteX4" fmla="*/ 1105618 w 2619555"/>
              <a:gd name="connsiteY4" fmla="*/ 3257909 h 4675657"/>
              <a:gd name="connsiteX5" fmla="*/ 655607 w 2619555"/>
              <a:gd name="connsiteY5" fmla="*/ 3874698 h 4675657"/>
              <a:gd name="connsiteX6" fmla="*/ 1272396 w 2619555"/>
              <a:gd name="connsiteY6" fmla="*/ 4518804 h 4675657"/>
              <a:gd name="connsiteX7" fmla="*/ 2135038 w 2619555"/>
              <a:gd name="connsiteY7" fmla="*/ 4665453 h 4675657"/>
              <a:gd name="connsiteX8" fmla="*/ 2402217 w 2619555"/>
              <a:gd name="connsiteY8" fmla="*/ 4457580 h 4675657"/>
              <a:gd name="connsiteX9" fmla="*/ 2415396 w 2619555"/>
              <a:gd name="connsiteY9" fmla="*/ 4191839 h 4675657"/>
              <a:gd name="connsiteX10" fmla="*/ 2007918 w 2619555"/>
              <a:gd name="connsiteY10" fmla="*/ 4102340 h 4675657"/>
              <a:gd name="connsiteX11" fmla="*/ 1655672 w 2619555"/>
              <a:gd name="connsiteY11" fmla="*/ 3943949 h 4675657"/>
              <a:gd name="connsiteX12" fmla="*/ 1501355 w 2619555"/>
              <a:gd name="connsiteY12" fmla="*/ 3804129 h 4675657"/>
              <a:gd name="connsiteX13" fmla="*/ 1585822 w 2619555"/>
              <a:gd name="connsiteY13" fmla="*/ 3572175 h 4675657"/>
              <a:gd name="connsiteX14" fmla="*/ 2060275 w 2619555"/>
              <a:gd name="connsiteY14" fmla="*/ 2953109 h 4675657"/>
              <a:gd name="connsiteX15" fmla="*/ 2572110 w 2619555"/>
              <a:gd name="connsiteY15" fmla="*/ 2228491 h 4675657"/>
              <a:gd name="connsiteX16" fmla="*/ 2344947 w 2619555"/>
              <a:gd name="connsiteY16" fmla="*/ 1524001 h 4675657"/>
              <a:gd name="connsiteX17" fmla="*/ 1659147 w 2619555"/>
              <a:gd name="connsiteY17" fmla="*/ 0 h 4675657"/>
              <a:gd name="connsiteX0" fmla="*/ 0 w 2619555"/>
              <a:gd name="connsiteY0" fmla="*/ 750498 h 4622021"/>
              <a:gd name="connsiteX1" fmla="*/ 1446362 w 2619555"/>
              <a:gd name="connsiteY1" fmla="*/ 2080404 h 4622021"/>
              <a:gd name="connsiteX2" fmla="*/ 1591813 w 2619555"/>
              <a:gd name="connsiteY2" fmla="*/ 2275935 h 4622021"/>
              <a:gd name="connsiteX3" fmla="*/ 1413294 w 2619555"/>
              <a:gd name="connsiteY3" fmla="*/ 2608053 h 4622021"/>
              <a:gd name="connsiteX4" fmla="*/ 1105618 w 2619555"/>
              <a:gd name="connsiteY4" fmla="*/ 3257909 h 4622021"/>
              <a:gd name="connsiteX5" fmla="*/ 655607 w 2619555"/>
              <a:gd name="connsiteY5" fmla="*/ 3874698 h 4622021"/>
              <a:gd name="connsiteX6" fmla="*/ 1272396 w 2619555"/>
              <a:gd name="connsiteY6" fmla="*/ 4518804 h 4622021"/>
              <a:gd name="connsiteX7" fmla="*/ 2052488 w 2619555"/>
              <a:gd name="connsiteY7" fmla="*/ 4494003 h 4622021"/>
              <a:gd name="connsiteX8" fmla="*/ 2402217 w 2619555"/>
              <a:gd name="connsiteY8" fmla="*/ 4457580 h 4622021"/>
              <a:gd name="connsiteX9" fmla="*/ 2415396 w 2619555"/>
              <a:gd name="connsiteY9" fmla="*/ 4191839 h 4622021"/>
              <a:gd name="connsiteX10" fmla="*/ 2007918 w 2619555"/>
              <a:gd name="connsiteY10" fmla="*/ 4102340 h 4622021"/>
              <a:gd name="connsiteX11" fmla="*/ 1655672 w 2619555"/>
              <a:gd name="connsiteY11" fmla="*/ 3943949 h 4622021"/>
              <a:gd name="connsiteX12" fmla="*/ 1501355 w 2619555"/>
              <a:gd name="connsiteY12" fmla="*/ 3804129 h 4622021"/>
              <a:gd name="connsiteX13" fmla="*/ 1585822 w 2619555"/>
              <a:gd name="connsiteY13" fmla="*/ 3572175 h 4622021"/>
              <a:gd name="connsiteX14" fmla="*/ 2060275 w 2619555"/>
              <a:gd name="connsiteY14" fmla="*/ 2953109 h 4622021"/>
              <a:gd name="connsiteX15" fmla="*/ 2572110 w 2619555"/>
              <a:gd name="connsiteY15" fmla="*/ 2228491 h 4622021"/>
              <a:gd name="connsiteX16" fmla="*/ 2344947 w 2619555"/>
              <a:gd name="connsiteY16" fmla="*/ 1524001 h 4622021"/>
              <a:gd name="connsiteX17" fmla="*/ 1659147 w 2619555"/>
              <a:gd name="connsiteY17" fmla="*/ 0 h 4622021"/>
              <a:gd name="connsiteX0" fmla="*/ 0 w 2619555"/>
              <a:gd name="connsiteY0" fmla="*/ 750498 h 4512374"/>
              <a:gd name="connsiteX1" fmla="*/ 1446362 w 2619555"/>
              <a:gd name="connsiteY1" fmla="*/ 2080404 h 4512374"/>
              <a:gd name="connsiteX2" fmla="*/ 1591813 w 2619555"/>
              <a:gd name="connsiteY2" fmla="*/ 2275935 h 4512374"/>
              <a:gd name="connsiteX3" fmla="*/ 1413294 w 2619555"/>
              <a:gd name="connsiteY3" fmla="*/ 2608053 h 4512374"/>
              <a:gd name="connsiteX4" fmla="*/ 1105618 w 2619555"/>
              <a:gd name="connsiteY4" fmla="*/ 3257909 h 4512374"/>
              <a:gd name="connsiteX5" fmla="*/ 655607 w 2619555"/>
              <a:gd name="connsiteY5" fmla="*/ 3874698 h 4512374"/>
              <a:gd name="connsiteX6" fmla="*/ 1424796 w 2619555"/>
              <a:gd name="connsiteY6" fmla="*/ 4347354 h 4512374"/>
              <a:gd name="connsiteX7" fmla="*/ 2052488 w 2619555"/>
              <a:gd name="connsiteY7" fmla="*/ 4494003 h 4512374"/>
              <a:gd name="connsiteX8" fmla="*/ 2402217 w 2619555"/>
              <a:gd name="connsiteY8" fmla="*/ 4457580 h 4512374"/>
              <a:gd name="connsiteX9" fmla="*/ 2415396 w 2619555"/>
              <a:gd name="connsiteY9" fmla="*/ 4191839 h 4512374"/>
              <a:gd name="connsiteX10" fmla="*/ 2007918 w 2619555"/>
              <a:gd name="connsiteY10" fmla="*/ 4102340 h 4512374"/>
              <a:gd name="connsiteX11" fmla="*/ 1655672 w 2619555"/>
              <a:gd name="connsiteY11" fmla="*/ 3943949 h 4512374"/>
              <a:gd name="connsiteX12" fmla="*/ 1501355 w 2619555"/>
              <a:gd name="connsiteY12" fmla="*/ 3804129 h 4512374"/>
              <a:gd name="connsiteX13" fmla="*/ 1585822 w 2619555"/>
              <a:gd name="connsiteY13" fmla="*/ 3572175 h 4512374"/>
              <a:gd name="connsiteX14" fmla="*/ 2060275 w 2619555"/>
              <a:gd name="connsiteY14" fmla="*/ 2953109 h 4512374"/>
              <a:gd name="connsiteX15" fmla="*/ 2572110 w 2619555"/>
              <a:gd name="connsiteY15" fmla="*/ 2228491 h 4512374"/>
              <a:gd name="connsiteX16" fmla="*/ 2344947 w 2619555"/>
              <a:gd name="connsiteY16" fmla="*/ 1524001 h 4512374"/>
              <a:gd name="connsiteX17" fmla="*/ 1659147 w 2619555"/>
              <a:gd name="connsiteY17" fmla="*/ 0 h 4512374"/>
              <a:gd name="connsiteX0" fmla="*/ 0 w 2619555"/>
              <a:gd name="connsiteY0" fmla="*/ 750498 h 4512374"/>
              <a:gd name="connsiteX1" fmla="*/ 1446362 w 2619555"/>
              <a:gd name="connsiteY1" fmla="*/ 2080404 h 4512374"/>
              <a:gd name="connsiteX2" fmla="*/ 1591813 w 2619555"/>
              <a:gd name="connsiteY2" fmla="*/ 2275935 h 4512374"/>
              <a:gd name="connsiteX3" fmla="*/ 1413294 w 2619555"/>
              <a:gd name="connsiteY3" fmla="*/ 2608053 h 4512374"/>
              <a:gd name="connsiteX4" fmla="*/ 1105618 w 2619555"/>
              <a:gd name="connsiteY4" fmla="*/ 3257909 h 4512374"/>
              <a:gd name="connsiteX5" fmla="*/ 655607 w 2619555"/>
              <a:gd name="connsiteY5" fmla="*/ 3874698 h 4512374"/>
              <a:gd name="connsiteX6" fmla="*/ 1424796 w 2619555"/>
              <a:gd name="connsiteY6" fmla="*/ 4347354 h 4512374"/>
              <a:gd name="connsiteX7" fmla="*/ 2052488 w 2619555"/>
              <a:gd name="connsiteY7" fmla="*/ 4494003 h 4512374"/>
              <a:gd name="connsiteX8" fmla="*/ 2402217 w 2619555"/>
              <a:gd name="connsiteY8" fmla="*/ 4457580 h 4512374"/>
              <a:gd name="connsiteX9" fmla="*/ 2415396 w 2619555"/>
              <a:gd name="connsiteY9" fmla="*/ 4191839 h 4512374"/>
              <a:gd name="connsiteX10" fmla="*/ 2007918 w 2619555"/>
              <a:gd name="connsiteY10" fmla="*/ 4102340 h 4512374"/>
              <a:gd name="connsiteX11" fmla="*/ 1655672 w 2619555"/>
              <a:gd name="connsiteY11" fmla="*/ 3943949 h 4512374"/>
              <a:gd name="connsiteX12" fmla="*/ 1501355 w 2619555"/>
              <a:gd name="connsiteY12" fmla="*/ 3804129 h 4512374"/>
              <a:gd name="connsiteX13" fmla="*/ 1585822 w 2619555"/>
              <a:gd name="connsiteY13" fmla="*/ 3572175 h 4512374"/>
              <a:gd name="connsiteX14" fmla="*/ 2060275 w 2619555"/>
              <a:gd name="connsiteY14" fmla="*/ 2953109 h 4512374"/>
              <a:gd name="connsiteX15" fmla="*/ 2572110 w 2619555"/>
              <a:gd name="connsiteY15" fmla="*/ 2228491 h 4512374"/>
              <a:gd name="connsiteX16" fmla="*/ 2344947 w 2619555"/>
              <a:gd name="connsiteY16" fmla="*/ 1524001 h 4512374"/>
              <a:gd name="connsiteX17" fmla="*/ 1659147 w 2619555"/>
              <a:gd name="connsiteY17" fmla="*/ 0 h 4512374"/>
              <a:gd name="connsiteX0" fmla="*/ 0 w 2619555"/>
              <a:gd name="connsiteY0" fmla="*/ 750498 h 4512374"/>
              <a:gd name="connsiteX1" fmla="*/ 1446362 w 2619555"/>
              <a:gd name="connsiteY1" fmla="*/ 2080404 h 4512374"/>
              <a:gd name="connsiteX2" fmla="*/ 1591813 w 2619555"/>
              <a:gd name="connsiteY2" fmla="*/ 2275935 h 4512374"/>
              <a:gd name="connsiteX3" fmla="*/ 1413294 w 2619555"/>
              <a:gd name="connsiteY3" fmla="*/ 2608053 h 4512374"/>
              <a:gd name="connsiteX4" fmla="*/ 1118318 w 2619555"/>
              <a:gd name="connsiteY4" fmla="*/ 3276959 h 4512374"/>
              <a:gd name="connsiteX5" fmla="*/ 655607 w 2619555"/>
              <a:gd name="connsiteY5" fmla="*/ 3874698 h 4512374"/>
              <a:gd name="connsiteX6" fmla="*/ 1424796 w 2619555"/>
              <a:gd name="connsiteY6" fmla="*/ 4347354 h 4512374"/>
              <a:gd name="connsiteX7" fmla="*/ 2052488 w 2619555"/>
              <a:gd name="connsiteY7" fmla="*/ 4494003 h 4512374"/>
              <a:gd name="connsiteX8" fmla="*/ 2402217 w 2619555"/>
              <a:gd name="connsiteY8" fmla="*/ 4457580 h 4512374"/>
              <a:gd name="connsiteX9" fmla="*/ 2415396 w 2619555"/>
              <a:gd name="connsiteY9" fmla="*/ 4191839 h 4512374"/>
              <a:gd name="connsiteX10" fmla="*/ 2007918 w 2619555"/>
              <a:gd name="connsiteY10" fmla="*/ 4102340 h 4512374"/>
              <a:gd name="connsiteX11" fmla="*/ 1655672 w 2619555"/>
              <a:gd name="connsiteY11" fmla="*/ 3943949 h 4512374"/>
              <a:gd name="connsiteX12" fmla="*/ 1501355 w 2619555"/>
              <a:gd name="connsiteY12" fmla="*/ 3804129 h 4512374"/>
              <a:gd name="connsiteX13" fmla="*/ 1585822 w 2619555"/>
              <a:gd name="connsiteY13" fmla="*/ 3572175 h 4512374"/>
              <a:gd name="connsiteX14" fmla="*/ 2060275 w 2619555"/>
              <a:gd name="connsiteY14" fmla="*/ 2953109 h 4512374"/>
              <a:gd name="connsiteX15" fmla="*/ 2572110 w 2619555"/>
              <a:gd name="connsiteY15" fmla="*/ 2228491 h 4512374"/>
              <a:gd name="connsiteX16" fmla="*/ 2344947 w 2619555"/>
              <a:gd name="connsiteY16" fmla="*/ 1524001 h 4512374"/>
              <a:gd name="connsiteX17" fmla="*/ 1659147 w 2619555"/>
              <a:gd name="connsiteY17" fmla="*/ 0 h 4512374"/>
              <a:gd name="connsiteX0" fmla="*/ 0 w 2619555"/>
              <a:gd name="connsiteY0" fmla="*/ 750498 h 4507941"/>
              <a:gd name="connsiteX1" fmla="*/ 1446362 w 2619555"/>
              <a:gd name="connsiteY1" fmla="*/ 2080404 h 4507941"/>
              <a:gd name="connsiteX2" fmla="*/ 1591813 w 2619555"/>
              <a:gd name="connsiteY2" fmla="*/ 2275935 h 4507941"/>
              <a:gd name="connsiteX3" fmla="*/ 1413294 w 2619555"/>
              <a:gd name="connsiteY3" fmla="*/ 2608053 h 4507941"/>
              <a:gd name="connsiteX4" fmla="*/ 1118318 w 2619555"/>
              <a:gd name="connsiteY4" fmla="*/ 3276959 h 4507941"/>
              <a:gd name="connsiteX5" fmla="*/ 655607 w 2619555"/>
              <a:gd name="connsiteY5" fmla="*/ 3874698 h 4507941"/>
              <a:gd name="connsiteX6" fmla="*/ 1424796 w 2619555"/>
              <a:gd name="connsiteY6" fmla="*/ 4347354 h 4507941"/>
              <a:gd name="connsiteX7" fmla="*/ 2052488 w 2619555"/>
              <a:gd name="connsiteY7" fmla="*/ 4494003 h 4507941"/>
              <a:gd name="connsiteX8" fmla="*/ 2402217 w 2619555"/>
              <a:gd name="connsiteY8" fmla="*/ 4457580 h 4507941"/>
              <a:gd name="connsiteX9" fmla="*/ 2415396 w 2619555"/>
              <a:gd name="connsiteY9" fmla="*/ 4191839 h 4507941"/>
              <a:gd name="connsiteX10" fmla="*/ 2007918 w 2619555"/>
              <a:gd name="connsiteY10" fmla="*/ 4102340 h 4507941"/>
              <a:gd name="connsiteX11" fmla="*/ 1655672 w 2619555"/>
              <a:gd name="connsiteY11" fmla="*/ 3943949 h 4507941"/>
              <a:gd name="connsiteX12" fmla="*/ 1501355 w 2619555"/>
              <a:gd name="connsiteY12" fmla="*/ 3804129 h 4507941"/>
              <a:gd name="connsiteX13" fmla="*/ 1585822 w 2619555"/>
              <a:gd name="connsiteY13" fmla="*/ 3572175 h 4507941"/>
              <a:gd name="connsiteX14" fmla="*/ 2060275 w 2619555"/>
              <a:gd name="connsiteY14" fmla="*/ 2953109 h 4507941"/>
              <a:gd name="connsiteX15" fmla="*/ 2572110 w 2619555"/>
              <a:gd name="connsiteY15" fmla="*/ 2228491 h 4507941"/>
              <a:gd name="connsiteX16" fmla="*/ 2344947 w 2619555"/>
              <a:gd name="connsiteY16" fmla="*/ 1524001 h 4507941"/>
              <a:gd name="connsiteX17" fmla="*/ 1659147 w 2619555"/>
              <a:gd name="connsiteY17" fmla="*/ 0 h 4507941"/>
              <a:gd name="connsiteX0" fmla="*/ 0 w 2619555"/>
              <a:gd name="connsiteY0" fmla="*/ 750498 h 4507941"/>
              <a:gd name="connsiteX1" fmla="*/ 1446362 w 2619555"/>
              <a:gd name="connsiteY1" fmla="*/ 2080404 h 4507941"/>
              <a:gd name="connsiteX2" fmla="*/ 1591813 w 2619555"/>
              <a:gd name="connsiteY2" fmla="*/ 2275935 h 4507941"/>
              <a:gd name="connsiteX3" fmla="*/ 1413294 w 2619555"/>
              <a:gd name="connsiteY3" fmla="*/ 2608053 h 4507941"/>
              <a:gd name="connsiteX4" fmla="*/ 1118318 w 2619555"/>
              <a:gd name="connsiteY4" fmla="*/ 3276959 h 4507941"/>
              <a:gd name="connsiteX5" fmla="*/ 655607 w 2619555"/>
              <a:gd name="connsiteY5" fmla="*/ 3874698 h 4507941"/>
              <a:gd name="connsiteX6" fmla="*/ 1424796 w 2619555"/>
              <a:gd name="connsiteY6" fmla="*/ 4347354 h 4507941"/>
              <a:gd name="connsiteX7" fmla="*/ 2052488 w 2619555"/>
              <a:gd name="connsiteY7" fmla="*/ 4494003 h 4507941"/>
              <a:gd name="connsiteX8" fmla="*/ 2402217 w 2619555"/>
              <a:gd name="connsiteY8" fmla="*/ 4457580 h 4507941"/>
              <a:gd name="connsiteX9" fmla="*/ 2415396 w 2619555"/>
              <a:gd name="connsiteY9" fmla="*/ 4191839 h 4507941"/>
              <a:gd name="connsiteX10" fmla="*/ 2007918 w 2619555"/>
              <a:gd name="connsiteY10" fmla="*/ 4102340 h 4507941"/>
              <a:gd name="connsiteX11" fmla="*/ 1655672 w 2619555"/>
              <a:gd name="connsiteY11" fmla="*/ 3943949 h 4507941"/>
              <a:gd name="connsiteX12" fmla="*/ 1501355 w 2619555"/>
              <a:gd name="connsiteY12" fmla="*/ 3804129 h 4507941"/>
              <a:gd name="connsiteX13" fmla="*/ 1585822 w 2619555"/>
              <a:gd name="connsiteY13" fmla="*/ 3572175 h 4507941"/>
              <a:gd name="connsiteX14" fmla="*/ 2060275 w 2619555"/>
              <a:gd name="connsiteY14" fmla="*/ 2953109 h 4507941"/>
              <a:gd name="connsiteX15" fmla="*/ 2572110 w 2619555"/>
              <a:gd name="connsiteY15" fmla="*/ 2228491 h 4507941"/>
              <a:gd name="connsiteX16" fmla="*/ 2344947 w 2619555"/>
              <a:gd name="connsiteY16" fmla="*/ 1524001 h 4507941"/>
              <a:gd name="connsiteX17" fmla="*/ 1659147 w 2619555"/>
              <a:gd name="connsiteY17" fmla="*/ 0 h 4507941"/>
              <a:gd name="connsiteX0" fmla="*/ 0 w 2619555"/>
              <a:gd name="connsiteY0" fmla="*/ 750498 h 4507941"/>
              <a:gd name="connsiteX1" fmla="*/ 1446362 w 2619555"/>
              <a:gd name="connsiteY1" fmla="*/ 2080404 h 4507941"/>
              <a:gd name="connsiteX2" fmla="*/ 1591813 w 2619555"/>
              <a:gd name="connsiteY2" fmla="*/ 2275935 h 4507941"/>
              <a:gd name="connsiteX3" fmla="*/ 1413294 w 2619555"/>
              <a:gd name="connsiteY3" fmla="*/ 2608053 h 4507941"/>
              <a:gd name="connsiteX4" fmla="*/ 1118318 w 2619555"/>
              <a:gd name="connsiteY4" fmla="*/ 3276959 h 4507941"/>
              <a:gd name="connsiteX5" fmla="*/ 655607 w 2619555"/>
              <a:gd name="connsiteY5" fmla="*/ 3874698 h 4507941"/>
              <a:gd name="connsiteX6" fmla="*/ 1424796 w 2619555"/>
              <a:gd name="connsiteY6" fmla="*/ 4347354 h 4507941"/>
              <a:gd name="connsiteX7" fmla="*/ 2052488 w 2619555"/>
              <a:gd name="connsiteY7" fmla="*/ 4494003 h 4507941"/>
              <a:gd name="connsiteX8" fmla="*/ 2402217 w 2619555"/>
              <a:gd name="connsiteY8" fmla="*/ 4457580 h 4507941"/>
              <a:gd name="connsiteX9" fmla="*/ 2415396 w 2619555"/>
              <a:gd name="connsiteY9" fmla="*/ 4191839 h 4507941"/>
              <a:gd name="connsiteX10" fmla="*/ 2007918 w 2619555"/>
              <a:gd name="connsiteY10" fmla="*/ 4102340 h 4507941"/>
              <a:gd name="connsiteX11" fmla="*/ 1655672 w 2619555"/>
              <a:gd name="connsiteY11" fmla="*/ 3943949 h 4507941"/>
              <a:gd name="connsiteX12" fmla="*/ 1501355 w 2619555"/>
              <a:gd name="connsiteY12" fmla="*/ 3804129 h 4507941"/>
              <a:gd name="connsiteX13" fmla="*/ 1585822 w 2619555"/>
              <a:gd name="connsiteY13" fmla="*/ 3572175 h 4507941"/>
              <a:gd name="connsiteX14" fmla="*/ 2060275 w 2619555"/>
              <a:gd name="connsiteY14" fmla="*/ 2953109 h 4507941"/>
              <a:gd name="connsiteX15" fmla="*/ 2572110 w 2619555"/>
              <a:gd name="connsiteY15" fmla="*/ 2228491 h 4507941"/>
              <a:gd name="connsiteX16" fmla="*/ 2344947 w 2619555"/>
              <a:gd name="connsiteY16" fmla="*/ 1524001 h 4507941"/>
              <a:gd name="connsiteX17" fmla="*/ 1659147 w 2619555"/>
              <a:gd name="connsiteY17" fmla="*/ 0 h 4507941"/>
              <a:gd name="connsiteX0" fmla="*/ 0 w 2619555"/>
              <a:gd name="connsiteY0" fmla="*/ 750498 h 4507941"/>
              <a:gd name="connsiteX1" fmla="*/ 1446362 w 2619555"/>
              <a:gd name="connsiteY1" fmla="*/ 2080404 h 4507941"/>
              <a:gd name="connsiteX2" fmla="*/ 1591813 w 2619555"/>
              <a:gd name="connsiteY2" fmla="*/ 2275935 h 4507941"/>
              <a:gd name="connsiteX3" fmla="*/ 1413294 w 2619555"/>
              <a:gd name="connsiteY3" fmla="*/ 2608053 h 4507941"/>
              <a:gd name="connsiteX4" fmla="*/ 1118318 w 2619555"/>
              <a:gd name="connsiteY4" fmla="*/ 3276959 h 4507941"/>
              <a:gd name="connsiteX5" fmla="*/ 655607 w 2619555"/>
              <a:gd name="connsiteY5" fmla="*/ 3874698 h 4507941"/>
              <a:gd name="connsiteX6" fmla="*/ 1424796 w 2619555"/>
              <a:gd name="connsiteY6" fmla="*/ 4347354 h 4507941"/>
              <a:gd name="connsiteX7" fmla="*/ 2052488 w 2619555"/>
              <a:gd name="connsiteY7" fmla="*/ 4494003 h 4507941"/>
              <a:gd name="connsiteX8" fmla="*/ 2402217 w 2619555"/>
              <a:gd name="connsiteY8" fmla="*/ 4457580 h 4507941"/>
              <a:gd name="connsiteX9" fmla="*/ 2415396 w 2619555"/>
              <a:gd name="connsiteY9" fmla="*/ 4191839 h 4507941"/>
              <a:gd name="connsiteX10" fmla="*/ 2007918 w 2619555"/>
              <a:gd name="connsiteY10" fmla="*/ 4102340 h 4507941"/>
              <a:gd name="connsiteX11" fmla="*/ 1655672 w 2619555"/>
              <a:gd name="connsiteY11" fmla="*/ 3943949 h 4507941"/>
              <a:gd name="connsiteX12" fmla="*/ 1501355 w 2619555"/>
              <a:gd name="connsiteY12" fmla="*/ 3804129 h 4507941"/>
              <a:gd name="connsiteX13" fmla="*/ 1585822 w 2619555"/>
              <a:gd name="connsiteY13" fmla="*/ 3572175 h 4507941"/>
              <a:gd name="connsiteX14" fmla="*/ 2060275 w 2619555"/>
              <a:gd name="connsiteY14" fmla="*/ 2953109 h 4507941"/>
              <a:gd name="connsiteX15" fmla="*/ 2572110 w 2619555"/>
              <a:gd name="connsiteY15" fmla="*/ 2228491 h 4507941"/>
              <a:gd name="connsiteX16" fmla="*/ 2344947 w 2619555"/>
              <a:gd name="connsiteY16" fmla="*/ 1524001 h 4507941"/>
              <a:gd name="connsiteX17" fmla="*/ 1659147 w 2619555"/>
              <a:gd name="connsiteY17" fmla="*/ 0 h 4507941"/>
              <a:gd name="connsiteX0" fmla="*/ 0 w 2619555"/>
              <a:gd name="connsiteY0" fmla="*/ 750498 h 4507941"/>
              <a:gd name="connsiteX1" fmla="*/ 1433662 w 2619555"/>
              <a:gd name="connsiteY1" fmla="*/ 2086754 h 4507941"/>
              <a:gd name="connsiteX2" fmla="*/ 1591813 w 2619555"/>
              <a:gd name="connsiteY2" fmla="*/ 2275935 h 4507941"/>
              <a:gd name="connsiteX3" fmla="*/ 1413294 w 2619555"/>
              <a:gd name="connsiteY3" fmla="*/ 2608053 h 4507941"/>
              <a:gd name="connsiteX4" fmla="*/ 1118318 w 2619555"/>
              <a:gd name="connsiteY4" fmla="*/ 3276959 h 4507941"/>
              <a:gd name="connsiteX5" fmla="*/ 655607 w 2619555"/>
              <a:gd name="connsiteY5" fmla="*/ 3874698 h 4507941"/>
              <a:gd name="connsiteX6" fmla="*/ 1424796 w 2619555"/>
              <a:gd name="connsiteY6" fmla="*/ 4347354 h 4507941"/>
              <a:gd name="connsiteX7" fmla="*/ 2052488 w 2619555"/>
              <a:gd name="connsiteY7" fmla="*/ 4494003 h 4507941"/>
              <a:gd name="connsiteX8" fmla="*/ 2402217 w 2619555"/>
              <a:gd name="connsiteY8" fmla="*/ 4457580 h 4507941"/>
              <a:gd name="connsiteX9" fmla="*/ 2415396 w 2619555"/>
              <a:gd name="connsiteY9" fmla="*/ 4191839 h 4507941"/>
              <a:gd name="connsiteX10" fmla="*/ 2007918 w 2619555"/>
              <a:gd name="connsiteY10" fmla="*/ 4102340 h 4507941"/>
              <a:gd name="connsiteX11" fmla="*/ 1655672 w 2619555"/>
              <a:gd name="connsiteY11" fmla="*/ 3943949 h 4507941"/>
              <a:gd name="connsiteX12" fmla="*/ 1501355 w 2619555"/>
              <a:gd name="connsiteY12" fmla="*/ 3804129 h 4507941"/>
              <a:gd name="connsiteX13" fmla="*/ 1585822 w 2619555"/>
              <a:gd name="connsiteY13" fmla="*/ 3572175 h 4507941"/>
              <a:gd name="connsiteX14" fmla="*/ 2060275 w 2619555"/>
              <a:gd name="connsiteY14" fmla="*/ 2953109 h 4507941"/>
              <a:gd name="connsiteX15" fmla="*/ 2572110 w 2619555"/>
              <a:gd name="connsiteY15" fmla="*/ 2228491 h 4507941"/>
              <a:gd name="connsiteX16" fmla="*/ 2344947 w 2619555"/>
              <a:gd name="connsiteY16" fmla="*/ 1524001 h 4507941"/>
              <a:gd name="connsiteX17" fmla="*/ 1659147 w 2619555"/>
              <a:gd name="connsiteY17" fmla="*/ 0 h 4507941"/>
              <a:gd name="connsiteX0" fmla="*/ 0 w 2619555"/>
              <a:gd name="connsiteY0" fmla="*/ 750498 h 4507941"/>
              <a:gd name="connsiteX1" fmla="*/ 1433662 w 2619555"/>
              <a:gd name="connsiteY1" fmla="*/ 2086754 h 4507941"/>
              <a:gd name="connsiteX2" fmla="*/ 1591813 w 2619555"/>
              <a:gd name="connsiteY2" fmla="*/ 2275935 h 4507941"/>
              <a:gd name="connsiteX3" fmla="*/ 1413294 w 2619555"/>
              <a:gd name="connsiteY3" fmla="*/ 2608053 h 4507941"/>
              <a:gd name="connsiteX4" fmla="*/ 1118318 w 2619555"/>
              <a:gd name="connsiteY4" fmla="*/ 3276959 h 4507941"/>
              <a:gd name="connsiteX5" fmla="*/ 655607 w 2619555"/>
              <a:gd name="connsiteY5" fmla="*/ 3874698 h 4507941"/>
              <a:gd name="connsiteX6" fmla="*/ 1424796 w 2619555"/>
              <a:gd name="connsiteY6" fmla="*/ 4347354 h 4507941"/>
              <a:gd name="connsiteX7" fmla="*/ 2052488 w 2619555"/>
              <a:gd name="connsiteY7" fmla="*/ 4494003 h 4507941"/>
              <a:gd name="connsiteX8" fmla="*/ 2402217 w 2619555"/>
              <a:gd name="connsiteY8" fmla="*/ 4457580 h 4507941"/>
              <a:gd name="connsiteX9" fmla="*/ 2415396 w 2619555"/>
              <a:gd name="connsiteY9" fmla="*/ 4191839 h 4507941"/>
              <a:gd name="connsiteX10" fmla="*/ 2007918 w 2619555"/>
              <a:gd name="connsiteY10" fmla="*/ 4102340 h 4507941"/>
              <a:gd name="connsiteX11" fmla="*/ 1655672 w 2619555"/>
              <a:gd name="connsiteY11" fmla="*/ 3943949 h 4507941"/>
              <a:gd name="connsiteX12" fmla="*/ 1501355 w 2619555"/>
              <a:gd name="connsiteY12" fmla="*/ 3804129 h 4507941"/>
              <a:gd name="connsiteX13" fmla="*/ 1585822 w 2619555"/>
              <a:gd name="connsiteY13" fmla="*/ 3572175 h 4507941"/>
              <a:gd name="connsiteX14" fmla="*/ 2060275 w 2619555"/>
              <a:gd name="connsiteY14" fmla="*/ 2953109 h 4507941"/>
              <a:gd name="connsiteX15" fmla="*/ 2572110 w 2619555"/>
              <a:gd name="connsiteY15" fmla="*/ 2228491 h 4507941"/>
              <a:gd name="connsiteX16" fmla="*/ 2344947 w 2619555"/>
              <a:gd name="connsiteY16" fmla="*/ 1524001 h 4507941"/>
              <a:gd name="connsiteX17" fmla="*/ 1659147 w 2619555"/>
              <a:gd name="connsiteY17" fmla="*/ 0 h 4507941"/>
              <a:gd name="connsiteX0" fmla="*/ 0 w 2619555"/>
              <a:gd name="connsiteY0" fmla="*/ 750498 h 4507941"/>
              <a:gd name="connsiteX1" fmla="*/ 1430549 w 2619555"/>
              <a:gd name="connsiteY1" fmla="*/ 2057402 h 4507941"/>
              <a:gd name="connsiteX2" fmla="*/ 1591813 w 2619555"/>
              <a:gd name="connsiteY2" fmla="*/ 2275935 h 4507941"/>
              <a:gd name="connsiteX3" fmla="*/ 1413294 w 2619555"/>
              <a:gd name="connsiteY3" fmla="*/ 2608053 h 4507941"/>
              <a:gd name="connsiteX4" fmla="*/ 1118318 w 2619555"/>
              <a:gd name="connsiteY4" fmla="*/ 3276959 h 4507941"/>
              <a:gd name="connsiteX5" fmla="*/ 655607 w 2619555"/>
              <a:gd name="connsiteY5" fmla="*/ 3874698 h 4507941"/>
              <a:gd name="connsiteX6" fmla="*/ 1424796 w 2619555"/>
              <a:gd name="connsiteY6" fmla="*/ 4347354 h 4507941"/>
              <a:gd name="connsiteX7" fmla="*/ 2052488 w 2619555"/>
              <a:gd name="connsiteY7" fmla="*/ 4494003 h 4507941"/>
              <a:gd name="connsiteX8" fmla="*/ 2402217 w 2619555"/>
              <a:gd name="connsiteY8" fmla="*/ 4457580 h 4507941"/>
              <a:gd name="connsiteX9" fmla="*/ 2415396 w 2619555"/>
              <a:gd name="connsiteY9" fmla="*/ 4191839 h 4507941"/>
              <a:gd name="connsiteX10" fmla="*/ 2007918 w 2619555"/>
              <a:gd name="connsiteY10" fmla="*/ 4102340 h 4507941"/>
              <a:gd name="connsiteX11" fmla="*/ 1655672 w 2619555"/>
              <a:gd name="connsiteY11" fmla="*/ 3943949 h 4507941"/>
              <a:gd name="connsiteX12" fmla="*/ 1501355 w 2619555"/>
              <a:gd name="connsiteY12" fmla="*/ 3804129 h 4507941"/>
              <a:gd name="connsiteX13" fmla="*/ 1585822 w 2619555"/>
              <a:gd name="connsiteY13" fmla="*/ 3572175 h 4507941"/>
              <a:gd name="connsiteX14" fmla="*/ 2060275 w 2619555"/>
              <a:gd name="connsiteY14" fmla="*/ 2953109 h 4507941"/>
              <a:gd name="connsiteX15" fmla="*/ 2572110 w 2619555"/>
              <a:gd name="connsiteY15" fmla="*/ 2228491 h 4507941"/>
              <a:gd name="connsiteX16" fmla="*/ 2344947 w 2619555"/>
              <a:gd name="connsiteY16" fmla="*/ 1524001 h 4507941"/>
              <a:gd name="connsiteX17" fmla="*/ 1659147 w 2619555"/>
              <a:gd name="connsiteY17" fmla="*/ 0 h 45079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619555" h="4507941">
                <a:moveTo>
                  <a:pt x="0" y="750498"/>
                </a:moveTo>
                <a:cubicBezTo>
                  <a:pt x="498175" y="1138687"/>
                  <a:pt x="1198355" y="1787347"/>
                  <a:pt x="1430549" y="2057402"/>
                </a:cubicBezTo>
                <a:cubicBezTo>
                  <a:pt x="1499440" y="2130008"/>
                  <a:pt x="1594689" y="2184160"/>
                  <a:pt x="1591813" y="2275935"/>
                </a:cubicBezTo>
                <a:cubicBezTo>
                  <a:pt x="1588937" y="2367710"/>
                  <a:pt x="1413294" y="2608053"/>
                  <a:pt x="1413294" y="2608053"/>
                </a:cubicBezTo>
                <a:cubicBezTo>
                  <a:pt x="1338532" y="2741762"/>
                  <a:pt x="1244599" y="3065852"/>
                  <a:pt x="1118318" y="3276959"/>
                </a:cubicBezTo>
                <a:cubicBezTo>
                  <a:pt x="992037" y="3488066"/>
                  <a:pt x="646861" y="3578824"/>
                  <a:pt x="655607" y="3874698"/>
                </a:cubicBezTo>
                <a:cubicBezTo>
                  <a:pt x="661197" y="4063821"/>
                  <a:pt x="968966" y="4064072"/>
                  <a:pt x="1424796" y="4347354"/>
                </a:cubicBezTo>
                <a:cubicBezTo>
                  <a:pt x="1627519" y="4473339"/>
                  <a:pt x="1807035" y="4494682"/>
                  <a:pt x="2052488" y="4494003"/>
                </a:cubicBezTo>
                <a:cubicBezTo>
                  <a:pt x="2216423" y="4493550"/>
                  <a:pt x="2341732" y="4507941"/>
                  <a:pt x="2402217" y="4457580"/>
                </a:cubicBezTo>
                <a:cubicBezTo>
                  <a:pt x="2462702" y="4407219"/>
                  <a:pt x="2481112" y="4251045"/>
                  <a:pt x="2415396" y="4191839"/>
                </a:cubicBezTo>
                <a:cubicBezTo>
                  <a:pt x="2349680" y="4132633"/>
                  <a:pt x="2134539" y="4143655"/>
                  <a:pt x="2007918" y="4102340"/>
                </a:cubicBezTo>
                <a:cubicBezTo>
                  <a:pt x="1881297" y="4061025"/>
                  <a:pt x="1740099" y="3993651"/>
                  <a:pt x="1655672" y="3943949"/>
                </a:cubicBezTo>
                <a:cubicBezTo>
                  <a:pt x="1571245" y="3894247"/>
                  <a:pt x="1512997" y="3866091"/>
                  <a:pt x="1501355" y="3804129"/>
                </a:cubicBezTo>
                <a:cubicBezTo>
                  <a:pt x="1489713" y="3742167"/>
                  <a:pt x="1492669" y="3714012"/>
                  <a:pt x="1585822" y="3572175"/>
                </a:cubicBezTo>
                <a:cubicBezTo>
                  <a:pt x="1678975" y="3430338"/>
                  <a:pt x="1895894" y="3177056"/>
                  <a:pt x="2060275" y="2953109"/>
                </a:cubicBezTo>
                <a:cubicBezTo>
                  <a:pt x="2224656" y="2729162"/>
                  <a:pt x="2543715" y="2415876"/>
                  <a:pt x="2572110" y="2228491"/>
                </a:cubicBezTo>
                <a:cubicBezTo>
                  <a:pt x="2619555" y="1990306"/>
                  <a:pt x="2497108" y="1895416"/>
                  <a:pt x="2344947" y="1524001"/>
                </a:cubicBezTo>
                <a:cubicBezTo>
                  <a:pt x="2192786" y="1152586"/>
                  <a:pt x="1912907" y="501770"/>
                  <a:pt x="1659147" y="0"/>
                </a:cubicBezTo>
              </a:path>
            </a:pathLst>
          </a:custGeom>
          <a:ln w="3810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D2A895C-32A1-40F9-93ED-129099701506}"/>
              </a:ext>
            </a:extLst>
          </p:cNvPr>
          <p:cNvGrpSpPr/>
          <p:nvPr/>
        </p:nvGrpSpPr>
        <p:grpSpPr>
          <a:xfrm>
            <a:off x="4498786" y="3399965"/>
            <a:ext cx="1016023" cy="2798682"/>
            <a:chOff x="4566920" y="3754120"/>
            <a:chExt cx="1016023" cy="2798682"/>
          </a:xfrm>
          <a:effectLst>
            <a:outerShdw dir="5400000" algn="ctr" rotWithShape="0">
              <a:srgbClr val="000000"/>
            </a:outerShdw>
          </a:effectLst>
          <a:scene3d>
            <a:camera prst="orthographicFront"/>
            <a:lightRig rig="flat" dir="t"/>
          </a:scene3d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60C194C-BCF6-4A91-9E40-5A6989E880FF}"/>
                </a:ext>
              </a:extLst>
            </p:cNvPr>
            <p:cNvCxnSpPr>
              <a:cxnSpLocks/>
            </p:cNvCxnSpPr>
            <p:nvPr/>
          </p:nvCxnSpPr>
          <p:spPr>
            <a:xfrm>
              <a:off x="4566920" y="3754120"/>
              <a:ext cx="815363" cy="1256902"/>
            </a:xfrm>
            <a:prstGeom prst="line">
              <a:avLst/>
            </a:prstGeom>
            <a:ln w="101600">
              <a:solidFill>
                <a:schemeClr val="tx2">
                  <a:lumMod val="40000"/>
                  <a:lumOff val="60000"/>
                </a:schemeClr>
              </a:solidFill>
              <a:headEnd type="oval" w="med" len="med"/>
              <a:tailEnd type="oval" w="med" len="med"/>
            </a:ln>
            <a:sp3d contourW="12700" prstMaterial="matte">
              <a:bevelT w="152400" h="50800" prst="softRound"/>
              <a:contourClr>
                <a:schemeClr val="accent1"/>
              </a:contourClr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0B0D6ED-94D0-4DAC-9659-58605E5D4C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92343" y="5008482"/>
              <a:ext cx="789940" cy="1198880"/>
            </a:xfrm>
            <a:prstGeom prst="line">
              <a:avLst/>
            </a:prstGeom>
            <a:ln w="76200">
              <a:solidFill>
                <a:schemeClr val="tx2">
                  <a:lumMod val="40000"/>
                  <a:lumOff val="60000"/>
                </a:schemeClr>
              </a:solidFill>
              <a:headEnd type="oval" w="med" len="med"/>
              <a:tailEnd type="oval" w="med" len="med"/>
            </a:ln>
            <a:sp3d contourW="12700" prstMaterial="matte">
              <a:bevelT w="152400" h="50800" prst="softRound"/>
              <a:contourClr>
                <a:schemeClr val="accent1"/>
              </a:contourClr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8CB9B8D-3858-435F-89D1-868ACA1BD58D}"/>
                </a:ext>
              </a:extLst>
            </p:cNvPr>
            <p:cNvCxnSpPr>
              <a:cxnSpLocks/>
            </p:cNvCxnSpPr>
            <p:nvPr/>
          </p:nvCxnSpPr>
          <p:spPr>
            <a:xfrm>
              <a:off x="4592343" y="6209902"/>
              <a:ext cx="546100" cy="335280"/>
            </a:xfrm>
            <a:prstGeom prst="line">
              <a:avLst/>
            </a:prstGeom>
            <a:ln w="57150">
              <a:solidFill>
                <a:schemeClr val="tx2">
                  <a:lumMod val="40000"/>
                  <a:lumOff val="60000"/>
                </a:schemeClr>
              </a:solidFill>
              <a:headEnd type="oval" w="med" len="med"/>
              <a:tailEnd type="oval" w="med" len="med"/>
            </a:ln>
            <a:sp3d contourW="12700" prstMaterial="matte">
              <a:bevelT w="152400" h="50800" prst="softRound"/>
              <a:contourClr>
                <a:schemeClr val="accent1"/>
              </a:contourClr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028B8586-84A7-4C10-A319-E23AD6C5C6F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138443" y="6547722"/>
              <a:ext cx="444500" cy="5080"/>
            </a:xfrm>
            <a:prstGeom prst="line">
              <a:avLst/>
            </a:prstGeom>
            <a:ln w="38100">
              <a:solidFill>
                <a:schemeClr val="tx2">
                  <a:lumMod val="40000"/>
                  <a:lumOff val="60000"/>
                </a:schemeClr>
              </a:solidFill>
              <a:headEnd type="oval" w="med" len="med"/>
              <a:tailEnd type="oval" w="med" len="med"/>
            </a:ln>
            <a:sp3d contourW="12700" prstMaterial="matte">
              <a:bevelT w="152400" h="50800" prst="softRound"/>
              <a:contourClr>
                <a:schemeClr val="accent1"/>
              </a:contourClr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42121713"/>
      </p:ext>
    </p:extLst>
  </p:cSld>
  <p:clrMapOvr>
    <a:masterClrMapping/>
  </p:clrMapOvr>
  <p:transition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CAE15-4C60-4851-A44D-2B619AE4E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Реализация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81C6DA-71E9-4194-A0E1-A63FE654200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Контролни точки</a:t>
            </a:r>
          </a:p>
          <a:p>
            <a:pPr lvl="1"/>
            <a:r>
              <a:rPr lang="bg-BG" dirty="0"/>
              <a:t>Закачени на разстояние от скелета</a:t>
            </a:r>
          </a:p>
          <a:p>
            <a:pPr lvl="1"/>
            <a:r>
              <a:rPr lang="bg-BG" dirty="0"/>
              <a:t>Дефинират повърхнина (обвивка) над скелета</a:t>
            </a:r>
          </a:p>
          <a:p>
            <a:r>
              <a:rPr lang="bg-BG" dirty="0"/>
              <a:t>Промяна на позата</a:t>
            </a:r>
          </a:p>
          <a:p>
            <a:pPr lvl="1"/>
            <a:r>
              <a:rPr lang="bg-BG" dirty="0"/>
              <a:t>Променя положението на костите и закачените към тях контролни точки</a:t>
            </a:r>
          </a:p>
          <a:p>
            <a:pPr lvl="1"/>
            <a:r>
              <a:rPr lang="bg-BG" dirty="0"/>
              <a:t>Променените контролни точки генерират нова повърхнини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538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Freeform 209">
            <a:extLst>
              <a:ext uri="{FF2B5EF4-FFF2-40B4-BE49-F238E27FC236}">
                <a16:creationId xmlns:a16="http://schemas.microsoft.com/office/drawing/2014/main" id="{3C985FD2-700F-4B6E-AEA8-CA2A8547BD41}"/>
              </a:ext>
            </a:extLst>
          </p:cNvPr>
          <p:cNvSpPr/>
          <p:nvPr/>
        </p:nvSpPr>
        <p:spPr>
          <a:xfrm>
            <a:off x="4634499" y="1524000"/>
            <a:ext cx="1964666" cy="3380956"/>
          </a:xfrm>
          <a:custGeom>
            <a:avLst/>
            <a:gdLst>
              <a:gd name="connsiteX0" fmla="*/ 0 w 2830902"/>
              <a:gd name="connsiteY0" fmla="*/ 983411 h 4573438"/>
              <a:gd name="connsiteX1" fmla="*/ 1224951 w 2830902"/>
              <a:gd name="connsiteY1" fmla="*/ 1975449 h 4573438"/>
              <a:gd name="connsiteX2" fmla="*/ 1371600 w 2830902"/>
              <a:gd name="connsiteY2" fmla="*/ 2277373 h 4573438"/>
              <a:gd name="connsiteX3" fmla="*/ 1250830 w 2830902"/>
              <a:gd name="connsiteY3" fmla="*/ 2493034 h 4573438"/>
              <a:gd name="connsiteX4" fmla="*/ 923026 w 2830902"/>
              <a:gd name="connsiteY4" fmla="*/ 3079630 h 4573438"/>
              <a:gd name="connsiteX5" fmla="*/ 405441 w 2830902"/>
              <a:gd name="connsiteY5" fmla="*/ 3778370 h 4573438"/>
              <a:gd name="connsiteX6" fmla="*/ 1250830 w 2830902"/>
              <a:gd name="connsiteY6" fmla="*/ 4425351 h 4573438"/>
              <a:gd name="connsiteX7" fmla="*/ 2113472 w 2830902"/>
              <a:gd name="connsiteY7" fmla="*/ 4572000 h 4573438"/>
              <a:gd name="connsiteX8" fmla="*/ 2596551 w 2830902"/>
              <a:gd name="connsiteY8" fmla="*/ 4433977 h 4573438"/>
              <a:gd name="connsiteX9" fmla="*/ 2622430 w 2830902"/>
              <a:gd name="connsiteY9" fmla="*/ 4028536 h 4573438"/>
              <a:gd name="connsiteX10" fmla="*/ 1992702 w 2830902"/>
              <a:gd name="connsiteY10" fmla="*/ 3881887 h 4573438"/>
              <a:gd name="connsiteX11" fmla="*/ 1716656 w 2830902"/>
              <a:gd name="connsiteY11" fmla="*/ 3786996 h 4573438"/>
              <a:gd name="connsiteX12" fmla="*/ 1613139 w 2830902"/>
              <a:gd name="connsiteY12" fmla="*/ 3666226 h 4573438"/>
              <a:gd name="connsiteX13" fmla="*/ 1716656 w 2830902"/>
              <a:gd name="connsiteY13" fmla="*/ 3485072 h 4573438"/>
              <a:gd name="connsiteX14" fmla="*/ 2173856 w 2830902"/>
              <a:gd name="connsiteY14" fmla="*/ 2941607 h 4573438"/>
              <a:gd name="connsiteX15" fmla="*/ 2777706 w 2830902"/>
              <a:gd name="connsiteY15" fmla="*/ 2053087 h 4573438"/>
              <a:gd name="connsiteX16" fmla="*/ 2493034 w 2830902"/>
              <a:gd name="connsiteY16" fmla="*/ 1345721 h 4573438"/>
              <a:gd name="connsiteX17" fmla="*/ 1940943 w 2830902"/>
              <a:gd name="connsiteY17" fmla="*/ 0 h 4573438"/>
              <a:gd name="connsiteX0" fmla="*/ 0 w 2830902"/>
              <a:gd name="connsiteY0" fmla="*/ 1076864 h 4666891"/>
              <a:gd name="connsiteX1" fmla="*/ 1224951 w 2830902"/>
              <a:gd name="connsiteY1" fmla="*/ 2068902 h 4666891"/>
              <a:gd name="connsiteX2" fmla="*/ 1371600 w 2830902"/>
              <a:gd name="connsiteY2" fmla="*/ 2370826 h 4666891"/>
              <a:gd name="connsiteX3" fmla="*/ 1250830 w 2830902"/>
              <a:gd name="connsiteY3" fmla="*/ 2586487 h 4666891"/>
              <a:gd name="connsiteX4" fmla="*/ 923026 w 2830902"/>
              <a:gd name="connsiteY4" fmla="*/ 3173083 h 4666891"/>
              <a:gd name="connsiteX5" fmla="*/ 405441 w 2830902"/>
              <a:gd name="connsiteY5" fmla="*/ 3871823 h 4666891"/>
              <a:gd name="connsiteX6" fmla="*/ 1250830 w 2830902"/>
              <a:gd name="connsiteY6" fmla="*/ 4518804 h 4666891"/>
              <a:gd name="connsiteX7" fmla="*/ 2113472 w 2830902"/>
              <a:gd name="connsiteY7" fmla="*/ 4665453 h 4666891"/>
              <a:gd name="connsiteX8" fmla="*/ 2596551 w 2830902"/>
              <a:gd name="connsiteY8" fmla="*/ 4527430 h 4666891"/>
              <a:gd name="connsiteX9" fmla="*/ 2622430 w 2830902"/>
              <a:gd name="connsiteY9" fmla="*/ 4121989 h 4666891"/>
              <a:gd name="connsiteX10" fmla="*/ 1992702 w 2830902"/>
              <a:gd name="connsiteY10" fmla="*/ 3975340 h 4666891"/>
              <a:gd name="connsiteX11" fmla="*/ 1716656 w 2830902"/>
              <a:gd name="connsiteY11" fmla="*/ 3880449 h 4666891"/>
              <a:gd name="connsiteX12" fmla="*/ 1613139 w 2830902"/>
              <a:gd name="connsiteY12" fmla="*/ 3759679 h 4666891"/>
              <a:gd name="connsiteX13" fmla="*/ 1716656 w 2830902"/>
              <a:gd name="connsiteY13" fmla="*/ 3578525 h 4666891"/>
              <a:gd name="connsiteX14" fmla="*/ 2173856 w 2830902"/>
              <a:gd name="connsiteY14" fmla="*/ 3035060 h 4666891"/>
              <a:gd name="connsiteX15" fmla="*/ 2777706 w 2830902"/>
              <a:gd name="connsiteY15" fmla="*/ 2146540 h 4666891"/>
              <a:gd name="connsiteX16" fmla="*/ 2493034 w 2830902"/>
              <a:gd name="connsiteY16" fmla="*/ 1439174 h 4666891"/>
              <a:gd name="connsiteX17" fmla="*/ 1637581 w 2830902"/>
              <a:gd name="connsiteY17" fmla="*/ 0 h 4666891"/>
              <a:gd name="connsiteX0" fmla="*/ 0 w 2830902"/>
              <a:gd name="connsiteY0" fmla="*/ 1076864 h 4666891"/>
              <a:gd name="connsiteX1" fmla="*/ 1224951 w 2830902"/>
              <a:gd name="connsiteY1" fmla="*/ 2068902 h 4666891"/>
              <a:gd name="connsiteX2" fmla="*/ 1371600 w 2830902"/>
              <a:gd name="connsiteY2" fmla="*/ 2370826 h 4666891"/>
              <a:gd name="connsiteX3" fmla="*/ 1250830 w 2830902"/>
              <a:gd name="connsiteY3" fmla="*/ 2586487 h 4666891"/>
              <a:gd name="connsiteX4" fmla="*/ 923026 w 2830902"/>
              <a:gd name="connsiteY4" fmla="*/ 3173083 h 4666891"/>
              <a:gd name="connsiteX5" fmla="*/ 405441 w 2830902"/>
              <a:gd name="connsiteY5" fmla="*/ 3871823 h 4666891"/>
              <a:gd name="connsiteX6" fmla="*/ 1250830 w 2830902"/>
              <a:gd name="connsiteY6" fmla="*/ 4518804 h 4666891"/>
              <a:gd name="connsiteX7" fmla="*/ 2113472 w 2830902"/>
              <a:gd name="connsiteY7" fmla="*/ 4665453 h 4666891"/>
              <a:gd name="connsiteX8" fmla="*/ 2596551 w 2830902"/>
              <a:gd name="connsiteY8" fmla="*/ 4527430 h 4666891"/>
              <a:gd name="connsiteX9" fmla="*/ 2622430 w 2830902"/>
              <a:gd name="connsiteY9" fmla="*/ 4121989 h 4666891"/>
              <a:gd name="connsiteX10" fmla="*/ 1992702 w 2830902"/>
              <a:gd name="connsiteY10" fmla="*/ 3975340 h 4666891"/>
              <a:gd name="connsiteX11" fmla="*/ 1716656 w 2830902"/>
              <a:gd name="connsiteY11" fmla="*/ 3880449 h 4666891"/>
              <a:gd name="connsiteX12" fmla="*/ 1613139 w 2830902"/>
              <a:gd name="connsiteY12" fmla="*/ 3759679 h 4666891"/>
              <a:gd name="connsiteX13" fmla="*/ 1716656 w 2830902"/>
              <a:gd name="connsiteY13" fmla="*/ 3578525 h 4666891"/>
              <a:gd name="connsiteX14" fmla="*/ 2173856 w 2830902"/>
              <a:gd name="connsiteY14" fmla="*/ 3035060 h 4666891"/>
              <a:gd name="connsiteX15" fmla="*/ 2777706 w 2830902"/>
              <a:gd name="connsiteY15" fmla="*/ 2146540 h 4666891"/>
              <a:gd name="connsiteX16" fmla="*/ 2493034 w 2830902"/>
              <a:gd name="connsiteY16" fmla="*/ 1439174 h 4666891"/>
              <a:gd name="connsiteX17" fmla="*/ 1637581 w 2830902"/>
              <a:gd name="connsiteY17" fmla="*/ 0 h 4666891"/>
              <a:gd name="connsiteX0" fmla="*/ 0 w 2802627"/>
              <a:gd name="connsiteY0" fmla="*/ 1076864 h 4666891"/>
              <a:gd name="connsiteX1" fmla="*/ 1224951 w 2802627"/>
              <a:gd name="connsiteY1" fmla="*/ 2068902 h 4666891"/>
              <a:gd name="connsiteX2" fmla="*/ 1371600 w 2802627"/>
              <a:gd name="connsiteY2" fmla="*/ 2370826 h 4666891"/>
              <a:gd name="connsiteX3" fmla="*/ 1250830 w 2802627"/>
              <a:gd name="connsiteY3" fmla="*/ 2586487 h 4666891"/>
              <a:gd name="connsiteX4" fmla="*/ 923026 w 2802627"/>
              <a:gd name="connsiteY4" fmla="*/ 3173083 h 4666891"/>
              <a:gd name="connsiteX5" fmla="*/ 405441 w 2802627"/>
              <a:gd name="connsiteY5" fmla="*/ 3871823 h 4666891"/>
              <a:gd name="connsiteX6" fmla="*/ 1250830 w 2802627"/>
              <a:gd name="connsiteY6" fmla="*/ 4518804 h 4666891"/>
              <a:gd name="connsiteX7" fmla="*/ 2113472 w 2802627"/>
              <a:gd name="connsiteY7" fmla="*/ 4665453 h 4666891"/>
              <a:gd name="connsiteX8" fmla="*/ 2596551 w 2802627"/>
              <a:gd name="connsiteY8" fmla="*/ 4527430 h 4666891"/>
              <a:gd name="connsiteX9" fmla="*/ 2622430 w 2802627"/>
              <a:gd name="connsiteY9" fmla="*/ 4121989 h 4666891"/>
              <a:gd name="connsiteX10" fmla="*/ 1992702 w 2802627"/>
              <a:gd name="connsiteY10" fmla="*/ 3975340 h 4666891"/>
              <a:gd name="connsiteX11" fmla="*/ 1716656 w 2802627"/>
              <a:gd name="connsiteY11" fmla="*/ 3880449 h 4666891"/>
              <a:gd name="connsiteX12" fmla="*/ 1613139 w 2802627"/>
              <a:gd name="connsiteY12" fmla="*/ 3759679 h 4666891"/>
              <a:gd name="connsiteX13" fmla="*/ 1716656 w 2802627"/>
              <a:gd name="connsiteY13" fmla="*/ 3578525 h 4666891"/>
              <a:gd name="connsiteX14" fmla="*/ 2173856 w 2802627"/>
              <a:gd name="connsiteY14" fmla="*/ 3035060 h 4666891"/>
              <a:gd name="connsiteX15" fmla="*/ 2777706 w 2802627"/>
              <a:gd name="connsiteY15" fmla="*/ 2146540 h 4666891"/>
              <a:gd name="connsiteX16" fmla="*/ 2323381 w 2802627"/>
              <a:gd name="connsiteY16" fmla="*/ 1524001 h 4666891"/>
              <a:gd name="connsiteX17" fmla="*/ 1637581 w 2802627"/>
              <a:gd name="connsiteY17" fmla="*/ 0 h 4666891"/>
              <a:gd name="connsiteX0" fmla="*/ 0 w 2723072"/>
              <a:gd name="connsiteY0" fmla="*/ 1076864 h 4666891"/>
              <a:gd name="connsiteX1" fmla="*/ 1224951 w 2723072"/>
              <a:gd name="connsiteY1" fmla="*/ 2068902 h 4666891"/>
              <a:gd name="connsiteX2" fmla="*/ 1371600 w 2723072"/>
              <a:gd name="connsiteY2" fmla="*/ 2370826 h 4666891"/>
              <a:gd name="connsiteX3" fmla="*/ 1250830 w 2723072"/>
              <a:gd name="connsiteY3" fmla="*/ 2586487 h 4666891"/>
              <a:gd name="connsiteX4" fmla="*/ 923026 w 2723072"/>
              <a:gd name="connsiteY4" fmla="*/ 3173083 h 4666891"/>
              <a:gd name="connsiteX5" fmla="*/ 405441 w 2723072"/>
              <a:gd name="connsiteY5" fmla="*/ 3871823 h 4666891"/>
              <a:gd name="connsiteX6" fmla="*/ 1250830 w 2723072"/>
              <a:gd name="connsiteY6" fmla="*/ 4518804 h 4666891"/>
              <a:gd name="connsiteX7" fmla="*/ 2113472 w 2723072"/>
              <a:gd name="connsiteY7" fmla="*/ 4665453 h 4666891"/>
              <a:gd name="connsiteX8" fmla="*/ 2596551 w 2723072"/>
              <a:gd name="connsiteY8" fmla="*/ 4527430 h 4666891"/>
              <a:gd name="connsiteX9" fmla="*/ 2622430 w 2723072"/>
              <a:gd name="connsiteY9" fmla="*/ 4121989 h 4666891"/>
              <a:gd name="connsiteX10" fmla="*/ 1992702 w 2723072"/>
              <a:gd name="connsiteY10" fmla="*/ 3975340 h 4666891"/>
              <a:gd name="connsiteX11" fmla="*/ 1716656 w 2723072"/>
              <a:gd name="connsiteY11" fmla="*/ 3880449 h 4666891"/>
              <a:gd name="connsiteX12" fmla="*/ 1613139 w 2723072"/>
              <a:gd name="connsiteY12" fmla="*/ 3759679 h 4666891"/>
              <a:gd name="connsiteX13" fmla="*/ 1716656 w 2723072"/>
              <a:gd name="connsiteY13" fmla="*/ 3578525 h 4666891"/>
              <a:gd name="connsiteX14" fmla="*/ 2173856 w 2723072"/>
              <a:gd name="connsiteY14" fmla="*/ 3035060 h 4666891"/>
              <a:gd name="connsiteX15" fmla="*/ 2550544 w 2723072"/>
              <a:gd name="connsiteY15" fmla="*/ 2228491 h 4666891"/>
              <a:gd name="connsiteX16" fmla="*/ 2323381 w 2723072"/>
              <a:gd name="connsiteY16" fmla="*/ 1524001 h 4666891"/>
              <a:gd name="connsiteX17" fmla="*/ 1637581 w 2723072"/>
              <a:gd name="connsiteY17" fmla="*/ 0 h 4666891"/>
              <a:gd name="connsiteX0" fmla="*/ 0 w 2744638"/>
              <a:gd name="connsiteY0" fmla="*/ 750498 h 4666891"/>
              <a:gd name="connsiteX1" fmla="*/ 1246517 w 2744638"/>
              <a:gd name="connsiteY1" fmla="*/ 2068902 h 4666891"/>
              <a:gd name="connsiteX2" fmla="*/ 1393166 w 2744638"/>
              <a:gd name="connsiteY2" fmla="*/ 2370826 h 4666891"/>
              <a:gd name="connsiteX3" fmla="*/ 1272396 w 2744638"/>
              <a:gd name="connsiteY3" fmla="*/ 2586487 h 4666891"/>
              <a:gd name="connsiteX4" fmla="*/ 944592 w 2744638"/>
              <a:gd name="connsiteY4" fmla="*/ 3173083 h 4666891"/>
              <a:gd name="connsiteX5" fmla="*/ 427007 w 2744638"/>
              <a:gd name="connsiteY5" fmla="*/ 3871823 h 4666891"/>
              <a:gd name="connsiteX6" fmla="*/ 1272396 w 2744638"/>
              <a:gd name="connsiteY6" fmla="*/ 4518804 h 4666891"/>
              <a:gd name="connsiteX7" fmla="*/ 2135038 w 2744638"/>
              <a:gd name="connsiteY7" fmla="*/ 4665453 h 4666891"/>
              <a:gd name="connsiteX8" fmla="*/ 2618117 w 2744638"/>
              <a:gd name="connsiteY8" fmla="*/ 4527430 h 4666891"/>
              <a:gd name="connsiteX9" fmla="*/ 2643996 w 2744638"/>
              <a:gd name="connsiteY9" fmla="*/ 4121989 h 4666891"/>
              <a:gd name="connsiteX10" fmla="*/ 2014268 w 2744638"/>
              <a:gd name="connsiteY10" fmla="*/ 3975340 h 4666891"/>
              <a:gd name="connsiteX11" fmla="*/ 1738222 w 2744638"/>
              <a:gd name="connsiteY11" fmla="*/ 3880449 h 4666891"/>
              <a:gd name="connsiteX12" fmla="*/ 1634705 w 2744638"/>
              <a:gd name="connsiteY12" fmla="*/ 3759679 h 4666891"/>
              <a:gd name="connsiteX13" fmla="*/ 1738222 w 2744638"/>
              <a:gd name="connsiteY13" fmla="*/ 3578525 h 4666891"/>
              <a:gd name="connsiteX14" fmla="*/ 2195422 w 2744638"/>
              <a:gd name="connsiteY14" fmla="*/ 3035060 h 4666891"/>
              <a:gd name="connsiteX15" fmla="*/ 2572110 w 2744638"/>
              <a:gd name="connsiteY15" fmla="*/ 2228491 h 4666891"/>
              <a:gd name="connsiteX16" fmla="*/ 2344947 w 2744638"/>
              <a:gd name="connsiteY16" fmla="*/ 1524001 h 4666891"/>
              <a:gd name="connsiteX17" fmla="*/ 1659147 w 2744638"/>
              <a:gd name="connsiteY17" fmla="*/ 0 h 4666891"/>
              <a:gd name="connsiteX0" fmla="*/ 0 w 2744638"/>
              <a:gd name="connsiteY0" fmla="*/ 750498 h 4666891"/>
              <a:gd name="connsiteX1" fmla="*/ 1446362 w 2744638"/>
              <a:gd name="connsiteY1" fmla="*/ 2080404 h 4666891"/>
              <a:gd name="connsiteX2" fmla="*/ 1393166 w 2744638"/>
              <a:gd name="connsiteY2" fmla="*/ 2370826 h 4666891"/>
              <a:gd name="connsiteX3" fmla="*/ 1272396 w 2744638"/>
              <a:gd name="connsiteY3" fmla="*/ 2586487 h 4666891"/>
              <a:gd name="connsiteX4" fmla="*/ 944592 w 2744638"/>
              <a:gd name="connsiteY4" fmla="*/ 3173083 h 4666891"/>
              <a:gd name="connsiteX5" fmla="*/ 427007 w 2744638"/>
              <a:gd name="connsiteY5" fmla="*/ 3871823 h 4666891"/>
              <a:gd name="connsiteX6" fmla="*/ 1272396 w 2744638"/>
              <a:gd name="connsiteY6" fmla="*/ 4518804 h 4666891"/>
              <a:gd name="connsiteX7" fmla="*/ 2135038 w 2744638"/>
              <a:gd name="connsiteY7" fmla="*/ 4665453 h 4666891"/>
              <a:gd name="connsiteX8" fmla="*/ 2618117 w 2744638"/>
              <a:gd name="connsiteY8" fmla="*/ 4527430 h 4666891"/>
              <a:gd name="connsiteX9" fmla="*/ 2643996 w 2744638"/>
              <a:gd name="connsiteY9" fmla="*/ 4121989 h 4666891"/>
              <a:gd name="connsiteX10" fmla="*/ 2014268 w 2744638"/>
              <a:gd name="connsiteY10" fmla="*/ 3975340 h 4666891"/>
              <a:gd name="connsiteX11" fmla="*/ 1738222 w 2744638"/>
              <a:gd name="connsiteY11" fmla="*/ 3880449 h 4666891"/>
              <a:gd name="connsiteX12" fmla="*/ 1634705 w 2744638"/>
              <a:gd name="connsiteY12" fmla="*/ 3759679 h 4666891"/>
              <a:gd name="connsiteX13" fmla="*/ 1738222 w 2744638"/>
              <a:gd name="connsiteY13" fmla="*/ 3578525 h 4666891"/>
              <a:gd name="connsiteX14" fmla="*/ 2195422 w 2744638"/>
              <a:gd name="connsiteY14" fmla="*/ 3035060 h 4666891"/>
              <a:gd name="connsiteX15" fmla="*/ 2572110 w 2744638"/>
              <a:gd name="connsiteY15" fmla="*/ 2228491 h 4666891"/>
              <a:gd name="connsiteX16" fmla="*/ 2344947 w 2744638"/>
              <a:gd name="connsiteY16" fmla="*/ 1524001 h 4666891"/>
              <a:gd name="connsiteX17" fmla="*/ 1659147 w 2744638"/>
              <a:gd name="connsiteY17" fmla="*/ 0 h 4666891"/>
              <a:gd name="connsiteX0" fmla="*/ 0 w 2744638"/>
              <a:gd name="connsiteY0" fmla="*/ 750498 h 4666891"/>
              <a:gd name="connsiteX1" fmla="*/ 1446362 w 2744638"/>
              <a:gd name="connsiteY1" fmla="*/ 2080404 h 4666891"/>
              <a:gd name="connsiteX2" fmla="*/ 1393166 w 2744638"/>
              <a:gd name="connsiteY2" fmla="*/ 2370826 h 4666891"/>
              <a:gd name="connsiteX3" fmla="*/ 1272396 w 2744638"/>
              <a:gd name="connsiteY3" fmla="*/ 2586487 h 4666891"/>
              <a:gd name="connsiteX4" fmla="*/ 944592 w 2744638"/>
              <a:gd name="connsiteY4" fmla="*/ 3173083 h 4666891"/>
              <a:gd name="connsiteX5" fmla="*/ 427007 w 2744638"/>
              <a:gd name="connsiteY5" fmla="*/ 3871823 h 4666891"/>
              <a:gd name="connsiteX6" fmla="*/ 1272396 w 2744638"/>
              <a:gd name="connsiteY6" fmla="*/ 4518804 h 4666891"/>
              <a:gd name="connsiteX7" fmla="*/ 2135038 w 2744638"/>
              <a:gd name="connsiteY7" fmla="*/ 4665453 h 4666891"/>
              <a:gd name="connsiteX8" fmla="*/ 2618117 w 2744638"/>
              <a:gd name="connsiteY8" fmla="*/ 4527430 h 4666891"/>
              <a:gd name="connsiteX9" fmla="*/ 2643996 w 2744638"/>
              <a:gd name="connsiteY9" fmla="*/ 4121989 h 4666891"/>
              <a:gd name="connsiteX10" fmla="*/ 2014268 w 2744638"/>
              <a:gd name="connsiteY10" fmla="*/ 3975340 h 4666891"/>
              <a:gd name="connsiteX11" fmla="*/ 1738222 w 2744638"/>
              <a:gd name="connsiteY11" fmla="*/ 3880449 h 4666891"/>
              <a:gd name="connsiteX12" fmla="*/ 1634705 w 2744638"/>
              <a:gd name="connsiteY12" fmla="*/ 3759679 h 4666891"/>
              <a:gd name="connsiteX13" fmla="*/ 1738222 w 2744638"/>
              <a:gd name="connsiteY13" fmla="*/ 3578525 h 4666891"/>
              <a:gd name="connsiteX14" fmla="*/ 2195422 w 2744638"/>
              <a:gd name="connsiteY14" fmla="*/ 3035060 h 4666891"/>
              <a:gd name="connsiteX15" fmla="*/ 2572110 w 2744638"/>
              <a:gd name="connsiteY15" fmla="*/ 2228491 h 4666891"/>
              <a:gd name="connsiteX16" fmla="*/ 2344947 w 2744638"/>
              <a:gd name="connsiteY16" fmla="*/ 1524001 h 4666891"/>
              <a:gd name="connsiteX17" fmla="*/ 1659147 w 2744638"/>
              <a:gd name="connsiteY17" fmla="*/ 0 h 4666891"/>
              <a:gd name="connsiteX0" fmla="*/ 0 w 2744638"/>
              <a:gd name="connsiteY0" fmla="*/ 750498 h 4666891"/>
              <a:gd name="connsiteX1" fmla="*/ 1446362 w 2744638"/>
              <a:gd name="connsiteY1" fmla="*/ 2080404 h 4666891"/>
              <a:gd name="connsiteX2" fmla="*/ 1604513 w 2744638"/>
              <a:gd name="connsiteY2" fmla="*/ 2275935 h 4666891"/>
              <a:gd name="connsiteX3" fmla="*/ 1272396 w 2744638"/>
              <a:gd name="connsiteY3" fmla="*/ 2586487 h 4666891"/>
              <a:gd name="connsiteX4" fmla="*/ 944592 w 2744638"/>
              <a:gd name="connsiteY4" fmla="*/ 3173083 h 4666891"/>
              <a:gd name="connsiteX5" fmla="*/ 427007 w 2744638"/>
              <a:gd name="connsiteY5" fmla="*/ 3871823 h 4666891"/>
              <a:gd name="connsiteX6" fmla="*/ 1272396 w 2744638"/>
              <a:gd name="connsiteY6" fmla="*/ 4518804 h 4666891"/>
              <a:gd name="connsiteX7" fmla="*/ 2135038 w 2744638"/>
              <a:gd name="connsiteY7" fmla="*/ 4665453 h 4666891"/>
              <a:gd name="connsiteX8" fmla="*/ 2618117 w 2744638"/>
              <a:gd name="connsiteY8" fmla="*/ 4527430 h 4666891"/>
              <a:gd name="connsiteX9" fmla="*/ 2643996 w 2744638"/>
              <a:gd name="connsiteY9" fmla="*/ 4121989 h 4666891"/>
              <a:gd name="connsiteX10" fmla="*/ 2014268 w 2744638"/>
              <a:gd name="connsiteY10" fmla="*/ 3975340 h 4666891"/>
              <a:gd name="connsiteX11" fmla="*/ 1738222 w 2744638"/>
              <a:gd name="connsiteY11" fmla="*/ 3880449 h 4666891"/>
              <a:gd name="connsiteX12" fmla="*/ 1634705 w 2744638"/>
              <a:gd name="connsiteY12" fmla="*/ 3759679 h 4666891"/>
              <a:gd name="connsiteX13" fmla="*/ 1738222 w 2744638"/>
              <a:gd name="connsiteY13" fmla="*/ 3578525 h 4666891"/>
              <a:gd name="connsiteX14" fmla="*/ 2195422 w 2744638"/>
              <a:gd name="connsiteY14" fmla="*/ 3035060 h 4666891"/>
              <a:gd name="connsiteX15" fmla="*/ 2572110 w 2744638"/>
              <a:gd name="connsiteY15" fmla="*/ 2228491 h 4666891"/>
              <a:gd name="connsiteX16" fmla="*/ 2344947 w 2744638"/>
              <a:gd name="connsiteY16" fmla="*/ 1524001 h 4666891"/>
              <a:gd name="connsiteX17" fmla="*/ 1659147 w 2744638"/>
              <a:gd name="connsiteY17" fmla="*/ 0 h 4666891"/>
              <a:gd name="connsiteX0" fmla="*/ 0 w 2744638"/>
              <a:gd name="connsiteY0" fmla="*/ 750498 h 4666891"/>
              <a:gd name="connsiteX1" fmla="*/ 1446362 w 2744638"/>
              <a:gd name="connsiteY1" fmla="*/ 2080404 h 4666891"/>
              <a:gd name="connsiteX2" fmla="*/ 1604513 w 2744638"/>
              <a:gd name="connsiteY2" fmla="*/ 2275935 h 4666891"/>
              <a:gd name="connsiteX3" fmla="*/ 1413294 w 2744638"/>
              <a:gd name="connsiteY3" fmla="*/ 2608053 h 4666891"/>
              <a:gd name="connsiteX4" fmla="*/ 944592 w 2744638"/>
              <a:gd name="connsiteY4" fmla="*/ 3173083 h 4666891"/>
              <a:gd name="connsiteX5" fmla="*/ 427007 w 2744638"/>
              <a:gd name="connsiteY5" fmla="*/ 3871823 h 4666891"/>
              <a:gd name="connsiteX6" fmla="*/ 1272396 w 2744638"/>
              <a:gd name="connsiteY6" fmla="*/ 4518804 h 4666891"/>
              <a:gd name="connsiteX7" fmla="*/ 2135038 w 2744638"/>
              <a:gd name="connsiteY7" fmla="*/ 4665453 h 4666891"/>
              <a:gd name="connsiteX8" fmla="*/ 2618117 w 2744638"/>
              <a:gd name="connsiteY8" fmla="*/ 4527430 h 4666891"/>
              <a:gd name="connsiteX9" fmla="*/ 2643996 w 2744638"/>
              <a:gd name="connsiteY9" fmla="*/ 4121989 h 4666891"/>
              <a:gd name="connsiteX10" fmla="*/ 2014268 w 2744638"/>
              <a:gd name="connsiteY10" fmla="*/ 3975340 h 4666891"/>
              <a:gd name="connsiteX11" fmla="*/ 1738222 w 2744638"/>
              <a:gd name="connsiteY11" fmla="*/ 3880449 h 4666891"/>
              <a:gd name="connsiteX12" fmla="*/ 1634705 w 2744638"/>
              <a:gd name="connsiteY12" fmla="*/ 3759679 h 4666891"/>
              <a:gd name="connsiteX13" fmla="*/ 1738222 w 2744638"/>
              <a:gd name="connsiteY13" fmla="*/ 3578525 h 4666891"/>
              <a:gd name="connsiteX14" fmla="*/ 2195422 w 2744638"/>
              <a:gd name="connsiteY14" fmla="*/ 3035060 h 4666891"/>
              <a:gd name="connsiteX15" fmla="*/ 2572110 w 2744638"/>
              <a:gd name="connsiteY15" fmla="*/ 2228491 h 4666891"/>
              <a:gd name="connsiteX16" fmla="*/ 2344947 w 2744638"/>
              <a:gd name="connsiteY16" fmla="*/ 1524001 h 4666891"/>
              <a:gd name="connsiteX17" fmla="*/ 1659147 w 2744638"/>
              <a:gd name="connsiteY17" fmla="*/ 0 h 4666891"/>
              <a:gd name="connsiteX0" fmla="*/ 0 w 2744638"/>
              <a:gd name="connsiteY0" fmla="*/ 750498 h 4666891"/>
              <a:gd name="connsiteX1" fmla="*/ 1446362 w 2744638"/>
              <a:gd name="connsiteY1" fmla="*/ 2080404 h 4666891"/>
              <a:gd name="connsiteX2" fmla="*/ 1604513 w 2744638"/>
              <a:gd name="connsiteY2" fmla="*/ 2275935 h 4666891"/>
              <a:gd name="connsiteX3" fmla="*/ 1413294 w 2744638"/>
              <a:gd name="connsiteY3" fmla="*/ 2608053 h 4666891"/>
              <a:gd name="connsiteX4" fmla="*/ 1105618 w 2744638"/>
              <a:gd name="connsiteY4" fmla="*/ 3257909 h 4666891"/>
              <a:gd name="connsiteX5" fmla="*/ 427007 w 2744638"/>
              <a:gd name="connsiteY5" fmla="*/ 3871823 h 4666891"/>
              <a:gd name="connsiteX6" fmla="*/ 1272396 w 2744638"/>
              <a:gd name="connsiteY6" fmla="*/ 4518804 h 4666891"/>
              <a:gd name="connsiteX7" fmla="*/ 2135038 w 2744638"/>
              <a:gd name="connsiteY7" fmla="*/ 4665453 h 4666891"/>
              <a:gd name="connsiteX8" fmla="*/ 2618117 w 2744638"/>
              <a:gd name="connsiteY8" fmla="*/ 4527430 h 4666891"/>
              <a:gd name="connsiteX9" fmla="*/ 2643996 w 2744638"/>
              <a:gd name="connsiteY9" fmla="*/ 4121989 h 4666891"/>
              <a:gd name="connsiteX10" fmla="*/ 2014268 w 2744638"/>
              <a:gd name="connsiteY10" fmla="*/ 3975340 h 4666891"/>
              <a:gd name="connsiteX11" fmla="*/ 1738222 w 2744638"/>
              <a:gd name="connsiteY11" fmla="*/ 3880449 h 4666891"/>
              <a:gd name="connsiteX12" fmla="*/ 1634705 w 2744638"/>
              <a:gd name="connsiteY12" fmla="*/ 3759679 h 4666891"/>
              <a:gd name="connsiteX13" fmla="*/ 1738222 w 2744638"/>
              <a:gd name="connsiteY13" fmla="*/ 3578525 h 4666891"/>
              <a:gd name="connsiteX14" fmla="*/ 2195422 w 2744638"/>
              <a:gd name="connsiteY14" fmla="*/ 3035060 h 4666891"/>
              <a:gd name="connsiteX15" fmla="*/ 2572110 w 2744638"/>
              <a:gd name="connsiteY15" fmla="*/ 2228491 h 4666891"/>
              <a:gd name="connsiteX16" fmla="*/ 2344947 w 2744638"/>
              <a:gd name="connsiteY16" fmla="*/ 1524001 h 4666891"/>
              <a:gd name="connsiteX17" fmla="*/ 1659147 w 2744638"/>
              <a:gd name="connsiteY17" fmla="*/ 0 h 4666891"/>
              <a:gd name="connsiteX0" fmla="*/ 0 w 2744638"/>
              <a:gd name="connsiteY0" fmla="*/ 750498 h 4666891"/>
              <a:gd name="connsiteX1" fmla="*/ 1446362 w 2744638"/>
              <a:gd name="connsiteY1" fmla="*/ 2080404 h 4666891"/>
              <a:gd name="connsiteX2" fmla="*/ 1604513 w 2744638"/>
              <a:gd name="connsiteY2" fmla="*/ 2275935 h 4666891"/>
              <a:gd name="connsiteX3" fmla="*/ 1413294 w 2744638"/>
              <a:gd name="connsiteY3" fmla="*/ 2608053 h 4666891"/>
              <a:gd name="connsiteX4" fmla="*/ 1105618 w 2744638"/>
              <a:gd name="connsiteY4" fmla="*/ 3257909 h 4666891"/>
              <a:gd name="connsiteX5" fmla="*/ 655607 w 2744638"/>
              <a:gd name="connsiteY5" fmla="*/ 3874698 h 4666891"/>
              <a:gd name="connsiteX6" fmla="*/ 1272396 w 2744638"/>
              <a:gd name="connsiteY6" fmla="*/ 4518804 h 4666891"/>
              <a:gd name="connsiteX7" fmla="*/ 2135038 w 2744638"/>
              <a:gd name="connsiteY7" fmla="*/ 4665453 h 4666891"/>
              <a:gd name="connsiteX8" fmla="*/ 2618117 w 2744638"/>
              <a:gd name="connsiteY8" fmla="*/ 4527430 h 4666891"/>
              <a:gd name="connsiteX9" fmla="*/ 2643996 w 2744638"/>
              <a:gd name="connsiteY9" fmla="*/ 4121989 h 4666891"/>
              <a:gd name="connsiteX10" fmla="*/ 2014268 w 2744638"/>
              <a:gd name="connsiteY10" fmla="*/ 3975340 h 4666891"/>
              <a:gd name="connsiteX11" fmla="*/ 1738222 w 2744638"/>
              <a:gd name="connsiteY11" fmla="*/ 3880449 h 4666891"/>
              <a:gd name="connsiteX12" fmla="*/ 1634705 w 2744638"/>
              <a:gd name="connsiteY12" fmla="*/ 3759679 h 4666891"/>
              <a:gd name="connsiteX13" fmla="*/ 1738222 w 2744638"/>
              <a:gd name="connsiteY13" fmla="*/ 3578525 h 4666891"/>
              <a:gd name="connsiteX14" fmla="*/ 2195422 w 2744638"/>
              <a:gd name="connsiteY14" fmla="*/ 3035060 h 4666891"/>
              <a:gd name="connsiteX15" fmla="*/ 2572110 w 2744638"/>
              <a:gd name="connsiteY15" fmla="*/ 2228491 h 4666891"/>
              <a:gd name="connsiteX16" fmla="*/ 2344947 w 2744638"/>
              <a:gd name="connsiteY16" fmla="*/ 1524001 h 4666891"/>
              <a:gd name="connsiteX17" fmla="*/ 1659147 w 2744638"/>
              <a:gd name="connsiteY17" fmla="*/ 0 h 4666891"/>
              <a:gd name="connsiteX0" fmla="*/ 0 w 2744638"/>
              <a:gd name="connsiteY0" fmla="*/ 750498 h 4666891"/>
              <a:gd name="connsiteX1" fmla="*/ 1446362 w 2744638"/>
              <a:gd name="connsiteY1" fmla="*/ 2080404 h 4666891"/>
              <a:gd name="connsiteX2" fmla="*/ 1604513 w 2744638"/>
              <a:gd name="connsiteY2" fmla="*/ 2275935 h 4666891"/>
              <a:gd name="connsiteX3" fmla="*/ 1413294 w 2744638"/>
              <a:gd name="connsiteY3" fmla="*/ 2608053 h 4666891"/>
              <a:gd name="connsiteX4" fmla="*/ 1105618 w 2744638"/>
              <a:gd name="connsiteY4" fmla="*/ 3257909 h 4666891"/>
              <a:gd name="connsiteX5" fmla="*/ 655607 w 2744638"/>
              <a:gd name="connsiteY5" fmla="*/ 3874698 h 4666891"/>
              <a:gd name="connsiteX6" fmla="*/ 1272396 w 2744638"/>
              <a:gd name="connsiteY6" fmla="*/ 4518804 h 4666891"/>
              <a:gd name="connsiteX7" fmla="*/ 2135038 w 2744638"/>
              <a:gd name="connsiteY7" fmla="*/ 4665453 h 4666891"/>
              <a:gd name="connsiteX8" fmla="*/ 2618117 w 2744638"/>
              <a:gd name="connsiteY8" fmla="*/ 4527430 h 4666891"/>
              <a:gd name="connsiteX9" fmla="*/ 2643996 w 2744638"/>
              <a:gd name="connsiteY9" fmla="*/ 4121989 h 4666891"/>
              <a:gd name="connsiteX10" fmla="*/ 2014268 w 2744638"/>
              <a:gd name="connsiteY10" fmla="*/ 3975340 h 4666891"/>
              <a:gd name="connsiteX11" fmla="*/ 1738222 w 2744638"/>
              <a:gd name="connsiteY11" fmla="*/ 3880449 h 4666891"/>
              <a:gd name="connsiteX12" fmla="*/ 1634705 w 2744638"/>
              <a:gd name="connsiteY12" fmla="*/ 3759679 h 4666891"/>
              <a:gd name="connsiteX13" fmla="*/ 1738222 w 2744638"/>
              <a:gd name="connsiteY13" fmla="*/ 3578525 h 4666891"/>
              <a:gd name="connsiteX14" fmla="*/ 2060275 w 2744638"/>
              <a:gd name="connsiteY14" fmla="*/ 2953109 h 4666891"/>
              <a:gd name="connsiteX15" fmla="*/ 2572110 w 2744638"/>
              <a:gd name="connsiteY15" fmla="*/ 2228491 h 4666891"/>
              <a:gd name="connsiteX16" fmla="*/ 2344947 w 2744638"/>
              <a:gd name="connsiteY16" fmla="*/ 1524001 h 4666891"/>
              <a:gd name="connsiteX17" fmla="*/ 1659147 w 2744638"/>
              <a:gd name="connsiteY17" fmla="*/ 0 h 4666891"/>
              <a:gd name="connsiteX0" fmla="*/ 0 w 2744638"/>
              <a:gd name="connsiteY0" fmla="*/ 750498 h 4666891"/>
              <a:gd name="connsiteX1" fmla="*/ 1446362 w 2744638"/>
              <a:gd name="connsiteY1" fmla="*/ 2080404 h 4666891"/>
              <a:gd name="connsiteX2" fmla="*/ 1591813 w 2744638"/>
              <a:gd name="connsiteY2" fmla="*/ 2275935 h 4666891"/>
              <a:gd name="connsiteX3" fmla="*/ 1413294 w 2744638"/>
              <a:gd name="connsiteY3" fmla="*/ 2608053 h 4666891"/>
              <a:gd name="connsiteX4" fmla="*/ 1105618 w 2744638"/>
              <a:gd name="connsiteY4" fmla="*/ 3257909 h 4666891"/>
              <a:gd name="connsiteX5" fmla="*/ 655607 w 2744638"/>
              <a:gd name="connsiteY5" fmla="*/ 3874698 h 4666891"/>
              <a:gd name="connsiteX6" fmla="*/ 1272396 w 2744638"/>
              <a:gd name="connsiteY6" fmla="*/ 4518804 h 4666891"/>
              <a:gd name="connsiteX7" fmla="*/ 2135038 w 2744638"/>
              <a:gd name="connsiteY7" fmla="*/ 4665453 h 4666891"/>
              <a:gd name="connsiteX8" fmla="*/ 2618117 w 2744638"/>
              <a:gd name="connsiteY8" fmla="*/ 4527430 h 4666891"/>
              <a:gd name="connsiteX9" fmla="*/ 2643996 w 2744638"/>
              <a:gd name="connsiteY9" fmla="*/ 4121989 h 4666891"/>
              <a:gd name="connsiteX10" fmla="*/ 2014268 w 2744638"/>
              <a:gd name="connsiteY10" fmla="*/ 3975340 h 4666891"/>
              <a:gd name="connsiteX11" fmla="*/ 1738222 w 2744638"/>
              <a:gd name="connsiteY11" fmla="*/ 3880449 h 4666891"/>
              <a:gd name="connsiteX12" fmla="*/ 1634705 w 2744638"/>
              <a:gd name="connsiteY12" fmla="*/ 3759679 h 4666891"/>
              <a:gd name="connsiteX13" fmla="*/ 1738222 w 2744638"/>
              <a:gd name="connsiteY13" fmla="*/ 3578525 h 4666891"/>
              <a:gd name="connsiteX14" fmla="*/ 2060275 w 2744638"/>
              <a:gd name="connsiteY14" fmla="*/ 2953109 h 4666891"/>
              <a:gd name="connsiteX15" fmla="*/ 2572110 w 2744638"/>
              <a:gd name="connsiteY15" fmla="*/ 2228491 h 4666891"/>
              <a:gd name="connsiteX16" fmla="*/ 2344947 w 2744638"/>
              <a:gd name="connsiteY16" fmla="*/ 1524001 h 4666891"/>
              <a:gd name="connsiteX17" fmla="*/ 1659147 w 2744638"/>
              <a:gd name="connsiteY17" fmla="*/ 0 h 4666891"/>
              <a:gd name="connsiteX0" fmla="*/ 0 w 2744638"/>
              <a:gd name="connsiteY0" fmla="*/ 750498 h 4666891"/>
              <a:gd name="connsiteX1" fmla="*/ 1446362 w 2744638"/>
              <a:gd name="connsiteY1" fmla="*/ 2080404 h 4666891"/>
              <a:gd name="connsiteX2" fmla="*/ 1591813 w 2744638"/>
              <a:gd name="connsiteY2" fmla="*/ 2275935 h 4666891"/>
              <a:gd name="connsiteX3" fmla="*/ 1413294 w 2744638"/>
              <a:gd name="connsiteY3" fmla="*/ 2608053 h 4666891"/>
              <a:gd name="connsiteX4" fmla="*/ 1105618 w 2744638"/>
              <a:gd name="connsiteY4" fmla="*/ 3257909 h 4666891"/>
              <a:gd name="connsiteX5" fmla="*/ 655607 w 2744638"/>
              <a:gd name="connsiteY5" fmla="*/ 3874698 h 4666891"/>
              <a:gd name="connsiteX6" fmla="*/ 1272396 w 2744638"/>
              <a:gd name="connsiteY6" fmla="*/ 4518804 h 4666891"/>
              <a:gd name="connsiteX7" fmla="*/ 2135038 w 2744638"/>
              <a:gd name="connsiteY7" fmla="*/ 4665453 h 4666891"/>
              <a:gd name="connsiteX8" fmla="*/ 2618117 w 2744638"/>
              <a:gd name="connsiteY8" fmla="*/ 4527430 h 4666891"/>
              <a:gd name="connsiteX9" fmla="*/ 2643996 w 2744638"/>
              <a:gd name="connsiteY9" fmla="*/ 4121989 h 4666891"/>
              <a:gd name="connsiteX10" fmla="*/ 2014268 w 2744638"/>
              <a:gd name="connsiteY10" fmla="*/ 3975340 h 4666891"/>
              <a:gd name="connsiteX11" fmla="*/ 1738222 w 2744638"/>
              <a:gd name="connsiteY11" fmla="*/ 3880449 h 4666891"/>
              <a:gd name="connsiteX12" fmla="*/ 1501355 w 2744638"/>
              <a:gd name="connsiteY12" fmla="*/ 3804129 h 4666891"/>
              <a:gd name="connsiteX13" fmla="*/ 1738222 w 2744638"/>
              <a:gd name="connsiteY13" fmla="*/ 3578525 h 4666891"/>
              <a:gd name="connsiteX14" fmla="*/ 2060275 w 2744638"/>
              <a:gd name="connsiteY14" fmla="*/ 2953109 h 4666891"/>
              <a:gd name="connsiteX15" fmla="*/ 2572110 w 2744638"/>
              <a:gd name="connsiteY15" fmla="*/ 2228491 h 4666891"/>
              <a:gd name="connsiteX16" fmla="*/ 2344947 w 2744638"/>
              <a:gd name="connsiteY16" fmla="*/ 1524001 h 4666891"/>
              <a:gd name="connsiteX17" fmla="*/ 1659147 w 2744638"/>
              <a:gd name="connsiteY17" fmla="*/ 0 h 4666891"/>
              <a:gd name="connsiteX0" fmla="*/ 0 w 2744638"/>
              <a:gd name="connsiteY0" fmla="*/ 750498 h 4666891"/>
              <a:gd name="connsiteX1" fmla="*/ 1446362 w 2744638"/>
              <a:gd name="connsiteY1" fmla="*/ 2080404 h 4666891"/>
              <a:gd name="connsiteX2" fmla="*/ 1591813 w 2744638"/>
              <a:gd name="connsiteY2" fmla="*/ 2275935 h 4666891"/>
              <a:gd name="connsiteX3" fmla="*/ 1413294 w 2744638"/>
              <a:gd name="connsiteY3" fmla="*/ 2608053 h 4666891"/>
              <a:gd name="connsiteX4" fmla="*/ 1105618 w 2744638"/>
              <a:gd name="connsiteY4" fmla="*/ 3257909 h 4666891"/>
              <a:gd name="connsiteX5" fmla="*/ 655607 w 2744638"/>
              <a:gd name="connsiteY5" fmla="*/ 3874698 h 4666891"/>
              <a:gd name="connsiteX6" fmla="*/ 1272396 w 2744638"/>
              <a:gd name="connsiteY6" fmla="*/ 4518804 h 4666891"/>
              <a:gd name="connsiteX7" fmla="*/ 2135038 w 2744638"/>
              <a:gd name="connsiteY7" fmla="*/ 4665453 h 4666891"/>
              <a:gd name="connsiteX8" fmla="*/ 2618117 w 2744638"/>
              <a:gd name="connsiteY8" fmla="*/ 4527430 h 4666891"/>
              <a:gd name="connsiteX9" fmla="*/ 2643996 w 2744638"/>
              <a:gd name="connsiteY9" fmla="*/ 4121989 h 4666891"/>
              <a:gd name="connsiteX10" fmla="*/ 2014268 w 2744638"/>
              <a:gd name="connsiteY10" fmla="*/ 3975340 h 4666891"/>
              <a:gd name="connsiteX11" fmla="*/ 1738222 w 2744638"/>
              <a:gd name="connsiteY11" fmla="*/ 3880449 h 4666891"/>
              <a:gd name="connsiteX12" fmla="*/ 1501355 w 2744638"/>
              <a:gd name="connsiteY12" fmla="*/ 3804129 h 4666891"/>
              <a:gd name="connsiteX13" fmla="*/ 1585822 w 2744638"/>
              <a:gd name="connsiteY13" fmla="*/ 3572175 h 4666891"/>
              <a:gd name="connsiteX14" fmla="*/ 2060275 w 2744638"/>
              <a:gd name="connsiteY14" fmla="*/ 2953109 h 4666891"/>
              <a:gd name="connsiteX15" fmla="*/ 2572110 w 2744638"/>
              <a:gd name="connsiteY15" fmla="*/ 2228491 h 4666891"/>
              <a:gd name="connsiteX16" fmla="*/ 2344947 w 2744638"/>
              <a:gd name="connsiteY16" fmla="*/ 1524001 h 4666891"/>
              <a:gd name="connsiteX17" fmla="*/ 1659147 w 2744638"/>
              <a:gd name="connsiteY17" fmla="*/ 0 h 4666891"/>
              <a:gd name="connsiteX0" fmla="*/ 0 w 2744638"/>
              <a:gd name="connsiteY0" fmla="*/ 750498 h 4666891"/>
              <a:gd name="connsiteX1" fmla="*/ 1446362 w 2744638"/>
              <a:gd name="connsiteY1" fmla="*/ 2080404 h 4666891"/>
              <a:gd name="connsiteX2" fmla="*/ 1591813 w 2744638"/>
              <a:gd name="connsiteY2" fmla="*/ 2275935 h 4666891"/>
              <a:gd name="connsiteX3" fmla="*/ 1413294 w 2744638"/>
              <a:gd name="connsiteY3" fmla="*/ 2608053 h 4666891"/>
              <a:gd name="connsiteX4" fmla="*/ 1105618 w 2744638"/>
              <a:gd name="connsiteY4" fmla="*/ 3257909 h 4666891"/>
              <a:gd name="connsiteX5" fmla="*/ 655607 w 2744638"/>
              <a:gd name="connsiteY5" fmla="*/ 3874698 h 4666891"/>
              <a:gd name="connsiteX6" fmla="*/ 1272396 w 2744638"/>
              <a:gd name="connsiteY6" fmla="*/ 4518804 h 4666891"/>
              <a:gd name="connsiteX7" fmla="*/ 2135038 w 2744638"/>
              <a:gd name="connsiteY7" fmla="*/ 4665453 h 4666891"/>
              <a:gd name="connsiteX8" fmla="*/ 2618117 w 2744638"/>
              <a:gd name="connsiteY8" fmla="*/ 4527430 h 4666891"/>
              <a:gd name="connsiteX9" fmla="*/ 2643996 w 2744638"/>
              <a:gd name="connsiteY9" fmla="*/ 4121989 h 4666891"/>
              <a:gd name="connsiteX10" fmla="*/ 2014268 w 2744638"/>
              <a:gd name="connsiteY10" fmla="*/ 3975340 h 4666891"/>
              <a:gd name="connsiteX11" fmla="*/ 1655672 w 2744638"/>
              <a:gd name="connsiteY11" fmla="*/ 3943949 h 4666891"/>
              <a:gd name="connsiteX12" fmla="*/ 1501355 w 2744638"/>
              <a:gd name="connsiteY12" fmla="*/ 3804129 h 4666891"/>
              <a:gd name="connsiteX13" fmla="*/ 1585822 w 2744638"/>
              <a:gd name="connsiteY13" fmla="*/ 3572175 h 4666891"/>
              <a:gd name="connsiteX14" fmla="*/ 2060275 w 2744638"/>
              <a:gd name="connsiteY14" fmla="*/ 2953109 h 4666891"/>
              <a:gd name="connsiteX15" fmla="*/ 2572110 w 2744638"/>
              <a:gd name="connsiteY15" fmla="*/ 2228491 h 4666891"/>
              <a:gd name="connsiteX16" fmla="*/ 2344947 w 2744638"/>
              <a:gd name="connsiteY16" fmla="*/ 1524001 h 4666891"/>
              <a:gd name="connsiteX17" fmla="*/ 1659147 w 2744638"/>
              <a:gd name="connsiteY17" fmla="*/ 0 h 4666891"/>
              <a:gd name="connsiteX0" fmla="*/ 0 w 2745696"/>
              <a:gd name="connsiteY0" fmla="*/ 750498 h 4666891"/>
              <a:gd name="connsiteX1" fmla="*/ 1446362 w 2745696"/>
              <a:gd name="connsiteY1" fmla="*/ 2080404 h 4666891"/>
              <a:gd name="connsiteX2" fmla="*/ 1591813 w 2745696"/>
              <a:gd name="connsiteY2" fmla="*/ 2275935 h 4666891"/>
              <a:gd name="connsiteX3" fmla="*/ 1413294 w 2745696"/>
              <a:gd name="connsiteY3" fmla="*/ 2608053 h 4666891"/>
              <a:gd name="connsiteX4" fmla="*/ 1105618 w 2745696"/>
              <a:gd name="connsiteY4" fmla="*/ 3257909 h 4666891"/>
              <a:gd name="connsiteX5" fmla="*/ 655607 w 2745696"/>
              <a:gd name="connsiteY5" fmla="*/ 3874698 h 4666891"/>
              <a:gd name="connsiteX6" fmla="*/ 1272396 w 2745696"/>
              <a:gd name="connsiteY6" fmla="*/ 4518804 h 4666891"/>
              <a:gd name="connsiteX7" fmla="*/ 2135038 w 2745696"/>
              <a:gd name="connsiteY7" fmla="*/ 4665453 h 4666891"/>
              <a:gd name="connsiteX8" fmla="*/ 2618117 w 2745696"/>
              <a:gd name="connsiteY8" fmla="*/ 4527430 h 4666891"/>
              <a:gd name="connsiteX9" fmla="*/ 2643996 w 2745696"/>
              <a:gd name="connsiteY9" fmla="*/ 4121989 h 4666891"/>
              <a:gd name="connsiteX10" fmla="*/ 2007918 w 2745696"/>
              <a:gd name="connsiteY10" fmla="*/ 4102340 h 4666891"/>
              <a:gd name="connsiteX11" fmla="*/ 1655672 w 2745696"/>
              <a:gd name="connsiteY11" fmla="*/ 3943949 h 4666891"/>
              <a:gd name="connsiteX12" fmla="*/ 1501355 w 2745696"/>
              <a:gd name="connsiteY12" fmla="*/ 3804129 h 4666891"/>
              <a:gd name="connsiteX13" fmla="*/ 1585822 w 2745696"/>
              <a:gd name="connsiteY13" fmla="*/ 3572175 h 4666891"/>
              <a:gd name="connsiteX14" fmla="*/ 2060275 w 2745696"/>
              <a:gd name="connsiteY14" fmla="*/ 2953109 h 4666891"/>
              <a:gd name="connsiteX15" fmla="*/ 2572110 w 2745696"/>
              <a:gd name="connsiteY15" fmla="*/ 2228491 h 4666891"/>
              <a:gd name="connsiteX16" fmla="*/ 2344947 w 2745696"/>
              <a:gd name="connsiteY16" fmla="*/ 1524001 h 4666891"/>
              <a:gd name="connsiteX17" fmla="*/ 1659147 w 2745696"/>
              <a:gd name="connsiteY17" fmla="*/ 0 h 4666891"/>
              <a:gd name="connsiteX0" fmla="*/ 0 w 2664843"/>
              <a:gd name="connsiteY0" fmla="*/ 750498 h 4666891"/>
              <a:gd name="connsiteX1" fmla="*/ 1446362 w 2664843"/>
              <a:gd name="connsiteY1" fmla="*/ 2080404 h 4666891"/>
              <a:gd name="connsiteX2" fmla="*/ 1591813 w 2664843"/>
              <a:gd name="connsiteY2" fmla="*/ 2275935 h 4666891"/>
              <a:gd name="connsiteX3" fmla="*/ 1413294 w 2664843"/>
              <a:gd name="connsiteY3" fmla="*/ 2608053 h 4666891"/>
              <a:gd name="connsiteX4" fmla="*/ 1105618 w 2664843"/>
              <a:gd name="connsiteY4" fmla="*/ 3257909 h 4666891"/>
              <a:gd name="connsiteX5" fmla="*/ 655607 w 2664843"/>
              <a:gd name="connsiteY5" fmla="*/ 3874698 h 4666891"/>
              <a:gd name="connsiteX6" fmla="*/ 1272396 w 2664843"/>
              <a:gd name="connsiteY6" fmla="*/ 4518804 h 4666891"/>
              <a:gd name="connsiteX7" fmla="*/ 2135038 w 2664843"/>
              <a:gd name="connsiteY7" fmla="*/ 4665453 h 4666891"/>
              <a:gd name="connsiteX8" fmla="*/ 2618117 w 2664843"/>
              <a:gd name="connsiteY8" fmla="*/ 4527430 h 4666891"/>
              <a:gd name="connsiteX9" fmla="*/ 2415396 w 2664843"/>
              <a:gd name="connsiteY9" fmla="*/ 4191839 h 4666891"/>
              <a:gd name="connsiteX10" fmla="*/ 2007918 w 2664843"/>
              <a:gd name="connsiteY10" fmla="*/ 4102340 h 4666891"/>
              <a:gd name="connsiteX11" fmla="*/ 1655672 w 2664843"/>
              <a:gd name="connsiteY11" fmla="*/ 3943949 h 4666891"/>
              <a:gd name="connsiteX12" fmla="*/ 1501355 w 2664843"/>
              <a:gd name="connsiteY12" fmla="*/ 3804129 h 4666891"/>
              <a:gd name="connsiteX13" fmla="*/ 1585822 w 2664843"/>
              <a:gd name="connsiteY13" fmla="*/ 3572175 h 4666891"/>
              <a:gd name="connsiteX14" fmla="*/ 2060275 w 2664843"/>
              <a:gd name="connsiteY14" fmla="*/ 2953109 h 4666891"/>
              <a:gd name="connsiteX15" fmla="*/ 2572110 w 2664843"/>
              <a:gd name="connsiteY15" fmla="*/ 2228491 h 4666891"/>
              <a:gd name="connsiteX16" fmla="*/ 2344947 w 2664843"/>
              <a:gd name="connsiteY16" fmla="*/ 1524001 h 4666891"/>
              <a:gd name="connsiteX17" fmla="*/ 1659147 w 2664843"/>
              <a:gd name="connsiteY17" fmla="*/ 0 h 4666891"/>
              <a:gd name="connsiteX0" fmla="*/ 0 w 2619555"/>
              <a:gd name="connsiteY0" fmla="*/ 750498 h 4675657"/>
              <a:gd name="connsiteX1" fmla="*/ 1446362 w 2619555"/>
              <a:gd name="connsiteY1" fmla="*/ 2080404 h 4675657"/>
              <a:gd name="connsiteX2" fmla="*/ 1591813 w 2619555"/>
              <a:gd name="connsiteY2" fmla="*/ 2275935 h 4675657"/>
              <a:gd name="connsiteX3" fmla="*/ 1413294 w 2619555"/>
              <a:gd name="connsiteY3" fmla="*/ 2608053 h 4675657"/>
              <a:gd name="connsiteX4" fmla="*/ 1105618 w 2619555"/>
              <a:gd name="connsiteY4" fmla="*/ 3257909 h 4675657"/>
              <a:gd name="connsiteX5" fmla="*/ 655607 w 2619555"/>
              <a:gd name="connsiteY5" fmla="*/ 3874698 h 4675657"/>
              <a:gd name="connsiteX6" fmla="*/ 1272396 w 2619555"/>
              <a:gd name="connsiteY6" fmla="*/ 4518804 h 4675657"/>
              <a:gd name="connsiteX7" fmla="*/ 2135038 w 2619555"/>
              <a:gd name="connsiteY7" fmla="*/ 4665453 h 4675657"/>
              <a:gd name="connsiteX8" fmla="*/ 2402217 w 2619555"/>
              <a:gd name="connsiteY8" fmla="*/ 4457580 h 4675657"/>
              <a:gd name="connsiteX9" fmla="*/ 2415396 w 2619555"/>
              <a:gd name="connsiteY9" fmla="*/ 4191839 h 4675657"/>
              <a:gd name="connsiteX10" fmla="*/ 2007918 w 2619555"/>
              <a:gd name="connsiteY10" fmla="*/ 4102340 h 4675657"/>
              <a:gd name="connsiteX11" fmla="*/ 1655672 w 2619555"/>
              <a:gd name="connsiteY11" fmla="*/ 3943949 h 4675657"/>
              <a:gd name="connsiteX12" fmla="*/ 1501355 w 2619555"/>
              <a:gd name="connsiteY12" fmla="*/ 3804129 h 4675657"/>
              <a:gd name="connsiteX13" fmla="*/ 1585822 w 2619555"/>
              <a:gd name="connsiteY13" fmla="*/ 3572175 h 4675657"/>
              <a:gd name="connsiteX14" fmla="*/ 2060275 w 2619555"/>
              <a:gd name="connsiteY14" fmla="*/ 2953109 h 4675657"/>
              <a:gd name="connsiteX15" fmla="*/ 2572110 w 2619555"/>
              <a:gd name="connsiteY15" fmla="*/ 2228491 h 4675657"/>
              <a:gd name="connsiteX16" fmla="*/ 2344947 w 2619555"/>
              <a:gd name="connsiteY16" fmla="*/ 1524001 h 4675657"/>
              <a:gd name="connsiteX17" fmla="*/ 1659147 w 2619555"/>
              <a:gd name="connsiteY17" fmla="*/ 0 h 4675657"/>
              <a:gd name="connsiteX0" fmla="*/ 0 w 2619555"/>
              <a:gd name="connsiteY0" fmla="*/ 750498 h 4622021"/>
              <a:gd name="connsiteX1" fmla="*/ 1446362 w 2619555"/>
              <a:gd name="connsiteY1" fmla="*/ 2080404 h 4622021"/>
              <a:gd name="connsiteX2" fmla="*/ 1591813 w 2619555"/>
              <a:gd name="connsiteY2" fmla="*/ 2275935 h 4622021"/>
              <a:gd name="connsiteX3" fmla="*/ 1413294 w 2619555"/>
              <a:gd name="connsiteY3" fmla="*/ 2608053 h 4622021"/>
              <a:gd name="connsiteX4" fmla="*/ 1105618 w 2619555"/>
              <a:gd name="connsiteY4" fmla="*/ 3257909 h 4622021"/>
              <a:gd name="connsiteX5" fmla="*/ 655607 w 2619555"/>
              <a:gd name="connsiteY5" fmla="*/ 3874698 h 4622021"/>
              <a:gd name="connsiteX6" fmla="*/ 1272396 w 2619555"/>
              <a:gd name="connsiteY6" fmla="*/ 4518804 h 4622021"/>
              <a:gd name="connsiteX7" fmla="*/ 2052488 w 2619555"/>
              <a:gd name="connsiteY7" fmla="*/ 4494003 h 4622021"/>
              <a:gd name="connsiteX8" fmla="*/ 2402217 w 2619555"/>
              <a:gd name="connsiteY8" fmla="*/ 4457580 h 4622021"/>
              <a:gd name="connsiteX9" fmla="*/ 2415396 w 2619555"/>
              <a:gd name="connsiteY9" fmla="*/ 4191839 h 4622021"/>
              <a:gd name="connsiteX10" fmla="*/ 2007918 w 2619555"/>
              <a:gd name="connsiteY10" fmla="*/ 4102340 h 4622021"/>
              <a:gd name="connsiteX11" fmla="*/ 1655672 w 2619555"/>
              <a:gd name="connsiteY11" fmla="*/ 3943949 h 4622021"/>
              <a:gd name="connsiteX12" fmla="*/ 1501355 w 2619555"/>
              <a:gd name="connsiteY12" fmla="*/ 3804129 h 4622021"/>
              <a:gd name="connsiteX13" fmla="*/ 1585822 w 2619555"/>
              <a:gd name="connsiteY13" fmla="*/ 3572175 h 4622021"/>
              <a:gd name="connsiteX14" fmla="*/ 2060275 w 2619555"/>
              <a:gd name="connsiteY14" fmla="*/ 2953109 h 4622021"/>
              <a:gd name="connsiteX15" fmla="*/ 2572110 w 2619555"/>
              <a:gd name="connsiteY15" fmla="*/ 2228491 h 4622021"/>
              <a:gd name="connsiteX16" fmla="*/ 2344947 w 2619555"/>
              <a:gd name="connsiteY16" fmla="*/ 1524001 h 4622021"/>
              <a:gd name="connsiteX17" fmla="*/ 1659147 w 2619555"/>
              <a:gd name="connsiteY17" fmla="*/ 0 h 4622021"/>
              <a:gd name="connsiteX0" fmla="*/ 0 w 2619555"/>
              <a:gd name="connsiteY0" fmla="*/ 750498 h 4512374"/>
              <a:gd name="connsiteX1" fmla="*/ 1446362 w 2619555"/>
              <a:gd name="connsiteY1" fmla="*/ 2080404 h 4512374"/>
              <a:gd name="connsiteX2" fmla="*/ 1591813 w 2619555"/>
              <a:gd name="connsiteY2" fmla="*/ 2275935 h 4512374"/>
              <a:gd name="connsiteX3" fmla="*/ 1413294 w 2619555"/>
              <a:gd name="connsiteY3" fmla="*/ 2608053 h 4512374"/>
              <a:gd name="connsiteX4" fmla="*/ 1105618 w 2619555"/>
              <a:gd name="connsiteY4" fmla="*/ 3257909 h 4512374"/>
              <a:gd name="connsiteX5" fmla="*/ 655607 w 2619555"/>
              <a:gd name="connsiteY5" fmla="*/ 3874698 h 4512374"/>
              <a:gd name="connsiteX6" fmla="*/ 1424796 w 2619555"/>
              <a:gd name="connsiteY6" fmla="*/ 4347354 h 4512374"/>
              <a:gd name="connsiteX7" fmla="*/ 2052488 w 2619555"/>
              <a:gd name="connsiteY7" fmla="*/ 4494003 h 4512374"/>
              <a:gd name="connsiteX8" fmla="*/ 2402217 w 2619555"/>
              <a:gd name="connsiteY8" fmla="*/ 4457580 h 4512374"/>
              <a:gd name="connsiteX9" fmla="*/ 2415396 w 2619555"/>
              <a:gd name="connsiteY9" fmla="*/ 4191839 h 4512374"/>
              <a:gd name="connsiteX10" fmla="*/ 2007918 w 2619555"/>
              <a:gd name="connsiteY10" fmla="*/ 4102340 h 4512374"/>
              <a:gd name="connsiteX11" fmla="*/ 1655672 w 2619555"/>
              <a:gd name="connsiteY11" fmla="*/ 3943949 h 4512374"/>
              <a:gd name="connsiteX12" fmla="*/ 1501355 w 2619555"/>
              <a:gd name="connsiteY12" fmla="*/ 3804129 h 4512374"/>
              <a:gd name="connsiteX13" fmla="*/ 1585822 w 2619555"/>
              <a:gd name="connsiteY13" fmla="*/ 3572175 h 4512374"/>
              <a:gd name="connsiteX14" fmla="*/ 2060275 w 2619555"/>
              <a:gd name="connsiteY14" fmla="*/ 2953109 h 4512374"/>
              <a:gd name="connsiteX15" fmla="*/ 2572110 w 2619555"/>
              <a:gd name="connsiteY15" fmla="*/ 2228491 h 4512374"/>
              <a:gd name="connsiteX16" fmla="*/ 2344947 w 2619555"/>
              <a:gd name="connsiteY16" fmla="*/ 1524001 h 4512374"/>
              <a:gd name="connsiteX17" fmla="*/ 1659147 w 2619555"/>
              <a:gd name="connsiteY17" fmla="*/ 0 h 4512374"/>
              <a:gd name="connsiteX0" fmla="*/ 0 w 2619555"/>
              <a:gd name="connsiteY0" fmla="*/ 750498 h 4512374"/>
              <a:gd name="connsiteX1" fmla="*/ 1446362 w 2619555"/>
              <a:gd name="connsiteY1" fmla="*/ 2080404 h 4512374"/>
              <a:gd name="connsiteX2" fmla="*/ 1591813 w 2619555"/>
              <a:gd name="connsiteY2" fmla="*/ 2275935 h 4512374"/>
              <a:gd name="connsiteX3" fmla="*/ 1413294 w 2619555"/>
              <a:gd name="connsiteY3" fmla="*/ 2608053 h 4512374"/>
              <a:gd name="connsiteX4" fmla="*/ 1105618 w 2619555"/>
              <a:gd name="connsiteY4" fmla="*/ 3257909 h 4512374"/>
              <a:gd name="connsiteX5" fmla="*/ 655607 w 2619555"/>
              <a:gd name="connsiteY5" fmla="*/ 3874698 h 4512374"/>
              <a:gd name="connsiteX6" fmla="*/ 1424796 w 2619555"/>
              <a:gd name="connsiteY6" fmla="*/ 4347354 h 4512374"/>
              <a:gd name="connsiteX7" fmla="*/ 2052488 w 2619555"/>
              <a:gd name="connsiteY7" fmla="*/ 4494003 h 4512374"/>
              <a:gd name="connsiteX8" fmla="*/ 2402217 w 2619555"/>
              <a:gd name="connsiteY8" fmla="*/ 4457580 h 4512374"/>
              <a:gd name="connsiteX9" fmla="*/ 2415396 w 2619555"/>
              <a:gd name="connsiteY9" fmla="*/ 4191839 h 4512374"/>
              <a:gd name="connsiteX10" fmla="*/ 2007918 w 2619555"/>
              <a:gd name="connsiteY10" fmla="*/ 4102340 h 4512374"/>
              <a:gd name="connsiteX11" fmla="*/ 1655672 w 2619555"/>
              <a:gd name="connsiteY11" fmla="*/ 3943949 h 4512374"/>
              <a:gd name="connsiteX12" fmla="*/ 1501355 w 2619555"/>
              <a:gd name="connsiteY12" fmla="*/ 3804129 h 4512374"/>
              <a:gd name="connsiteX13" fmla="*/ 1585822 w 2619555"/>
              <a:gd name="connsiteY13" fmla="*/ 3572175 h 4512374"/>
              <a:gd name="connsiteX14" fmla="*/ 2060275 w 2619555"/>
              <a:gd name="connsiteY14" fmla="*/ 2953109 h 4512374"/>
              <a:gd name="connsiteX15" fmla="*/ 2572110 w 2619555"/>
              <a:gd name="connsiteY15" fmla="*/ 2228491 h 4512374"/>
              <a:gd name="connsiteX16" fmla="*/ 2344947 w 2619555"/>
              <a:gd name="connsiteY16" fmla="*/ 1524001 h 4512374"/>
              <a:gd name="connsiteX17" fmla="*/ 1659147 w 2619555"/>
              <a:gd name="connsiteY17" fmla="*/ 0 h 4512374"/>
              <a:gd name="connsiteX0" fmla="*/ 0 w 2619555"/>
              <a:gd name="connsiteY0" fmla="*/ 750498 h 4512374"/>
              <a:gd name="connsiteX1" fmla="*/ 1446362 w 2619555"/>
              <a:gd name="connsiteY1" fmla="*/ 2080404 h 4512374"/>
              <a:gd name="connsiteX2" fmla="*/ 1591813 w 2619555"/>
              <a:gd name="connsiteY2" fmla="*/ 2275935 h 4512374"/>
              <a:gd name="connsiteX3" fmla="*/ 1413294 w 2619555"/>
              <a:gd name="connsiteY3" fmla="*/ 2608053 h 4512374"/>
              <a:gd name="connsiteX4" fmla="*/ 1118318 w 2619555"/>
              <a:gd name="connsiteY4" fmla="*/ 3276959 h 4512374"/>
              <a:gd name="connsiteX5" fmla="*/ 655607 w 2619555"/>
              <a:gd name="connsiteY5" fmla="*/ 3874698 h 4512374"/>
              <a:gd name="connsiteX6" fmla="*/ 1424796 w 2619555"/>
              <a:gd name="connsiteY6" fmla="*/ 4347354 h 4512374"/>
              <a:gd name="connsiteX7" fmla="*/ 2052488 w 2619555"/>
              <a:gd name="connsiteY7" fmla="*/ 4494003 h 4512374"/>
              <a:gd name="connsiteX8" fmla="*/ 2402217 w 2619555"/>
              <a:gd name="connsiteY8" fmla="*/ 4457580 h 4512374"/>
              <a:gd name="connsiteX9" fmla="*/ 2415396 w 2619555"/>
              <a:gd name="connsiteY9" fmla="*/ 4191839 h 4512374"/>
              <a:gd name="connsiteX10" fmla="*/ 2007918 w 2619555"/>
              <a:gd name="connsiteY10" fmla="*/ 4102340 h 4512374"/>
              <a:gd name="connsiteX11" fmla="*/ 1655672 w 2619555"/>
              <a:gd name="connsiteY11" fmla="*/ 3943949 h 4512374"/>
              <a:gd name="connsiteX12" fmla="*/ 1501355 w 2619555"/>
              <a:gd name="connsiteY12" fmla="*/ 3804129 h 4512374"/>
              <a:gd name="connsiteX13" fmla="*/ 1585822 w 2619555"/>
              <a:gd name="connsiteY13" fmla="*/ 3572175 h 4512374"/>
              <a:gd name="connsiteX14" fmla="*/ 2060275 w 2619555"/>
              <a:gd name="connsiteY14" fmla="*/ 2953109 h 4512374"/>
              <a:gd name="connsiteX15" fmla="*/ 2572110 w 2619555"/>
              <a:gd name="connsiteY15" fmla="*/ 2228491 h 4512374"/>
              <a:gd name="connsiteX16" fmla="*/ 2344947 w 2619555"/>
              <a:gd name="connsiteY16" fmla="*/ 1524001 h 4512374"/>
              <a:gd name="connsiteX17" fmla="*/ 1659147 w 2619555"/>
              <a:gd name="connsiteY17" fmla="*/ 0 h 4512374"/>
              <a:gd name="connsiteX0" fmla="*/ 0 w 2619555"/>
              <a:gd name="connsiteY0" fmla="*/ 750498 h 4507941"/>
              <a:gd name="connsiteX1" fmla="*/ 1446362 w 2619555"/>
              <a:gd name="connsiteY1" fmla="*/ 2080404 h 4507941"/>
              <a:gd name="connsiteX2" fmla="*/ 1591813 w 2619555"/>
              <a:gd name="connsiteY2" fmla="*/ 2275935 h 4507941"/>
              <a:gd name="connsiteX3" fmla="*/ 1413294 w 2619555"/>
              <a:gd name="connsiteY3" fmla="*/ 2608053 h 4507941"/>
              <a:gd name="connsiteX4" fmla="*/ 1118318 w 2619555"/>
              <a:gd name="connsiteY4" fmla="*/ 3276959 h 4507941"/>
              <a:gd name="connsiteX5" fmla="*/ 655607 w 2619555"/>
              <a:gd name="connsiteY5" fmla="*/ 3874698 h 4507941"/>
              <a:gd name="connsiteX6" fmla="*/ 1424796 w 2619555"/>
              <a:gd name="connsiteY6" fmla="*/ 4347354 h 4507941"/>
              <a:gd name="connsiteX7" fmla="*/ 2052488 w 2619555"/>
              <a:gd name="connsiteY7" fmla="*/ 4494003 h 4507941"/>
              <a:gd name="connsiteX8" fmla="*/ 2402217 w 2619555"/>
              <a:gd name="connsiteY8" fmla="*/ 4457580 h 4507941"/>
              <a:gd name="connsiteX9" fmla="*/ 2415396 w 2619555"/>
              <a:gd name="connsiteY9" fmla="*/ 4191839 h 4507941"/>
              <a:gd name="connsiteX10" fmla="*/ 2007918 w 2619555"/>
              <a:gd name="connsiteY10" fmla="*/ 4102340 h 4507941"/>
              <a:gd name="connsiteX11" fmla="*/ 1655672 w 2619555"/>
              <a:gd name="connsiteY11" fmla="*/ 3943949 h 4507941"/>
              <a:gd name="connsiteX12" fmla="*/ 1501355 w 2619555"/>
              <a:gd name="connsiteY12" fmla="*/ 3804129 h 4507941"/>
              <a:gd name="connsiteX13" fmla="*/ 1585822 w 2619555"/>
              <a:gd name="connsiteY13" fmla="*/ 3572175 h 4507941"/>
              <a:gd name="connsiteX14" fmla="*/ 2060275 w 2619555"/>
              <a:gd name="connsiteY14" fmla="*/ 2953109 h 4507941"/>
              <a:gd name="connsiteX15" fmla="*/ 2572110 w 2619555"/>
              <a:gd name="connsiteY15" fmla="*/ 2228491 h 4507941"/>
              <a:gd name="connsiteX16" fmla="*/ 2344947 w 2619555"/>
              <a:gd name="connsiteY16" fmla="*/ 1524001 h 4507941"/>
              <a:gd name="connsiteX17" fmla="*/ 1659147 w 2619555"/>
              <a:gd name="connsiteY17" fmla="*/ 0 h 4507941"/>
              <a:gd name="connsiteX0" fmla="*/ 0 w 2619555"/>
              <a:gd name="connsiteY0" fmla="*/ 750498 h 4507941"/>
              <a:gd name="connsiteX1" fmla="*/ 1446362 w 2619555"/>
              <a:gd name="connsiteY1" fmla="*/ 2080404 h 4507941"/>
              <a:gd name="connsiteX2" fmla="*/ 1591813 w 2619555"/>
              <a:gd name="connsiteY2" fmla="*/ 2275935 h 4507941"/>
              <a:gd name="connsiteX3" fmla="*/ 1413294 w 2619555"/>
              <a:gd name="connsiteY3" fmla="*/ 2608053 h 4507941"/>
              <a:gd name="connsiteX4" fmla="*/ 1118318 w 2619555"/>
              <a:gd name="connsiteY4" fmla="*/ 3276959 h 4507941"/>
              <a:gd name="connsiteX5" fmla="*/ 655607 w 2619555"/>
              <a:gd name="connsiteY5" fmla="*/ 3874698 h 4507941"/>
              <a:gd name="connsiteX6" fmla="*/ 1424796 w 2619555"/>
              <a:gd name="connsiteY6" fmla="*/ 4347354 h 4507941"/>
              <a:gd name="connsiteX7" fmla="*/ 2052488 w 2619555"/>
              <a:gd name="connsiteY7" fmla="*/ 4494003 h 4507941"/>
              <a:gd name="connsiteX8" fmla="*/ 2402217 w 2619555"/>
              <a:gd name="connsiteY8" fmla="*/ 4457580 h 4507941"/>
              <a:gd name="connsiteX9" fmla="*/ 2415396 w 2619555"/>
              <a:gd name="connsiteY9" fmla="*/ 4191839 h 4507941"/>
              <a:gd name="connsiteX10" fmla="*/ 2007918 w 2619555"/>
              <a:gd name="connsiteY10" fmla="*/ 4102340 h 4507941"/>
              <a:gd name="connsiteX11" fmla="*/ 1655672 w 2619555"/>
              <a:gd name="connsiteY11" fmla="*/ 3943949 h 4507941"/>
              <a:gd name="connsiteX12" fmla="*/ 1501355 w 2619555"/>
              <a:gd name="connsiteY12" fmla="*/ 3804129 h 4507941"/>
              <a:gd name="connsiteX13" fmla="*/ 1585822 w 2619555"/>
              <a:gd name="connsiteY13" fmla="*/ 3572175 h 4507941"/>
              <a:gd name="connsiteX14" fmla="*/ 2060275 w 2619555"/>
              <a:gd name="connsiteY14" fmla="*/ 2953109 h 4507941"/>
              <a:gd name="connsiteX15" fmla="*/ 2572110 w 2619555"/>
              <a:gd name="connsiteY15" fmla="*/ 2228491 h 4507941"/>
              <a:gd name="connsiteX16" fmla="*/ 2344947 w 2619555"/>
              <a:gd name="connsiteY16" fmla="*/ 1524001 h 4507941"/>
              <a:gd name="connsiteX17" fmla="*/ 1659147 w 2619555"/>
              <a:gd name="connsiteY17" fmla="*/ 0 h 4507941"/>
              <a:gd name="connsiteX0" fmla="*/ 0 w 2619555"/>
              <a:gd name="connsiteY0" fmla="*/ 750498 h 4507941"/>
              <a:gd name="connsiteX1" fmla="*/ 1446362 w 2619555"/>
              <a:gd name="connsiteY1" fmla="*/ 2080404 h 4507941"/>
              <a:gd name="connsiteX2" fmla="*/ 1591813 w 2619555"/>
              <a:gd name="connsiteY2" fmla="*/ 2275935 h 4507941"/>
              <a:gd name="connsiteX3" fmla="*/ 1413294 w 2619555"/>
              <a:gd name="connsiteY3" fmla="*/ 2608053 h 4507941"/>
              <a:gd name="connsiteX4" fmla="*/ 1118318 w 2619555"/>
              <a:gd name="connsiteY4" fmla="*/ 3276959 h 4507941"/>
              <a:gd name="connsiteX5" fmla="*/ 655607 w 2619555"/>
              <a:gd name="connsiteY5" fmla="*/ 3874698 h 4507941"/>
              <a:gd name="connsiteX6" fmla="*/ 1424796 w 2619555"/>
              <a:gd name="connsiteY6" fmla="*/ 4347354 h 4507941"/>
              <a:gd name="connsiteX7" fmla="*/ 2052488 w 2619555"/>
              <a:gd name="connsiteY7" fmla="*/ 4494003 h 4507941"/>
              <a:gd name="connsiteX8" fmla="*/ 2402217 w 2619555"/>
              <a:gd name="connsiteY8" fmla="*/ 4457580 h 4507941"/>
              <a:gd name="connsiteX9" fmla="*/ 2415396 w 2619555"/>
              <a:gd name="connsiteY9" fmla="*/ 4191839 h 4507941"/>
              <a:gd name="connsiteX10" fmla="*/ 2007918 w 2619555"/>
              <a:gd name="connsiteY10" fmla="*/ 4102340 h 4507941"/>
              <a:gd name="connsiteX11" fmla="*/ 1655672 w 2619555"/>
              <a:gd name="connsiteY11" fmla="*/ 3943949 h 4507941"/>
              <a:gd name="connsiteX12" fmla="*/ 1501355 w 2619555"/>
              <a:gd name="connsiteY12" fmla="*/ 3804129 h 4507941"/>
              <a:gd name="connsiteX13" fmla="*/ 1585822 w 2619555"/>
              <a:gd name="connsiteY13" fmla="*/ 3572175 h 4507941"/>
              <a:gd name="connsiteX14" fmla="*/ 2060275 w 2619555"/>
              <a:gd name="connsiteY14" fmla="*/ 2953109 h 4507941"/>
              <a:gd name="connsiteX15" fmla="*/ 2572110 w 2619555"/>
              <a:gd name="connsiteY15" fmla="*/ 2228491 h 4507941"/>
              <a:gd name="connsiteX16" fmla="*/ 2344947 w 2619555"/>
              <a:gd name="connsiteY16" fmla="*/ 1524001 h 4507941"/>
              <a:gd name="connsiteX17" fmla="*/ 1659147 w 2619555"/>
              <a:gd name="connsiteY17" fmla="*/ 0 h 4507941"/>
              <a:gd name="connsiteX0" fmla="*/ 0 w 2619555"/>
              <a:gd name="connsiteY0" fmla="*/ 750498 h 4507941"/>
              <a:gd name="connsiteX1" fmla="*/ 1446362 w 2619555"/>
              <a:gd name="connsiteY1" fmla="*/ 2080404 h 4507941"/>
              <a:gd name="connsiteX2" fmla="*/ 1591813 w 2619555"/>
              <a:gd name="connsiteY2" fmla="*/ 2275935 h 4507941"/>
              <a:gd name="connsiteX3" fmla="*/ 1413294 w 2619555"/>
              <a:gd name="connsiteY3" fmla="*/ 2608053 h 4507941"/>
              <a:gd name="connsiteX4" fmla="*/ 1118318 w 2619555"/>
              <a:gd name="connsiteY4" fmla="*/ 3276959 h 4507941"/>
              <a:gd name="connsiteX5" fmla="*/ 655607 w 2619555"/>
              <a:gd name="connsiteY5" fmla="*/ 3874698 h 4507941"/>
              <a:gd name="connsiteX6" fmla="*/ 1424796 w 2619555"/>
              <a:gd name="connsiteY6" fmla="*/ 4347354 h 4507941"/>
              <a:gd name="connsiteX7" fmla="*/ 2052488 w 2619555"/>
              <a:gd name="connsiteY7" fmla="*/ 4494003 h 4507941"/>
              <a:gd name="connsiteX8" fmla="*/ 2402217 w 2619555"/>
              <a:gd name="connsiteY8" fmla="*/ 4457580 h 4507941"/>
              <a:gd name="connsiteX9" fmla="*/ 2415396 w 2619555"/>
              <a:gd name="connsiteY9" fmla="*/ 4191839 h 4507941"/>
              <a:gd name="connsiteX10" fmla="*/ 2007918 w 2619555"/>
              <a:gd name="connsiteY10" fmla="*/ 4102340 h 4507941"/>
              <a:gd name="connsiteX11" fmla="*/ 1655672 w 2619555"/>
              <a:gd name="connsiteY11" fmla="*/ 3943949 h 4507941"/>
              <a:gd name="connsiteX12" fmla="*/ 1501355 w 2619555"/>
              <a:gd name="connsiteY12" fmla="*/ 3804129 h 4507941"/>
              <a:gd name="connsiteX13" fmla="*/ 1585822 w 2619555"/>
              <a:gd name="connsiteY13" fmla="*/ 3572175 h 4507941"/>
              <a:gd name="connsiteX14" fmla="*/ 2060275 w 2619555"/>
              <a:gd name="connsiteY14" fmla="*/ 2953109 h 4507941"/>
              <a:gd name="connsiteX15" fmla="*/ 2572110 w 2619555"/>
              <a:gd name="connsiteY15" fmla="*/ 2228491 h 4507941"/>
              <a:gd name="connsiteX16" fmla="*/ 2344947 w 2619555"/>
              <a:gd name="connsiteY16" fmla="*/ 1524001 h 4507941"/>
              <a:gd name="connsiteX17" fmla="*/ 1659147 w 2619555"/>
              <a:gd name="connsiteY17" fmla="*/ 0 h 4507941"/>
              <a:gd name="connsiteX0" fmla="*/ 0 w 2619555"/>
              <a:gd name="connsiteY0" fmla="*/ 750498 h 4507941"/>
              <a:gd name="connsiteX1" fmla="*/ 1433662 w 2619555"/>
              <a:gd name="connsiteY1" fmla="*/ 2086754 h 4507941"/>
              <a:gd name="connsiteX2" fmla="*/ 1591813 w 2619555"/>
              <a:gd name="connsiteY2" fmla="*/ 2275935 h 4507941"/>
              <a:gd name="connsiteX3" fmla="*/ 1413294 w 2619555"/>
              <a:gd name="connsiteY3" fmla="*/ 2608053 h 4507941"/>
              <a:gd name="connsiteX4" fmla="*/ 1118318 w 2619555"/>
              <a:gd name="connsiteY4" fmla="*/ 3276959 h 4507941"/>
              <a:gd name="connsiteX5" fmla="*/ 655607 w 2619555"/>
              <a:gd name="connsiteY5" fmla="*/ 3874698 h 4507941"/>
              <a:gd name="connsiteX6" fmla="*/ 1424796 w 2619555"/>
              <a:gd name="connsiteY6" fmla="*/ 4347354 h 4507941"/>
              <a:gd name="connsiteX7" fmla="*/ 2052488 w 2619555"/>
              <a:gd name="connsiteY7" fmla="*/ 4494003 h 4507941"/>
              <a:gd name="connsiteX8" fmla="*/ 2402217 w 2619555"/>
              <a:gd name="connsiteY8" fmla="*/ 4457580 h 4507941"/>
              <a:gd name="connsiteX9" fmla="*/ 2415396 w 2619555"/>
              <a:gd name="connsiteY9" fmla="*/ 4191839 h 4507941"/>
              <a:gd name="connsiteX10" fmla="*/ 2007918 w 2619555"/>
              <a:gd name="connsiteY10" fmla="*/ 4102340 h 4507941"/>
              <a:gd name="connsiteX11" fmla="*/ 1655672 w 2619555"/>
              <a:gd name="connsiteY11" fmla="*/ 3943949 h 4507941"/>
              <a:gd name="connsiteX12" fmla="*/ 1501355 w 2619555"/>
              <a:gd name="connsiteY12" fmla="*/ 3804129 h 4507941"/>
              <a:gd name="connsiteX13" fmla="*/ 1585822 w 2619555"/>
              <a:gd name="connsiteY13" fmla="*/ 3572175 h 4507941"/>
              <a:gd name="connsiteX14" fmla="*/ 2060275 w 2619555"/>
              <a:gd name="connsiteY14" fmla="*/ 2953109 h 4507941"/>
              <a:gd name="connsiteX15" fmla="*/ 2572110 w 2619555"/>
              <a:gd name="connsiteY15" fmla="*/ 2228491 h 4507941"/>
              <a:gd name="connsiteX16" fmla="*/ 2344947 w 2619555"/>
              <a:gd name="connsiteY16" fmla="*/ 1524001 h 4507941"/>
              <a:gd name="connsiteX17" fmla="*/ 1659147 w 2619555"/>
              <a:gd name="connsiteY17" fmla="*/ 0 h 4507941"/>
              <a:gd name="connsiteX0" fmla="*/ 0 w 2619555"/>
              <a:gd name="connsiteY0" fmla="*/ 750498 h 4507941"/>
              <a:gd name="connsiteX1" fmla="*/ 1433662 w 2619555"/>
              <a:gd name="connsiteY1" fmla="*/ 2086754 h 4507941"/>
              <a:gd name="connsiteX2" fmla="*/ 1591813 w 2619555"/>
              <a:gd name="connsiteY2" fmla="*/ 2275935 h 4507941"/>
              <a:gd name="connsiteX3" fmla="*/ 1413294 w 2619555"/>
              <a:gd name="connsiteY3" fmla="*/ 2608053 h 4507941"/>
              <a:gd name="connsiteX4" fmla="*/ 1118318 w 2619555"/>
              <a:gd name="connsiteY4" fmla="*/ 3276959 h 4507941"/>
              <a:gd name="connsiteX5" fmla="*/ 655607 w 2619555"/>
              <a:gd name="connsiteY5" fmla="*/ 3874698 h 4507941"/>
              <a:gd name="connsiteX6" fmla="*/ 1424796 w 2619555"/>
              <a:gd name="connsiteY6" fmla="*/ 4347354 h 4507941"/>
              <a:gd name="connsiteX7" fmla="*/ 2052488 w 2619555"/>
              <a:gd name="connsiteY7" fmla="*/ 4494003 h 4507941"/>
              <a:gd name="connsiteX8" fmla="*/ 2402217 w 2619555"/>
              <a:gd name="connsiteY8" fmla="*/ 4457580 h 4507941"/>
              <a:gd name="connsiteX9" fmla="*/ 2415396 w 2619555"/>
              <a:gd name="connsiteY9" fmla="*/ 4191839 h 4507941"/>
              <a:gd name="connsiteX10" fmla="*/ 2007918 w 2619555"/>
              <a:gd name="connsiteY10" fmla="*/ 4102340 h 4507941"/>
              <a:gd name="connsiteX11" fmla="*/ 1655672 w 2619555"/>
              <a:gd name="connsiteY11" fmla="*/ 3943949 h 4507941"/>
              <a:gd name="connsiteX12" fmla="*/ 1501355 w 2619555"/>
              <a:gd name="connsiteY12" fmla="*/ 3804129 h 4507941"/>
              <a:gd name="connsiteX13" fmla="*/ 1585822 w 2619555"/>
              <a:gd name="connsiteY13" fmla="*/ 3572175 h 4507941"/>
              <a:gd name="connsiteX14" fmla="*/ 2060275 w 2619555"/>
              <a:gd name="connsiteY14" fmla="*/ 2953109 h 4507941"/>
              <a:gd name="connsiteX15" fmla="*/ 2572110 w 2619555"/>
              <a:gd name="connsiteY15" fmla="*/ 2228491 h 4507941"/>
              <a:gd name="connsiteX16" fmla="*/ 2344947 w 2619555"/>
              <a:gd name="connsiteY16" fmla="*/ 1524001 h 4507941"/>
              <a:gd name="connsiteX17" fmla="*/ 1659147 w 2619555"/>
              <a:gd name="connsiteY17" fmla="*/ 0 h 4507941"/>
              <a:gd name="connsiteX0" fmla="*/ 0 w 2619555"/>
              <a:gd name="connsiteY0" fmla="*/ 750498 h 4507941"/>
              <a:gd name="connsiteX1" fmla="*/ 1430549 w 2619555"/>
              <a:gd name="connsiteY1" fmla="*/ 2057402 h 4507941"/>
              <a:gd name="connsiteX2" fmla="*/ 1591813 w 2619555"/>
              <a:gd name="connsiteY2" fmla="*/ 2275935 h 4507941"/>
              <a:gd name="connsiteX3" fmla="*/ 1413294 w 2619555"/>
              <a:gd name="connsiteY3" fmla="*/ 2608053 h 4507941"/>
              <a:gd name="connsiteX4" fmla="*/ 1118318 w 2619555"/>
              <a:gd name="connsiteY4" fmla="*/ 3276959 h 4507941"/>
              <a:gd name="connsiteX5" fmla="*/ 655607 w 2619555"/>
              <a:gd name="connsiteY5" fmla="*/ 3874698 h 4507941"/>
              <a:gd name="connsiteX6" fmla="*/ 1424796 w 2619555"/>
              <a:gd name="connsiteY6" fmla="*/ 4347354 h 4507941"/>
              <a:gd name="connsiteX7" fmla="*/ 2052488 w 2619555"/>
              <a:gd name="connsiteY7" fmla="*/ 4494003 h 4507941"/>
              <a:gd name="connsiteX8" fmla="*/ 2402217 w 2619555"/>
              <a:gd name="connsiteY8" fmla="*/ 4457580 h 4507941"/>
              <a:gd name="connsiteX9" fmla="*/ 2415396 w 2619555"/>
              <a:gd name="connsiteY9" fmla="*/ 4191839 h 4507941"/>
              <a:gd name="connsiteX10" fmla="*/ 2007918 w 2619555"/>
              <a:gd name="connsiteY10" fmla="*/ 4102340 h 4507941"/>
              <a:gd name="connsiteX11" fmla="*/ 1655672 w 2619555"/>
              <a:gd name="connsiteY11" fmla="*/ 3943949 h 4507941"/>
              <a:gd name="connsiteX12" fmla="*/ 1501355 w 2619555"/>
              <a:gd name="connsiteY12" fmla="*/ 3804129 h 4507941"/>
              <a:gd name="connsiteX13" fmla="*/ 1585822 w 2619555"/>
              <a:gd name="connsiteY13" fmla="*/ 3572175 h 4507941"/>
              <a:gd name="connsiteX14" fmla="*/ 2060275 w 2619555"/>
              <a:gd name="connsiteY14" fmla="*/ 2953109 h 4507941"/>
              <a:gd name="connsiteX15" fmla="*/ 2572110 w 2619555"/>
              <a:gd name="connsiteY15" fmla="*/ 2228491 h 4507941"/>
              <a:gd name="connsiteX16" fmla="*/ 2344947 w 2619555"/>
              <a:gd name="connsiteY16" fmla="*/ 1524001 h 4507941"/>
              <a:gd name="connsiteX17" fmla="*/ 1659147 w 2619555"/>
              <a:gd name="connsiteY17" fmla="*/ 0 h 45079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619555" h="4507941">
                <a:moveTo>
                  <a:pt x="0" y="750498"/>
                </a:moveTo>
                <a:cubicBezTo>
                  <a:pt x="498175" y="1138687"/>
                  <a:pt x="1198355" y="1787347"/>
                  <a:pt x="1430549" y="2057402"/>
                </a:cubicBezTo>
                <a:cubicBezTo>
                  <a:pt x="1499440" y="2130008"/>
                  <a:pt x="1594689" y="2184160"/>
                  <a:pt x="1591813" y="2275935"/>
                </a:cubicBezTo>
                <a:cubicBezTo>
                  <a:pt x="1588937" y="2367710"/>
                  <a:pt x="1413294" y="2608053"/>
                  <a:pt x="1413294" y="2608053"/>
                </a:cubicBezTo>
                <a:cubicBezTo>
                  <a:pt x="1338532" y="2741762"/>
                  <a:pt x="1244599" y="3065852"/>
                  <a:pt x="1118318" y="3276959"/>
                </a:cubicBezTo>
                <a:cubicBezTo>
                  <a:pt x="992037" y="3488066"/>
                  <a:pt x="646861" y="3578824"/>
                  <a:pt x="655607" y="3874698"/>
                </a:cubicBezTo>
                <a:cubicBezTo>
                  <a:pt x="661197" y="4063821"/>
                  <a:pt x="968966" y="4064072"/>
                  <a:pt x="1424796" y="4347354"/>
                </a:cubicBezTo>
                <a:cubicBezTo>
                  <a:pt x="1627519" y="4473339"/>
                  <a:pt x="1807035" y="4494682"/>
                  <a:pt x="2052488" y="4494003"/>
                </a:cubicBezTo>
                <a:cubicBezTo>
                  <a:pt x="2216423" y="4493550"/>
                  <a:pt x="2341732" y="4507941"/>
                  <a:pt x="2402217" y="4457580"/>
                </a:cubicBezTo>
                <a:cubicBezTo>
                  <a:pt x="2462702" y="4407219"/>
                  <a:pt x="2481112" y="4251045"/>
                  <a:pt x="2415396" y="4191839"/>
                </a:cubicBezTo>
                <a:cubicBezTo>
                  <a:pt x="2349680" y="4132633"/>
                  <a:pt x="2134539" y="4143655"/>
                  <a:pt x="2007918" y="4102340"/>
                </a:cubicBezTo>
                <a:cubicBezTo>
                  <a:pt x="1881297" y="4061025"/>
                  <a:pt x="1740099" y="3993651"/>
                  <a:pt x="1655672" y="3943949"/>
                </a:cubicBezTo>
                <a:cubicBezTo>
                  <a:pt x="1571245" y="3894247"/>
                  <a:pt x="1512997" y="3866091"/>
                  <a:pt x="1501355" y="3804129"/>
                </a:cubicBezTo>
                <a:cubicBezTo>
                  <a:pt x="1489713" y="3742167"/>
                  <a:pt x="1492669" y="3714012"/>
                  <a:pt x="1585822" y="3572175"/>
                </a:cubicBezTo>
                <a:cubicBezTo>
                  <a:pt x="1678975" y="3430338"/>
                  <a:pt x="1895894" y="3177056"/>
                  <a:pt x="2060275" y="2953109"/>
                </a:cubicBezTo>
                <a:cubicBezTo>
                  <a:pt x="2224656" y="2729162"/>
                  <a:pt x="2543715" y="2415876"/>
                  <a:pt x="2572110" y="2228491"/>
                </a:cubicBezTo>
                <a:cubicBezTo>
                  <a:pt x="2619555" y="1990306"/>
                  <a:pt x="2497108" y="1895416"/>
                  <a:pt x="2344947" y="1524001"/>
                </a:cubicBezTo>
                <a:cubicBezTo>
                  <a:pt x="2192786" y="1152586"/>
                  <a:pt x="1912907" y="501770"/>
                  <a:pt x="1659147" y="0"/>
                </a:cubicBezTo>
              </a:path>
            </a:pathLst>
          </a:custGeom>
          <a:ln w="38100">
            <a:solidFill>
              <a:srgbClr val="FF388C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3" name="Group 342">
            <a:extLst>
              <a:ext uri="{FF2B5EF4-FFF2-40B4-BE49-F238E27FC236}">
                <a16:creationId xmlns:a16="http://schemas.microsoft.com/office/drawing/2014/main" id="{A6B68073-288D-4994-8851-AF3948ADC651}"/>
              </a:ext>
            </a:extLst>
          </p:cNvPr>
          <p:cNvGrpSpPr/>
          <p:nvPr/>
        </p:nvGrpSpPr>
        <p:grpSpPr>
          <a:xfrm>
            <a:off x="5423781" y="1946356"/>
            <a:ext cx="1016023" cy="2798682"/>
            <a:chOff x="4566920" y="3754120"/>
            <a:chExt cx="1016023" cy="2798682"/>
          </a:xfrm>
          <a:effectLst>
            <a:outerShdw dir="5400000" algn="ctr" rotWithShape="0">
              <a:srgbClr val="000000"/>
            </a:outerShdw>
          </a:effectLst>
          <a:scene3d>
            <a:camera prst="orthographicFront"/>
            <a:lightRig rig="flat" dir="t"/>
          </a:scene3d>
        </p:grpSpPr>
        <p:cxnSp>
          <p:nvCxnSpPr>
            <p:cNvPr id="344" name="Straight Connector 343">
              <a:extLst>
                <a:ext uri="{FF2B5EF4-FFF2-40B4-BE49-F238E27FC236}">
                  <a16:creationId xmlns:a16="http://schemas.microsoft.com/office/drawing/2014/main" id="{F70C77B7-BDBE-4D6C-8571-46C96C754B02}"/>
                </a:ext>
              </a:extLst>
            </p:cNvPr>
            <p:cNvCxnSpPr>
              <a:cxnSpLocks/>
            </p:cNvCxnSpPr>
            <p:nvPr/>
          </p:nvCxnSpPr>
          <p:spPr>
            <a:xfrm>
              <a:off x="4566920" y="3754120"/>
              <a:ext cx="815363" cy="1256902"/>
            </a:xfrm>
            <a:prstGeom prst="line">
              <a:avLst/>
            </a:prstGeom>
            <a:ln w="101600">
              <a:solidFill>
                <a:schemeClr val="tx2">
                  <a:lumMod val="40000"/>
                  <a:lumOff val="60000"/>
                </a:schemeClr>
              </a:solidFill>
              <a:headEnd type="oval" w="med" len="med"/>
              <a:tailEnd type="oval" w="med" len="med"/>
            </a:ln>
            <a:sp3d contourW="12700" prstMaterial="matte">
              <a:bevelT w="152400" h="50800" prst="softRound"/>
              <a:contourClr>
                <a:schemeClr val="accent1"/>
              </a:contourClr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Connector 344">
              <a:extLst>
                <a:ext uri="{FF2B5EF4-FFF2-40B4-BE49-F238E27FC236}">
                  <a16:creationId xmlns:a16="http://schemas.microsoft.com/office/drawing/2014/main" id="{0DD3F774-91CF-4FC2-9AFB-309A76174E8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92343" y="5008482"/>
              <a:ext cx="789940" cy="1198880"/>
            </a:xfrm>
            <a:prstGeom prst="line">
              <a:avLst/>
            </a:prstGeom>
            <a:ln w="76200">
              <a:solidFill>
                <a:schemeClr val="tx2">
                  <a:lumMod val="40000"/>
                  <a:lumOff val="60000"/>
                </a:schemeClr>
              </a:solidFill>
              <a:headEnd type="oval" w="med" len="med"/>
              <a:tailEnd type="oval" w="med" len="med"/>
            </a:ln>
            <a:sp3d contourW="12700" prstMaterial="matte">
              <a:bevelT w="152400" h="50800" prst="softRound"/>
              <a:contourClr>
                <a:schemeClr val="accent1"/>
              </a:contourClr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Straight Connector 345">
              <a:extLst>
                <a:ext uri="{FF2B5EF4-FFF2-40B4-BE49-F238E27FC236}">
                  <a16:creationId xmlns:a16="http://schemas.microsoft.com/office/drawing/2014/main" id="{0EA453F3-AF38-41A0-B690-32A92059224B}"/>
                </a:ext>
              </a:extLst>
            </p:cNvPr>
            <p:cNvCxnSpPr>
              <a:cxnSpLocks/>
            </p:cNvCxnSpPr>
            <p:nvPr/>
          </p:nvCxnSpPr>
          <p:spPr>
            <a:xfrm>
              <a:off x="4592343" y="6209902"/>
              <a:ext cx="546100" cy="335280"/>
            </a:xfrm>
            <a:prstGeom prst="line">
              <a:avLst/>
            </a:prstGeom>
            <a:ln w="57150">
              <a:solidFill>
                <a:schemeClr val="tx2">
                  <a:lumMod val="40000"/>
                  <a:lumOff val="60000"/>
                </a:schemeClr>
              </a:solidFill>
              <a:headEnd type="oval" w="med" len="med"/>
              <a:tailEnd type="oval" w="med" len="med"/>
            </a:ln>
            <a:sp3d contourW="12700" prstMaterial="matte">
              <a:bevelT w="152400" h="50800" prst="softRound"/>
              <a:contourClr>
                <a:schemeClr val="accent1"/>
              </a:contourClr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346">
              <a:extLst>
                <a:ext uri="{FF2B5EF4-FFF2-40B4-BE49-F238E27FC236}">
                  <a16:creationId xmlns:a16="http://schemas.microsoft.com/office/drawing/2014/main" id="{B0245311-3460-4F0A-93AF-26B007113D6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138443" y="6547722"/>
              <a:ext cx="444500" cy="5080"/>
            </a:xfrm>
            <a:prstGeom prst="line">
              <a:avLst/>
            </a:prstGeom>
            <a:ln w="38100">
              <a:solidFill>
                <a:schemeClr val="tx2">
                  <a:lumMod val="40000"/>
                  <a:lumOff val="60000"/>
                </a:schemeClr>
              </a:solidFill>
              <a:headEnd type="oval" w="med" len="med"/>
              <a:tailEnd type="oval" w="med" len="med"/>
            </a:ln>
            <a:sp3d contourW="12700" prstMaterial="matte">
              <a:bevelT w="152400" h="50800" prst="softRound"/>
              <a:contourClr>
                <a:schemeClr val="accent1"/>
              </a:contourClr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C598F93F-4C65-4B02-A3B7-FF901CACBFE6}"/>
              </a:ext>
            </a:extLst>
          </p:cNvPr>
          <p:cNvCxnSpPr/>
          <p:nvPr/>
        </p:nvCxnSpPr>
        <p:spPr>
          <a:xfrm flipV="1">
            <a:off x="283234" y="1638300"/>
            <a:ext cx="1085850" cy="628650"/>
          </a:xfrm>
          <a:prstGeom prst="line">
            <a:avLst/>
          </a:prstGeom>
          <a:ln w="12700">
            <a:solidFill>
              <a:srgbClr val="FF388C"/>
            </a:solidFill>
            <a:prstDash val="sysDash"/>
            <a:headEnd type="oval" w="lg" len="lg"/>
            <a:tailEnd type="oval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C7E0411C-8E01-4879-8D5E-74497AB9EFCB}"/>
              </a:ext>
            </a:extLst>
          </p:cNvPr>
          <p:cNvCxnSpPr/>
          <p:nvPr/>
        </p:nvCxnSpPr>
        <p:spPr>
          <a:xfrm flipV="1">
            <a:off x="1140484" y="2667000"/>
            <a:ext cx="685800" cy="400050"/>
          </a:xfrm>
          <a:prstGeom prst="line">
            <a:avLst/>
          </a:prstGeom>
          <a:ln w="12700">
            <a:solidFill>
              <a:srgbClr val="FF388C"/>
            </a:solidFill>
            <a:prstDash val="sysDash"/>
            <a:headEnd type="oval" w="lg" len="lg"/>
            <a:tailEnd type="oval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DDA3C954-52DB-43BB-A49B-567421C626C3}"/>
              </a:ext>
            </a:extLst>
          </p:cNvPr>
          <p:cNvCxnSpPr/>
          <p:nvPr/>
        </p:nvCxnSpPr>
        <p:spPr>
          <a:xfrm>
            <a:off x="1140485" y="3467100"/>
            <a:ext cx="470140" cy="281437"/>
          </a:xfrm>
          <a:prstGeom prst="line">
            <a:avLst/>
          </a:prstGeom>
          <a:ln w="12700">
            <a:solidFill>
              <a:srgbClr val="FF388C"/>
            </a:solidFill>
            <a:prstDash val="sysDash"/>
            <a:headEnd type="oval" w="lg" len="lg"/>
            <a:tailEnd type="oval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C2E3C47E-F71D-48D9-9C30-336284D77437}"/>
              </a:ext>
            </a:extLst>
          </p:cNvPr>
          <p:cNvCxnSpPr/>
          <p:nvPr/>
        </p:nvCxnSpPr>
        <p:spPr>
          <a:xfrm>
            <a:off x="911884" y="3981450"/>
            <a:ext cx="342900" cy="228600"/>
          </a:xfrm>
          <a:prstGeom prst="line">
            <a:avLst/>
          </a:prstGeom>
          <a:ln w="12700">
            <a:solidFill>
              <a:srgbClr val="FF388C"/>
            </a:solidFill>
            <a:prstDash val="sysDash"/>
            <a:headEnd type="oval" w="lg" len="lg"/>
            <a:tailEnd type="oval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0F7DFAA4-581B-45D9-B42D-60EDC977FE59}"/>
              </a:ext>
            </a:extLst>
          </p:cNvPr>
          <p:cNvCxnSpPr/>
          <p:nvPr/>
        </p:nvCxnSpPr>
        <p:spPr>
          <a:xfrm flipH="1">
            <a:off x="1140484" y="4495800"/>
            <a:ext cx="171450" cy="285750"/>
          </a:xfrm>
          <a:prstGeom prst="line">
            <a:avLst/>
          </a:prstGeom>
          <a:ln w="12700">
            <a:solidFill>
              <a:srgbClr val="FF388C"/>
            </a:solidFill>
            <a:prstDash val="sysDash"/>
            <a:headEnd type="oval" w="lg" len="lg"/>
            <a:tailEnd type="oval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3966E3CE-DB3D-4AA4-B592-E1691214DB89}"/>
              </a:ext>
            </a:extLst>
          </p:cNvPr>
          <p:cNvCxnSpPr/>
          <p:nvPr/>
        </p:nvCxnSpPr>
        <p:spPr>
          <a:xfrm>
            <a:off x="1597684" y="4610100"/>
            <a:ext cx="0" cy="285750"/>
          </a:xfrm>
          <a:prstGeom prst="line">
            <a:avLst/>
          </a:prstGeom>
          <a:ln w="12700">
            <a:solidFill>
              <a:srgbClr val="FF388C"/>
            </a:solidFill>
            <a:prstDash val="sysDash"/>
            <a:headEnd type="oval" w="lg" len="lg"/>
            <a:tailEnd type="oval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239C2841-D524-4A41-B3B9-45C4B18B0FA3}"/>
              </a:ext>
            </a:extLst>
          </p:cNvPr>
          <p:cNvCxnSpPr/>
          <p:nvPr/>
        </p:nvCxnSpPr>
        <p:spPr>
          <a:xfrm>
            <a:off x="1883434" y="4658678"/>
            <a:ext cx="0" cy="188595"/>
          </a:xfrm>
          <a:prstGeom prst="line">
            <a:avLst/>
          </a:prstGeom>
          <a:ln w="12700">
            <a:solidFill>
              <a:srgbClr val="FF388C"/>
            </a:solidFill>
            <a:prstDash val="sysDash"/>
            <a:headEnd type="oval" w="lg" len="lg"/>
            <a:tailEnd type="oval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8E311AA6-2C78-4A16-B98E-CAAB4E92B8FD}"/>
              </a:ext>
            </a:extLst>
          </p:cNvPr>
          <p:cNvCxnSpPr/>
          <p:nvPr/>
        </p:nvCxnSpPr>
        <p:spPr>
          <a:xfrm flipV="1">
            <a:off x="1254784" y="3181350"/>
            <a:ext cx="742950" cy="57150"/>
          </a:xfrm>
          <a:prstGeom prst="line">
            <a:avLst/>
          </a:prstGeom>
          <a:ln w="12700">
            <a:solidFill>
              <a:srgbClr val="FF388C"/>
            </a:solidFill>
            <a:prstDash val="sysDash"/>
            <a:headEnd type="oval" w="lg" len="lg"/>
            <a:tailEnd type="oval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359ECFBA-4913-46EA-AF9C-8010B50144BC}"/>
              </a:ext>
            </a:extLst>
          </p:cNvPr>
          <p:cNvCxnSpPr/>
          <p:nvPr/>
        </p:nvCxnSpPr>
        <p:spPr>
          <a:xfrm flipV="1">
            <a:off x="568984" y="4381500"/>
            <a:ext cx="628650" cy="57150"/>
          </a:xfrm>
          <a:prstGeom prst="line">
            <a:avLst/>
          </a:prstGeom>
          <a:ln w="12700">
            <a:solidFill>
              <a:srgbClr val="FF388C"/>
            </a:solidFill>
            <a:prstDash val="sysDash"/>
            <a:headEnd type="oval" w="lg" len="lg"/>
            <a:tailEnd type="oval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Freeform 209">
            <a:extLst>
              <a:ext uri="{FF2B5EF4-FFF2-40B4-BE49-F238E27FC236}">
                <a16:creationId xmlns:a16="http://schemas.microsoft.com/office/drawing/2014/main" id="{87B1FFE6-9B42-4D76-957F-F63008D79000}"/>
              </a:ext>
            </a:extLst>
          </p:cNvPr>
          <p:cNvSpPr/>
          <p:nvPr/>
        </p:nvSpPr>
        <p:spPr>
          <a:xfrm>
            <a:off x="2307829" y="1524000"/>
            <a:ext cx="1964666" cy="3380956"/>
          </a:xfrm>
          <a:custGeom>
            <a:avLst/>
            <a:gdLst>
              <a:gd name="connsiteX0" fmla="*/ 0 w 2830902"/>
              <a:gd name="connsiteY0" fmla="*/ 983411 h 4573438"/>
              <a:gd name="connsiteX1" fmla="*/ 1224951 w 2830902"/>
              <a:gd name="connsiteY1" fmla="*/ 1975449 h 4573438"/>
              <a:gd name="connsiteX2" fmla="*/ 1371600 w 2830902"/>
              <a:gd name="connsiteY2" fmla="*/ 2277373 h 4573438"/>
              <a:gd name="connsiteX3" fmla="*/ 1250830 w 2830902"/>
              <a:gd name="connsiteY3" fmla="*/ 2493034 h 4573438"/>
              <a:gd name="connsiteX4" fmla="*/ 923026 w 2830902"/>
              <a:gd name="connsiteY4" fmla="*/ 3079630 h 4573438"/>
              <a:gd name="connsiteX5" fmla="*/ 405441 w 2830902"/>
              <a:gd name="connsiteY5" fmla="*/ 3778370 h 4573438"/>
              <a:gd name="connsiteX6" fmla="*/ 1250830 w 2830902"/>
              <a:gd name="connsiteY6" fmla="*/ 4425351 h 4573438"/>
              <a:gd name="connsiteX7" fmla="*/ 2113472 w 2830902"/>
              <a:gd name="connsiteY7" fmla="*/ 4572000 h 4573438"/>
              <a:gd name="connsiteX8" fmla="*/ 2596551 w 2830902"/>
              <a:gd name="connsiteY8" fmla="*/ 4433977 h 4573438"/>
              <a:gd name="connsiteX9" fmla="*/ 2622430 w 2830902"/>
              <a:gd name="connsiteY9" fmla="*/ 4028536 h 4573438"/>
              <a:gd name="connsiteX10" fmla="*/ 1992702 w 2830902"/>
              <a:gd name="connsiteY10" fmla="*/ 3881887 h 4573438"/>
              <a:gd name="connsiteX11" fmla="*/ 1716656 w 2830902"/>
              <a:gd name="connsiteY11" fmla="*/ 3786996 h 4573438"/>
              <a:gd name="connsiteX12" fmla="*/ 1613139 w 2830902"/>
              <a:gd name="connsiteY12" fmla="*/ 3666226 h 4573438"/>
              <a:gd name="connsiteX13" fmla="*/ 1716656 w 2830902"/>
              <a:gd name="connsiteY13" fmla="*/ 3485072 h 4573438"/>
              <a:gd name="connsiteX14" fmla="*/ 2173856 w 2830902"/>
              <a:gd name="connsiteY14" fmla="*/ 2941607 h 4573438"/>
              <a:gd name="connsiteX15" fmla="*/ 2777706 w 2830902"/>
              <a:gd name="connsiteY15" fmla="*/ 2053087 h 4573438"/>
              <a:gd name="connsiteX16" fmla="*/ 2493034 w 2830902"/>
              <a:gd name="connsiteY16" fmla="*/ 1345721 h 4573438"/>
              <a:gd name="connsiteX17" fmla="*/ 1940943 w 2830902"/>
              <a:gd name="connsiteY17" fmla="*/ 0 h 4573438"/>
              <a:gd name="connsiteX0" fmla="*/ 0 w 2830902"/>
              <a:gd name="connsiteY0" fmla="*/ 1076864 h 4666891"/>
              <a:gd name="connsiteX1" fmla="*/ 1224951 w 2830902"/>
              <a:gd name="connsiteY1" fmla="*/ 2068902 h 4666891"/>
              <a:gd name="connsiteX2" fmla="*/ 1371600 w 2830902"/>
              <a:gd name="connsiteY2" fmla="*/ 2370826 h 4666891"/>
              <a:gd name="connsiteX3" fmla="*/ 1250830 w 2830902"/>
              <a:gd name="connsiteY3" fmla="*/ 2586487 h 4666891"/>
              <a:gd name="connsiteX4" fmla="*/ 923026 w 2830902"/>
              <a:gd name="connsiteY4" fmla="*/ 3173083 h 4666891"/>
              <a:gd name="connsiteX5" fmla="*/ 405441 w 2830902"/>
              <a:gd name="connsiteY5" fmla="*/ 3871823 h 4666891"/>
              <a:gd name="connsiteX6" fmla="*/ 1250830 w 2830902"/>
              <a:gd name="connsiteY6" fmla="*/ 4518804 h 4666891"/>
              <a:gd name="connsiteX7" fmla="*/ 2113472 w 2830902"/>
              <a:gd name="connsiteY7" fmla="*/ 4665453 h 4666891"/>
              <a:gd name="connsiteX8" fmla="*/ 2596551 w 2830902"/>
              <a:gd name="connsiteY8" fmla="*/ 4527430 h 4666891"/>
              <a:gd name="connsiteX9" fmla="*/ 2622430 w 2830902"/>
              <a:gd name="connsiteY9" fmla="*/ 4121989 h 4666891"/>
              <a:gd name="connsiteX10" fmla="*/ 1992702 w 2830902"/>
              <a:gd name="connsiteY10" fmla="*/ 3975340 h 4666891"/>
              <a:gd name="connsiteX11" fmla="*/ 1716656 w 2830902"/>
              <a:gd name="connsiteY11" fmla="*/ 3880449 h 4666891"/>
              <a:gd name="connsiteX12" fmla="*/ 1613139 w 2830902"/>
              <a:gd name="connsiteY12" fmla="*/ 3759679 h 4666891"/>
              <a:gd name="connsiteX13" fmla="*/ 1716656 w 2830902"/>
              <a:gd name="connsiteY13" fmla="*/ 3578525 h 4666891"/>
              <a:gd name="connsiteX14" fmla="*/ 2173856 w 2830902"/>
              <a:gd name="connsiteY14" fmla="*/ 3035060 h 4666891"/>
              <a:gd name="connsiteX15" fmla="*/ 2777706 w 2830902"/>
              <a:gd name="connsiteY15" fmla="*/ 2146540 h 4666891"/>
              <a:gd name="connsiteX16" fmla="*/ 2493034 w 2830902"/>
              <a:gd name="connsiteY16" fmla="*/ 1439174 h 4666891"/>
              <a:gd name="connsiteX17" fmla="*/ 1637581 w 2830902"/>
              <a:gd name="connsiteY17" fmla="*/ 0 h 4666891"/>
              <a:gd name="connsiteX0" fmla="*/ 0 w 2830902"/>
              <a:gd name="connsiteY0" fmla="*/ 1076864 h 4666891"/>
              <a:gd name="connsiteX1" fmla="*/ 1224951 w 2830902"/>
              <a:gd name="connsiteY1" fmla="*/ 2068902 h 4666891"/>
              <a:gd name="connsiteX2" fmla="*/ 1371600 w 2830902"/>
              <a:gd name="connsiteY2" fmla="*/ 2370826 h 4666891"/>
              <a:gd name="connsiteX3" fmla="*/ 1250830 w 2830902"/>
              <a:gd name="connsiteY3" fmla="*/ 2586487 h 4666891"/>
              <a:gd name="connsiteX4" fmla="*/ 923026 w 2830902"/>
              <a:gd name="connsiteY4" fmla="*/ 3173083 h 4666891"/>
              <a:gd name="connsiteX5" fmla="*/ 405441 w 2830902"/>
              <a:gd name="connsiteY5" fmla="*/ 3871823 h 4666891"/>
              <a:gd name="connsiteX6" fmla="*/ 1250830 w 2830902"/>
              <a:gd name="connsiteY6" fmla="*/ 4518804 h 4666891"/>
              <a:gd name="connsiteX7" fmla="*/ 2113472 w 2830902"/>
              <a:gd name="connsiteY7" fmla="*/ 4665453 h 4666891"/>
              <a:gd name="connsiteX8" fmla="*/ 2596551 w 2830902"/>
              <a:gd name="connsiteY8" fmla="*/ 4527430 h 4666891"/>
              <a:gd name="connsiteX9" fmla="*/ 2622430 w 2830902"/>
              <a:gd name="connsiteY9" fmla="*/ 4121989 h 4666891"/>
              <a:gd name="connsiteX10" fmla="*/ 1992702 w 2830902"/>
              <a:gd name="connsiteY10" fmla="*/ 3975340 h 4666891"/>
              <a:gd name="connsiteX11" fmla="*/ 1716656 w 2830902"/>
              <a:gd name="connsiteY11" fmla="*/ 3880449 h 4666891"/>
              <a:gd name="connsiteX12" fmla="*/ 1613139 w 2830902"/>
              <a:gd name="connsiteY12" fmla="*/ 3759679 h 4666891"/>
              <a:gd name="connsiteX13" fmla="*/ 1716656 w 2830902"/>
              <a:gd name="connsiteY13" fmla="*/ 3578525 h 4666891"/>
              <a:gd name="connsiteX14" fmla="*/ 2173856 w 2830902"/>
              <a:gd name="connsiteY14" fmla="*/ 3035060 h 4666891"/>
              <a:gd name="connsiteX15" fmla="*/ 2777706 w 2830902"/>
              <a:gd name="connsiteY15" fmla="*/ 2146540 h 4666891"/>
              <a:gd name="connsiteX16" fmla="*/ 2493034 w 2830902"/>
              <a:gd name="connsiteY16" fmla="*/ 1439174 h 4666891"/>
              <a:gd name="connsiteX17" fmla="*/ 1637581 w 2830902"/>
              <a:gd name="connsiteY17" fmla="*/ 0 h 4666891"/>
              <a:gd name="connsiteX0" fmla="*/ 0 w 2802627"/>
              <a:gd name="connsiteY0" fmla="*/ 1076864 h 4666891"/>
              <a:gd name="connsiteX1" fmla="*/ 1224951 w 2802627"/>
              <a:gd name="connsiteY1" fmla="*/ 2068902 h 4666891"/>
              <a:gd name="connsiteX2" fmla="*/ 1371600 w 2802627"/>
              <a:gd name="connsiteY2" fmla="*/ 2370826 h 4666891"/>
              <a:gd name="connsiteX3" fmla="*/ 1250830 w 2802627"/>
              <a:gd name="connsiteY3" fmla="*/ 2586487 h 4666891"/>
              <a:gd name="connsiteX4" fmla="*/ 923026 w 2802627"/>
              <a:gd name="connsiteY4" fmla="*/ 3173083 h 4666891"/>
              <a:gd name="connsiteX5" fmla="*/ 405441 w 2802627"/>
              <a:gd name="connsiteY5" fmla="*/ 3871823 h 4666891"/>
              <a:gd name="connsiteX6" fmla="*/ 1250830 w 2802627"/>
              <a:gd name="connsiteY6" fmla="*/ 4518804 h 4666891"/>
              <a:gd name="connsiteX7" fmla="*/ 2113472 w 2802627"/>
              <a:gd name="connsiteY7" fmla="*/ 4665453 h 4666891"/>
              <a:gd name="connsiteX8" fmla="*/ 2596551 w 2802627"/>
              <a:gd name="connsiteY8" fmla="*/ 4527430 h 4666891"/>
              <a:gd name="connsiteX9" fmla="*/ 2622430 w 2802627"/>
              <a:gd name="connsiteY9" fmla="*/ 4121989 h 4666891"/>
              <a:gd name="connsiteX10" fmla="*/ 1992702 w 2802627"/>
              <a:gd name="connsiteY10" fmla="*/ 3975340 h 4666891"/>
              <a:gd name="connsiteX11" fmla="*/ 1716656 w 2802627"/>
              <a:gd name="connsiteY11" fmla="*/ 3880449 h 4666891"/>
              <a:gd name="connsiteX12" fmla="*/ 1613139 w 2802627"/>
              <a:gd name="connsiteY12" fmla="*/ 3759679 h 4666891"/>
              <a:gd name="connsiteX13" fmla="*/ 1716656 w 2802627"/>
              <a:gd name="connsiteY13" fmla="*/ 3578525 h 4666891"/>
              <a:gd name="connsiteX14" fmla="*/ 2173856 w 2802627"/>
              <a:gd name="connsiteY14" fmla="*/ 3035060 h 4666891"/>
              <a:gd name="connsiteX15" fmla="*/ 2777706 w 2802627"/>
              <a:gd name="connsiteY15" fmla="*/ 2146540 h 4666891"/>
              <a:gd name="connsiteX16" fmla="*/ 2323381 w 2802627"/>
              <a:gd name="connsiteY16" fmla="*/ 1524001 h 4666891"/>
              <a:gd name="connsiteX17" fmla="*/ 1637581 w 2802627"/>
              <a:gd name="connsiteY17" fmla="*/ 0 h 4666891"/>
              <a:gd name="connsiteX0" fmla="*/ 0 w 2723072"/>
              <a:gd name="connsiteY0" fmla="*/ 1076864 h 4666891"/>
              <a:gd name="connsiteX1" fmla="*/ 1224951 w 2723072"/>
              <a:gd name="connsiteY1" fmla="*/ 2068902 h 4666891"/>
              <a:gd name="connsiteX2" fmla="*/ 1371600 w 2723072"/>
              <a:gd name="connsiteY2" fmla="*/ 2370826 h 4666891"/>
              <a:gd name="connsiteX3" fmla="*/ 1250830 w 2723072"/>
              <a:gd name="connsiteY3" fmla="*/ 2586487 h 4666891"/>
              <a:gd name="connsiteX4" fmla="*/ 923026 w 2723072"/>
              <a:gd name="connsiteY4" fmla="*/ 3173083 h 4666891"/>
              <a:gd name="connsiteX5" fmla="*/ 405441 w 2723072"/>
              <a:gd name="connsiteY5" fmla="*/ 3871823 h 4666891"/>
              <a:gd name="connsiteX6" fmla="*/ 1250830 w 2723072"/>
              <a:gd name="connsiteY6" fmla="*/ 4518804 h 4666891"/>
              <a:gd name="connsiteX7" fmla="*/ 2113472 w 2723072"/>
              <a:gd name="connsiteY7" fmla="*/ 4665453 h 4666891"/>
              <a:gd name="connsiteX8" fmla="*/ 2596551 w 2723072"/>
              <a:gd name="connsiteY8" fmla="*/ 4527430 h 4666891"/>
              <a:gd name="connsiteX9" fmla="*/ 2622430 w 2723072"/>
              <a:gd name="connsiteY9" fmla="*/ 4121989 h 4666891"/>
              <a:gd name="connsiteX10" fmla="*/ 1992702 w 2723072"/>
              <a:gd name="connsiteY10" fmla="*/ 3975340 h 4666891"/>
              <a:gd name="connsiteX11" fmla="*/ 1716656 w 2723072"/>
              <a:gd name="connsiteY11" fmla="*/ 3880449 h 4666891"/>
              <a:gd name="connsiteX12" fmla="*/ 1613139 w 2723072"/>
              <a:gd name="connsiteY12" fmla="*/ 3759679 h 4666891"/>
              <a:gd name="connsiteX13" fmla="*/ 1716656 w 2723072"/>
              <a:gd name="connsiteY13" fmla="*/ 3578525 h 4666891"/>
              <a:gd name="connsiteX14" fmla="*/ 2173856 w 2723072"/>
              <a:gd name="connsiteY14" fmla="*/ 3035060 h 4666891"/>
              <a:gd name="connsiteX15" fmla="*/ 2550544 w 2723072"/>
              <a:gd name="connsiteY15" fmla="*/ 2228491 h 4666891"/>
              <a:gd name="connsiteX16" fmla="*/ 2323381 w 2723072"/>
              <a:gd name="connsiteY16" fmla="*/ 1524001 h 4666891"/>
              <a:gd name="connsiteX17" fmla="*/ 1637581 w 2723072"/>
              <a:gd name="connsiteY17" fmla="*/ 0 h 4666891"/>
              <a:gd name="connsiteX0" fmla="*/ 0 w 2744638"/>
              <a:gd name="connsiteY0" fmla="*/ 750498 h 4666891"/>
              <a:gd name="connsiteX1" fmla="*/ 1246517 w 2744638"/>
              <a:gd name="connsiteY1" fmla="*/ 2068902 h 4666891"/>
              <a:gd name="connsiteX2" fmla="*/ 1393166 w 2744638"/>
              <a:gd name="connsiteY2" fmla="*/ 2370826 h 4666891"/>
              <a:gd name="connsiteX3" fmla="*/ 1272396 w 2744638"/>
              <a:gd name="connsiteY3" fmla="*/ 2586487 h 4666891"/>
              <a:gd name="connsiteX4" fmla="*/ 944592 w 2744638"/>
              <a:gd name="connsiteY4" fmla="*/ 3173083 h 4666891"/>
              <a:gd name="connsiteX5" fmla="*/ 427007 w 2744638"/>
              <a:gd name="connsiteY5" fmla="*/ 3871823 h 4666891"/>
              <a:gd name="connsiteX6" fmla="*/ 1272396 w 2744638"/>
              <a:gd name="connsiteY6" fmla="*/ 4518804 h 4666891"/>
              <a:gd name="connsiteX7" fmla="*/ 2135038 w 2744638"/>
              <a:gd name="connsiteY7" fmla="*/ 4665453 h 4666891"/>
              <a:gd name="connsiteX8" fmla="*/ 2618117 w 2744638"/>
              <a:gd name="connsiteY8" fmla="*/ 4527430 h 4666891"/>
              <a:gd name="connsiteX9" fmla="*/ 2643996 w 2744638"/>
              <a:gd name="connsiteY9" fmla="*/ 4121989 h 4666891"/>
              <a:gd name="connsiteX10" fmla="*/ 2014268 w 2744638"/>
              <a:gd name="connsiteY10" fmla="*/ 3975340 h 4666891"/>
              <a:gd name="connsiteX11" fmla="*/ 1738222 w 2744638"/>
              <a:gd name="connsiteY11" fmla="*/ 3880449 h 4666891"/>
              <a:gd name="connsiteX12" fmla="*/ 1634705 w 2744638"/>
              <a:gd name="connsiteY12" fmla="*/ 3759679 h 4666891"/>
              <a:gd name="connsiteX13" fmla="*/ 1738222 w 2744638"/>
              <a:gd name="connsiteY13" fmla="*/ 3578525 h 4666891"/>
              <a:gd name="connsiteX14" fmla="*/ 2195422 w 2744638"/>
              <a:gd name="connsiteY14" fmla="*/ 3035060 h 4666891"/>
              <a:gd name="connsiteX15" fmla="*/ 2572110 w 2744638"/>
              <a:gd name="connsiteY15" fmla="*/ 2228491 h 4666891"/>
              <a:gd name="connsiteX16" fmla="*/ 2344947 w 2744638"/>
              <a:gd name="connsiteY16" fmla="*/ 1524001 h 4666891"/>
              <a:gd name="connsiteX17" fmla="*/ 1659147 w 2744638"/>
              <a:gd name="connsiteY17" fmla="*/ 0 h 4666891"/>
              <a:gd name="connsiteX0" fmla="*/ 0 w 2744638"/>
              <a:gd name="connsiteY0" fmla="*/ 750498 h 4666891"/>
              <a:gd name="connsiteX1" fmla="*/ 1446362 w 2744638"/>
              <a:gd name="connsiteY1" fmla="*/ 2080404 h 4666891"/>
              <a:gd name="connsiteX2" fmla="*/ 1393166 w 2744638"/>
              <a:gd name="connsiteY2" fmla="*/ 2370826 h 4666891"/>
              <a:gd name="connsiteX3" fmla="*/ 1272396 w 2744638"/>
              <a:gd name="connsiteY3" fmla="*/ 2586487 h 4666891"/>
              <a:gd name="connsiteX4" fmla="*/ 944592 w 2744638"/>
              <a:gd name="connsiteY4" fmla="*/ 3173083 h 4666891"/>
              <a:gd name="connsiteX5" fmla="*/ 427007 w 2744638"/>
              <a:gd name="connsiteY5" fmla="*/ 3871823 h 4666891"/>
              <a:gd name="connsiteX6" fmla="*/ 1272396 w 2744638"/>
              <a:gd name="connsiteY6" fmla="*/ 4518804 h 4666891"/>
              <a:gd name="connsiteX7" fmla="*/ 2135038 w 2744638"/>
              <a:gd name="connsiteY7" fmla="*/ 4665453 h 4666891"/>
              <a:gd name="connsiteX8" fmla="*/ 2618117 w 2744638"/>
              <a:gd name="connsiteY8" fmla="*/ 4527430 h 4666891"/>
              <a:gd name="connsiteX9" fmla="*/ 2643996 w 2744638"/>
              <a:gd name="connsiteY9" fmla="*/ 4121989 h 4666891"/>
              <a:gd name="connsiteX10" fmla="*/ 2014268 w 2744638"/>
              <a:gd name="connsiteY10" fmla="*/ 3975340 h 4666891"/>
              <a:gd name="connsiteX11" fmla="*/ 1738222 w 2744638"/>
              <a:gd name="connsiteY11" fmla="*/ 3880449 h 4666891"/>
              <a:gd name="connsiteX12" fmla="*/ 1634705 w 2744638"/>
              <a:gd name="connsiteY12" fmla="*/ 3759679 h 4666891"/>
              <a:gd name="connsiteX13" fmla="*/ 1738222 w 2744638"/>
              <a:gd name="connsiteY13" fmla="*/ 3578525 h 4666891"/>
              <a:gd name="connsiteX14" fmla="*/ 2195422 w 2744638"/>
              <a:gd name="connsiteY14" fmla="*/ 3035060 h 4666891"/>
              <a:gd name="connsiteX15" fmla="*/ 2572110 w 2744638"/>
              <a:gd name="connsiteY15" fmla="*/ 2228491 h 4666891"/>
              <a:gd name="connsiteX16" fmla="*/ 2344947 w 2744638"/>
              <a:gd name="connsiteY16" fmla="*/ 1524001 h 4666891"/>
              <a:gd name="connsiteX17" fmla="*/ 1659147 w 2744638"/>
              <a:gd name="connsiteY17" fmla="*/ 0 h 4666891"/>
              <a:gd name="connsiteX0" fmla="*/ 0 w 2744638"/>
              <a:gd name="connsiteY0" fmla="*/ 750498 h 4666891"/>
              <a:gd name="connsiteX1" fmla="*/ 1446362 w 2744638"/>
              <a:gd name="connsiteY1" fmla="*/ 2080404 h 4666891"/>
              <a:gd name="connsiteX2" fmla="*/ 1393166 w 2744638"/>
              <a:gd name="connsiteY2" fmla="*/ 2370826 h 4666891"/>
              <a:gd name="connsiteX3" fmla="*/ 1272396 w 2744638"/>
              <a:gd name="connsiteY3" fmla="*/ 2586487 h 4666891"/>
              <a:gd name="connsiteX4" fmla="*/ 944592 w 2744638"/>
              <a:gd name="connsiteY4" fmla="*/ 3173083 h 4666891"/>
              <a:gd name="connsiteX5" fmla="*/ 427007 w 2744638"/>
              <a:gd name="connsiteY5" fmla="*/ 3871823 h 4666891"/>
              <a:gd name="connsiteX6" fmla="*/ 1272396 w 2744638"/>
              <a:gd name="connsiteY6" fmla="*/ 4518804 h 4666891"/>
              <a:gd name="connsiteX7" fmla="*/ 2135038 w 2744638"/>
              <a:gd name="connsiteY7" fmla="*/ 4665453 h 4666891"/>
              <a:gd name="connsiteX8" fmla="*/ 2618117 w 2744638"/>
              <a:gd name="connsiteY8" fmla="*/ 4527430 h 4666891"/>
              <a:gd name="connsiteX9" fmla="*/ 2643996 w 2744638"/>
              <a:gd name="connsiteY9" fmla="*/ 4121989 h 4666891"/>
              <a:gd name="connsiteX10" fmla="*/ 2014268 w 2744638"/>
              <a:gd name="connsiteY10" fmla="*/ 3975340 h 4666891"/>
              <a:gd name="connsiteX11" fmla="*/ 1738222 w 2744638"/>
              <a:gd name="connsiteY11" fmla="*/ 3880449 h 4666891"/>
              <a:gd name="connsiteX12" fmla="*/ 1634705 w 2744638"/>
              <a:gd name="connsiteY12" fmla="*/ 3759679 h 4666891"/>
              <a:gd name="connsiteX13" fmla="*/ 1738222 w 2744638"/>
              <a:gd name="connsiteY13" fmla="*/ 3578525 h 4666891"/>
              <a:gd name="connsiteX14" fmla="*/ 2195422 w 2744638"/>
              <a:gd name="connsiteY14" fmla="*/ 3035060 h 4666891"/>
              <a:gd name="connsiteX15" fmla="*/ 2572110 w 2744638"/>
              <a:gd name="connsiteY15" fmla="*/ 2228491 h 4666891"/>
              <a:gd name="connsiteX16" fmla="*/ 2344947 w 2744638"/>
              <a:gd name="connsiteY16" fmla="*/ 1524001 h 4666891"/>
              <a:gd name="connsiteX17" fmla="*/ 1659147 w 2744638"/>
              <a:gd name="connsiteY17" fmla="*/ 0 h 4666891"/>
              <a:gd name="connsiteX0" fmla="*/ 0 w 2744638"/>
              <a:gd name="connsiteY0" fmla="*/ 750498 h 4666891"/>
              <a:gd name="connsiteX1" fmla="*/ 1446362 w 2744638"/>
              <a:gd name="connsiteY1" fmla="*/ 2080404 h 4666891"/>
              <a:gd name="connsiteX2" fmla="*/ 1604513 w 2744638"/>
              <a:gd name="connsiteY2" fmla="*/ 2275935 h 4666891"/>
              <a:gd name="connsiteX3" fmla="*/ 1272396 w 2744638"/>
              <a:gd name="connsiteY3" fmla="*/ 2586487 h 4666891"/>
              <a:gd name="connsiteX4" fmla="*/ 944592 w 2744638"/>
              <a:gd name="connsiteY4" fmla="*/ 3173083 h 4666891"/>
              <a:gd name="connsiteX5" fmla="*/ 427007 w 2744638"/>
              <a:gd name="connsiteY5" fmla="*/ 3871823 h 4666891"/>
              <a:gd name="connsiteX6" fmla="*/ 1272396 w 2744638"/>
              <a:gd name="connsiteY6" fmla="*/ 4518804 h 4666891"/>
              <a:gd name="connsiteX7" fmla="*/ 2135038 w 2744638"/>
              <a:gd name="connsiteY7" fmla="*/ 4665453 h 4666891"/>
              <a:gd name="connsiteX8" fmla="*/ 2618117 w 2744638"/>
              <a:gd name="connsiteY8" fmla="*/ 4527430 h 4666891"/>
              <a:gd name="connsiteX9" fmla="*/ 2643996 w 2744638"/>
              <a:gd name="connsiteY9" fmla="*/ 4121989 h 4666891"/>
              <a:gd name="connsiteX10" fmla="*/ 2014268 w 2744638"/>
              <a:gd name="connsiteY10" fmla="*/ 3975340 h 4666891"/>
              <a:gd name="connsiteX11" fmla="*/ 1738222 w 2744638"/>
              <a:gd name="connsiteY11" fmla="*/ 3880449 h 4666891"/>
              <a:gd name="connsiteX12" fmla="*/ 1634705 w 2744638"/>
              <a:gd name="connsiteY12" fmla="*/ 3759679 h 4666891"/>
              <a:gd name="connsiteX13" fmla="*/ 1738222 w 2744638"/>
              <a:gd name="connsiteY13" fmla="*/ 3578525 h 4666891"/>
              <a:gd name="connsiteX14" fmla="*/ 2195422 w 2744638"/>
              <a:gd name="connsiteY14" fmla="*/ 3035060 h 4666891"/>
              <a:gd name="connsiteX15" fmla="*/ 2572110 w 2744638"/>
              <a:gd name="connsiteY15" fmla="*/ 2228491 h 4666891"/>
              <a:gd name="connsiteX16" fmla="*/ 2344947 w 2744638"/>
              <a:gd name="connsiteY16" fmla="*/ 1524001 h 4666891"/>
              <a:gd name="connsiteX17" fmla="*/ 1659147 w 2744638"/>
              <a:gd name="connsiteY17" fmla="*/ 0 h 4666891"/>
              <a:gd name="connsiteX0" fmla="*/ 0 w 2744638"/>
              <a:gd name="connsiteY0" fmla="*/ 750498 h 4666891"/>
              <a:gd name="connsiteX1" fmla="*/ 1446362 w 2744638"/>
              <a:gd name="connsiteY1" fmla="*/ 2080404 h 4666891"/>
              <a:gd name="connsiteX2" fmla="*/ 1604513 w 2744638"/>
              <a:gd name="connsiteY2" fmla="*/ 2275935 h 4666891"/>
              <a:gd name="connsiteX3" fmla="*/ 1413294 w 2744638"/>
              <a:gd name="connsiteY3" fmla="*/ 2608053 h 4666891"/>
              <a:gd name="connsiteX4" fmla="*/ 944592 w 2744638"/>
              <a:gd name="connsiteY4" fmla="*/ 3173083 h 4666891"/>
              <a:gd name="connsiteX5" fmla="*/ 427007 w 2744638"/>
              <a:gd name="connsiteY5" fmla="*/ 3871823 h 4666891"/>
              <a:gd name="connsiteX6" fmla="*/ 1272396 w 2744638"/>
              <a:gd name="connsiteY6" fmla="*/ 4518804 h 4666891"/>
              <a:gd name="connsiteX7" fmla="*/ 2135038 w 2744638"/>
              <a:gd name="connsiteY7" fmla="*/ 4665453 h 4666891"/>
              <a:gd name="connsiteX8" fmla="*/ 2618117 w 2744638"/>
              <a:gd name="connsiteY8" fmla="*/ 4527430 h 4666891"/>
              <a:gd name="connsiteX9" fmla="*/ 2643996 w 2744638"/>
              <a:gd name="connsiteY9" fmla="*/ 4121989 h 4666891"/>
              <a:gd name="connsiteX10" fmla="*/ 2014268 w 2744638"/>
              <a:gd name="connsiteY10" fmla="*/ 3975340 h 4666891"/>
              <a:gd name="connsiteX11" fmla="*/ 1738222 w 2744638"/>
              <a:gd name="connsiteY11" fmla="*/ 3880449 h 4666891"/>
              <a:gd name="connsiteX12" fmla="*/ 1634705 w 2744638"/>
              <a:gd name="connsiteY12" fmla="*/ 3759679 h 4666891"/>
              <a:gd name="connsiteX13" fmla="*/ 1738222 w 2744638"/>
              <a:gd name="connsiteY13" fmla="*/ 3578525 h 4666891"/>
              <a:gd name="connsiteX14" fmla="*/ 2195422 w 2744638"/>
              <a:gd name="connsiteY14" fmla="*/ 3035060 h 4666891"/>
              <a:gd name="connsiteX15" fmla="*/ 2572110 w 2744638"/>
              <a:gd name="connsiteY15" fmla="*/ 2228491 h 4666891"/>
              <a:gd name="connsiteX16" fmla="*/ 2344947 w 2744638"/>
              <a:gd name="connsiteY16" fmla="*/ 1524001 h 4666891"/>
              <a:gd name="connsiteX17" fmla="*/ 1659147 w 2744638"/>
              <a:gd name="connsiteY17" fmla="*/ 0 h 4666891"/>
              <a:gd name="connsiteX0" fmla="*/ 0 w 2744638"/>
              <a:gd name="connsiteY0" fmla="*/ 750498 h 4666891"/>
              <a:gd name="connsiteX1" fmla="*/ 1446362 w 2744638"/>
              <a:gd name="connsiteY1" fmla="*/ 2080404 h 4666891"/>
              <a:gd name="connsiteX2" fmla="*/ 1604513 w 2744638"/>
              <a:gd name="connsiteY2" fmla="*/ 2275935 h 4666891"/>
              <a:gd name="connsiteX3" fmla="*/ 1413294 w 2744638"/>
              <a:gd name="connsiteY3" fmla="*/ 2608053 h 4666891"/>
              <a:gd name="connsiteX4" fmla="*/ 1105618 w 2744638"/>
              <a:gd name="connsiteY4" fmla="*/ 3257909 h 4666891"/>
              <a:gd name="connsiteX5" fmla="*/ 427007 w 2744638"/>
              <a:gd name="connsiteY5" fmla="*/ 3871823 h 4666891"/>
              <a:gd name="connsiteX6" fmla="*/ 1272396 w 2744638"/>
              <a:gd name="connsiteY6" fmla="*/ 4518804 h 4666891"/>
              <a:gd name="connsiteX7" fmla="*/ 2135038 w 2744638"/>
              <a:gd name="connsiteY7" fmla="*/ 4665453 h 4666891"/>
              <a:gd name="connsiteX8" fmla="*/ 2618117 w 2744638"/>
              <a:gd name="connsiteY8" fmla="*/ 4527430 h 4666891"/>
              <a:gd name="connsiteX9" fmla="*/ 2643996 w 2744638"/>
              <a:gd name="connsiteY9" fmla="*/ 4121989 h 4666891"/>
              <a:gd name="connsiteX10" fmla="*/ 2014268 w 2744638"/>
              <a:gd name="connsiteY10" fmla="*/ 3975340 h 4666891"/>
              <a:gd name="connsiteX11" fmla="*/ 1738222 w 2744638"/>
              <a:gd name="connsiteY11" fmla="*/ 3880449 h 4666891"/>
              <a:gd name="connsiteX12" fmla="*/ 1634705 w 2744638"/>
              <a:gd name="connsiteY12" fmla="*/ 3759679 h 4666891"/>
              <a:gd name="connsiteX13" fmla="*/ 1738222 w 2744638"/>
              <a:gd name="connsiteY13" fmla="*/ 3578525 h 4666891"/>
              <a:gd name="connsiteX14" fmla="*/ 2195422 w 2744638"/>
              <a:gd name="connsiteY14" fmla="*/ 3035060 h 4666891"/>
              <a:gd name="connsiteX15" fmla="*/ 2572110 w 2744638"/>
              <a:gd name="connsiteY15" fmla="*/ 2228491 h 4666891"/>
              <a:gd name="connsiteX16" fmla="*/ 2344947 w 2744638"/>
              <a:gd name="connsiteY16" fmla="*/ 1524001 h 4666891"/>
              <a:gd name="connsiteX17" fmla="*/ 1659147 w 2744638"/>
              <a:gd name="connsiteY17" fmla="*/ 0 h 4666891"/>
              <a:gd name="connsiteX0" fmla="*/ 0 w 2744638"/>
              <a:gd name="connsiteY0" fmla="*/ 750498 h 4666891"/>
              <a:gd name="connsiteX1" fmla="*/ 1446362 w 2744638"/>
              <a:gd name="connsiteY1" fmla="*/ 2080404 h 4666891"/>
              <a:gd name="connsiteX2" fmla="*/ 1604513 w 2744638"/>
              <a:gd name="connsiteY2" fmla="*/ 2275935 h 4666891"/>
              <a:gd name="connsiteX3" fmla="*/ 1413294 w 2744638"/>
              <a:gd name="connsiteY3" fmla="*/ 2608053 h 4666891"/>
              <a:gd name="connsiteX4" fmla="*/ 1105618 w 2744638"/>
              <a:gd name="connsiteY4" fmla="*/ 3257909 h 4666891"/>
              <a:gd name="connsiteX5" fmla="*/ 655607 w 2744638"/>
              <a:gd name="connsiteY5" fmla="*/ 3874698 h 4666891"/>
              <a:gd name="connsiteX6" fmla="*/ 1272396 w 2744638"/>
              <a:gd name="connsiteY6" fmla="*/ 4518804 h 4666891"/>
              <a:gd name="connsiteX7" fmla="*/ 2135038 w 2744638"/>
              <a:gd name="connsiteY7" fmla="*/ 4665453 h 4666891"/>
              <a:gd name="connsiteX8" fmla="*/ 2618117 w 2744638"/>
              <a:gd name="connsiteY8" fmla="*/ 4527430 h 4666891"/>
              <a:gd name="connsiteX9" fmla="*/ 2643996 w 2744638"/>
              <a:gd name="connsiteY9" fmla="*/ 4121989 h 4666891"/>
              <a:gd name="connsiteX10" fmla="*/ 2014268 w 2744638"/>
              <a:gd name="connsiteY10" fmla="*/ 3975340 h 4666891"/>
              <a:gd name="connsiteX11" fmla="*/ 1738222 w 2744638"/>
              <a:gd name="connsiteY11" fmla="*/ 3880449 h 4666891"/>
              <a:gd name="connsiteX12" fmla="*/ 1634705 w 2744638"/>
              <a:gd name="connsiteY12" fmla="*/ 3759679 h 4666891"/>
              <a:gd name="connsiteX13" fmla="*/ 1738222 w 2744638"/>
              <a:gd name="connsiteY13" fmla="*/ 3578525 h 4666891"/>
              <a:gd name="connsiteX14" fmla="*/ 2195422 w 2744638"/>
              <a:gd name="connsiteY14" fmla="*/ 3035060 h 4666891"/>
              <a:gd name="connsiteX15" fmla="*/ 2572110 w 2744638"/>
              <a:gd name="connsiteY15" fmla="*/ 2228491 h 4666891"/>
              <a:gd name="connsiteX16" fmla="*/ 2344947 w 2744638"/>
              <a:gd name="connsiteY16" fmla="*/ 1524001 h 4666891"/>
              <a:gd name="connsiteX17" fmla="*/ 1659147 w 2744638"/>
              <a:gd name="connsiteY17" fmla="*/ 0 h 4666891"/>
              <a:gd name="connsiteX0" fmla="*/ 0 w 2744638"/>
              <a:gd name="connsiteY0" fmla="*/ 750498 h 4666891"/>
              <a:gd name="connsiteX1" fmla="*/ 1446362 w 2744638"/>
              <a:gd name="connsiteY1" fmla="*/ 2080404 h 4666891"/>
              <a:gd name="connsiteX2" fmla="*/ 1604513 w 2744638"/>
              <a:gd name="connsiteY2" fmla="*/ 2275935 h 4666891"/>
              <a:gd name="connsiteX3" fmla="*/ 1413294 w 2744638"/>
              <a:gd name="connsiteY3" fmla="*/ 2608053 h 4666891"/>
              <a:gd name="connsiteX4" fmla="*/ 1105618 w 2744638"/>
              <a:gd name="connsiteY4" fmla="*/ 3257909 h 4666891"/>
              <a:gd name="connsiteX5" fmla="*/ 655607 w 2744638"/>
              <a:gd name="connsiteY5" fmla="*/ 3874698 h 4666891"/>
              <a:gd name="connsiteX6" fmla="*/ 1272396 w 2744638"/>
              <a:gd name="connsiteY6" fmla="*/ 4518804 h 4666891"/>
              <a:gd name="connsiteX7" fmla="*/ 2135038 w 2744638"/>
              <a:gd name="connsiteY7" fmla="*/ 4665453 h 4666891"/>
              <a:gd name="connsiteX8" fmla="*/ 2618117 w 2744638"/>
              <a:gd name="connsiteY8" fmla="*/ 4527430 h 4666891"/>
              <a:gd name="connsiteX9" fmla="*/ 2643996 w 2744638"/>
              <a:gd name="connsiteY9" fmla="*/ 4121989 h 4666891"/>
              <a:gd name="connsiteX10" fmla="*/ 2014268 w 2744638"/>
              <a:gd name="connsiteY10" fmla="*/ 3975340 h 4666891"/>
              <a:gd name="connsiteX11" fmla="*/ 1738222 w 2744638"/>
              <a:gd name="connsiteY11" fmla="*/ 3880449 h 4666891"/>
              <a:gd name="connsiteX12" fmla="*/ 1634705 w 2744638"/>
              <a:gd name="connsiteY12" fmla="*/ 3759679 h 4666891"/>
              <a:gd name="connsiteX13" fmla="*/ 1738222 w 2744638"/>
              <a:gd name="connsiteY13" fmla="*/ 3578525 h 4666891"/>
              <a:gd name="connsiteX14" fmla="*/ 2060275 w 2744638"/>
              <a:gd name="connsiteY14" fmla="*/ 2953109 h 4666891"/>
              <a:gd name="connsiteX15" fmla="*/ 2572110 w 2744638"/>
              <a:gd name="connsiteY15" fmla="*/ 2228491 h 4666891"/>
              <a:gd name="connsiteX16" fmla="*/ 2344947 w 2744638"/>
              <a:gd name="connsiteY16" fmla="*/ 1524001 h 4666891"/>
              <a:gd name="connsiteX17" fmla="*/ 1659147 w 2744638"/>
              <a:gd name="connsiteY17" fmla="*/ 0 h 4666891"/>
              <a:gd name="connsiteX0" fmla="*/ 0 w 2744638"/>
              <a:gd name="connsiteY0" fmla="*/ 750498 h 4666891"/>
              <a:gd name="connsiteX1" fmla="*/ 1446362 w 2744638"/>
              <a:gd name="connsiteY1" fmla="*/ 2080404 h 4666891"/>
              <a:gd name="connsiteX2" fmla="*/ 1591813 w 2744638"/>
              <a:gd name="connsiteY2" fmla="*/ 2275935 h 4666891"/>
              <a:gd name="connsiteX3" fmla="*/ 1413294 w 2744638"/>
              <a:gd name="connsiteY3" fmla="*/ 2608053 h 4666891"/>
              <a:gd name="connsiteX4" fmla="*/ 1105618 w 2744638"/>
              <a:gd name="connsiteY4" fmla="*/ 3257909 h 4666891"/>
              <a:gd name="connsiteX5" fmla="*/ 655607 w 2744638"/>
              <a:gd name="connsiteY5" fmla="*/ 3874698 h 4666891"/>
              <a:gd name="connsiteX6" fmla="*/ 1272396 w 2744638"/>
              <a:gd name="connsiteY6" fmla="*/ 4518804 h 4666891"/>
              <a:gd name="connsiteX7" fmla="*/ 2135038 w 2744638"/>
              <a:gd name="connsiteY7" fmla="*/ 4665453 h 4666891"/>
              <a:gd name="connsiteX8" fmla="*/ 2618117 w 2744638"/>
              <a:gd name="connsiteY8" fmla="*/ 4527430 h 4666891"/>
              <a:gd name="connsiteX9" fmla="*/ 2643996 w 2744638"/>
              <a:gd name="connsiteY9" fmla="*/ 4121989 h 4666891"/>
              <a:gd name="connsiteX10" fmla="*/ 2014268 w 2744638"/>
              <a:gd name="connsiteY10" fmla="*/ 3975340 h 4666891"/>
              <a:gd name="connsiteX11" fmla="*/ 1738222 w 2744638"/>
              <a:gd name="connsiteY11" fmla="*/ 3880449 h 4666891"/>
              <a:gd name="connsiteX12" fmla="*/ 1634705 w 2744638"/>
              <a:gd name="connsiteY12" fmla="*/ 3759679 h 4666891"/>
              <a:gd name="connsiteX13" fmla="*/ 1738222 w 2744638"/>
              <a:gd name="connsiteY13" fmla="*/ 3578525 h 4666891"/>
              <a:gd name="connsiteX14" fmla="*/ 2060275 w 2744638"/>
              <a:gd name="connsiteY14" fmla="*/ 2953109 h 4666891"/>
              <a:gd name="connsiteX15" fmla="*/ 2572110 w 2744638"/>
              <a:gd name="connsiteY15" fmla="*/ 2228491 h 4666891"/>
              <a:gd name="connsiteX16" fmla="*/ 2344947 w 2744638"/>
              <a:gd name="connsiteY16" fmla="*/ 1524001 h 4666891"/>
              <a:gd name="connsiteX17" fmla="*/ 1659147 w 2744638"/>
              <a:gd name="connsiteY17" fmla="*/ 0 h 4666891"/>
              <a:gd name="connsiteX0" fmla="*/ 0 w 2744638"/>
              <a:gd name="connsiteY0" fmla="*/ 750498 h 4666891"/>
              <a:gd name="connsiteX1" fmla="*/ 1446362 w 2744638"/>
              <a:gd name="connsiteY1" fmla="*/ 2080404 h 4666891"/>
              <a:gd name="connsiteX2" fmla="*/ 1591813 w 2744638"/>
              <a:gd name="connsiteY2" fmla="*/ 2275935 h 4666891"/>
              <a:gd name="connsiteX3" fmla="*/ 1413294 w 2744638"/>
              <a:gd name="connsiteY3" fmla="*/ 2608053 h 4666891"/>
              <a:gd name="connsiteX4" fmla="*/ 1105618 w 2744638"/>
              <a:gd name="connsiteY4" fmla="*/ 3257909 h 4666891"/>
              <a:gd name="connsiteX5" fmla="*/ 655607 w 2744638"/>
              <a:gd name="connsiteY5" fmla="*/ 3874698 h 4666891"/>
              <a:gd name="connsiteX6" fmla="*/ 1272396 w 2744638"/>
              <a:gd name="connsiteY6" fmla="*/ 4518804 h 4666891"/>
              <a:gd name="connsiteX7" fmla="*/ 2135038 w 2744638"/>
              <a:gd name="connsiteY7" fmla="*/ 4665453 h 4666891"/>
              <a:gd name="connsiteX8" fmla="*/ 2618117 w 2744638"/>
              <a:gd name="connsiteY8" fmla="*/ 4527430 h 4666891"/>
              <a:gd name="connsiteX9" fmla="*/ 2643996 w 2744638"/>
              <a:gd name="connsiteY9" fmla="*/ 4121989 h 4666891"/>
              <a:gd name="connsiteX10" fmla="*/ 2014268 w 2744638"/>
              <a:gd name="connsiteY10" fmla="*/ 3975340 h 4666891"/>
              <a:gd name="connsiteX11" fmla="*/ 1738222 w 2744638"/>
              <a:gd name="connsiteY11" fmla="*/ 3880449 h 4666891"/>
              <a:gd name="connsiteX12" fmla="*/ 1501355 w 2744638"/>
              <a:gd name="connsiteY12" fmla="*/ 3804129 h 4666891"/>
              <a:gd name="connsiteX13" fmla="*/ 1738222 w 2744638"/>
              <a:gd name="connsiteY13" fmla="*/ 3578525 h 4666891"/>
              <a:gd name="connsiteX14" fmla="*/ 2060275 w 2744638"/>
              <a:gd name="connsiteY14" fmla="*/ 2953109 h 4666891"/>
              <a:gd name="connsiteX15" fmla="*/ 2572110 w 2744638"/>
              <a:gd name="connsiteY15" fmla="*/ 2228491 h 4666891"/>
              <a:gd name="connsiteX16" fmla="*/ 2344947 w 2744638"/>
              <a:gd name="connsiteY16" fmla="*/ 1524001 h 4666891"/>
              <a:gd name="connsiteX17" fmla="*/ 1659147 w 2744638"/>
              <a:gd name="connsiteY17" fmla="*/ 0 h 4666891"/>
              <a:gd name="connsiteX0" fmla="*/ 0 w 2744638"/>
              <a:gd name="connsiteY0" fmla="*/ 750498 h 4666891"/>
              <a:gd name="connsiteX1" fmla="*/ 1446362 w 2744638"/>
              <a:gd name="connsiteY1" fmla="*/ 2080404 h 4666891"/>
              <a:gd name="connsiteX2" fmla="*/ 1591813 w 2744638"/>
              <a:gd name="connsiteY2" fmla="*/ 2275935 h 4666891"/>
              <a:gd name="connsiteX3" fmla="*/ 1413294 w 2744638"/>
              <a:gd name="connsiteY3" fmla="*/ 2608053 h 4666891"/>
              <a:gd name="connsiteX4" fmla="*/ 1105618 w 2744638"/>
              <a:gd name="connsiteY4" fmla="*/ 3257909 h 4666891"/>
              <a:gd name="connsiteX5" fmla="*/ 655607 w 2744638"/>
              <a:gd name="connsiteY5" fmla="*/ 3874698 h 4666891"/>
              <a:gd name="connsiteX6" fmla="*/ 1272396 w 2744638"/>
              <a:gd name="connsiteY6" fmla="*/ 4518804 h 4666891"/>
              <a:gd name="connsiteX7" fmla="*/ 2135038 w 2744638"/>
              <a:gd name="connsiteY7" fmla="*/ 4665453 h 4666891"/>
              <a:gd name="connsiteX8" fmla="*/ 2618117 w 2744638"/>
              <a:gd name="connsiteY8" fmla="*/ 4527430 h 4666891"/>
              <a:gd name="connsiteX9" fmla="*/ 2643996 w 2744638"/>
              <a:gd name="connsiteY9" fmla="*/ 4121989 h 4666891"/>
              <a:gd name="connsiteX10" fmla="*/ 2014268 w 2744638"/>
              <a:gd name="connsiteY10" fmla="*/ 3975340 h 4666891"/>
              <a:gd name="connsiteX11" fmla="*/ 1738222 w 2744638"/>
              <a:gd name="connsiteY11" fmla="*/ 3880449 h 4666891"/>
              <a:gd name="connsiteX12" fmla="*/ 1501355 w 2744638"/>
              <a:gd name="connsiteY12" fmla="*/ 3804129 h 4666891"/>
              <a:gd name="connsiteX13" fmla="*/ 1585822 w 2744638"/>
              <a:gd name="connsiteY13" fmla="*/ 3572175 h 4666891"/>
              <a:gd name="connsiteX14" fmla="*/ 2060275 w 2744638"/>
              <a:gd name="connsiteY14" fmla="*/ 2953109 h 4666891"/>
              <a:gd name="connsiteX15" fmla="*/ 2572110 w 2744638"/>
              <a:gd name="connsiteY15" fmla="*/ 2228491 h 4666891"/>
              <a:gd name="connsiteX16" fmla="*/ 2344947 w 2744638"/>
              <a:gd name="connsiteY16" fmla="*/ 1524001 h 4666891"/>
              <a:gd name="connsiteX17" fmla="*/ 1659147 w 2744638"/>
              <a:gd name="connsiteY17" fmla="*/ 0 h 4666891"/>
              <a:gd name="connsiteX0" fmla="*/ 0 w 2744638"/>
              <a:gd name="connsiteY0" fmla="*/ 750498 h 4666891"/>
              <a:gd name="connsiteX1" fmla="*/ 1446362 w 2744638"/>
              <a:gd name="connsiteY1" fmla="*/ 2080404 h 4666891"/>
              <a:gd name="connsiteX2" fmla="*/ 1591813 w 2744638"/>
              <a:gd name="connsiteY2" fmla="*/ 2275935 h 4666891"/>
              <a:gd name="connsiteX3" fmla="*/ 1413294 w 2744638"/>
              <a:gd name="connsiteY3" fmla="*/ 2608053 h 4666891"/>
              <a:gd name="connsiteX4" fmla="*/ 1105618 w 2744638"/>
              <a:gd name="connsiteY4" fmla="*/ 3257909 h 4666891"/>
              <a:gd name="connsiteX5" fmla="*/ 655607 w 2744638"/>
              <a:gd name="connsiteY5" fmla="*/ 3874698 h 4666891"/>
              <a:gd name="connsiteX6" fmla="*/ 1272396 w 2744638"/>
              <a:gd name="connsiteY6" fmla="*/ 4518804 h 4666891"/>
              <a:gd name="connsiteX7" fmla="*/ 2135038 w 2744638"/>
              <a:gd name="connsiteY7" fmla="*/ 4665453 h 4666891"/>
              <a:gd name="connsiteX8" fmla="*/ 2618117 w 2744638"/>
              <a:gd name="connsiteY8" fmla="*/ 4527430 h 4666891"/>
              <a:gd name="connsiteX9" fmla="*/ 2643996 w 2744638"/>
              <a:gd name="connsiteY9" fmla="*/ 4121989 h 4666891"/>
              <a:gd name="connsiteX10" fmla="*/ 2014268 w 2744638"/>
              <a:gd name="connsiteY10" fmla="*/ 3975340 h 4666891"/>
              <a:gd name="connsiteX11" fmla="*/ 1655672 w 2744638"/>
              <a:gd name="connsiteY11" fmla="*/ 3943949 h 4666891"/>
              <a:gd name="connsiteX12" fmla="*/ 1501355 w 2744638"/>
              <a:gd name="connsiteY12" fmla="*/ 3804129 h 4666891"/>
              <a:gd name="connsiteX13" fmla="*/ 1585822 w 2744638"/>
              <a:gd name="connsiteY13" fmla="*/ 3572175 h 4666891"/>
              <a:gd name="connsiteX14" fmla="*/ 2060275 w 2744638"/>
              <a:gd name="connsiteY14" fmla="*/ 2953109 h 4666891"/>
              <a:gd name="connsiteX15" fmla="*/ 2572110 w 2744638"/>
              <a:gd name="connsiteY15" fmla="*/ 2228491 h 4666891"/>
              <a:gd name="connsiteX16" fmla="*/ 2344947 w 2744638"/>
              <a:gd name="connsiteY16" fmla="*/ 1524001 h 4666891"/>
              <a:gd name="connsiteX17" fmla="*/ 1659147 w 2744638"/>
              <a:gd name="connsiteY17" fmla="*/ 0 h 4666891"/>
              <a:gd name="connsiteX0" fmla="*/ 0 w 2745696"/>
              <a:gd name="connsiteY0" fmla="*/ 750498 h 4666891"/>
              <a:gd name="connsiteX1" fmla="*/ 1446362 w 2745696"/>
              <a:gd name="connsiteY1" fmla="*/ 2080404 h 4666891"/>
              <a:gd name="connsiteX2" fmla="*/ 1591813 w 2745696"/>
              <a:gd name="connsiteY2" fmla="*/ 2275935 h 4666891"/>
              <a:gd name="connsiteX3" fmla="*/ 1413294 w 2745696"/>
              <a:gd name="connsiteY3" fmla="*/ 2608053 h 4666891"/>
              <a:gd name="connsiteX4" fmla="*/ 1105618 w 2745696"/>
              <a:gd name="connsiteY4" fmla="*/ 3257909 h 4666891"/>
              <a:gd name="connsiteX5" fmla="*/ 655607 w 2745696"/>
              <a:gd name="connsiteY5" fmla="*/ 3874698 h 4666891"/>
              <a:gd name="connsiteX6" fmla="*/ 1272396 w 2745696"/>
              <a:gd name="connsiteY6" fmla="*/ 4518804 h 4666891"/>
              <a:gd name="connsiteX7" fmla="*/ 2135038 w 2745696"/>
              <a:gd name="connsiteY7" fmla="*/ 4665453 h 4666891"/>
              <a:gd name="connsiteX8" fmla="*/ 2618117 w 2745696"/>
              <a:gd name="connsiteY8" fmla="*/ 4527430 h 4666891"/>
              <a:gd name="connsiteX9" fmla="*/ 2643996 w 2745696"/>
              <a:gd name="connsiteY9" fmla="*/ 4121989 h 4666891"/>
              <a:gd name="connsiteX10" fmla="*/ 2007918 w 2745696"/>
              <a:gd name="connsiteY10" fmla="*/ 4102340 h 4666891"/>
              <a:gd name="connsiteX11" fmla="*/ 1655672 w 2745696"/>
              <a:gd name="connsiteY11" fmla="*/ 3943949 h 4666891"/>
              <a:gd name="connsiteX12" fmla="*/ 1501355 w 2745696"/>
              <a:gd name="connsiteY12" fmla="*/ 3804129 h 4666891"/>
              <a:gd name="connsiteX13" fmla="*/ 1585822 w 2745696"/>
              <a:gd name="connsiteY13" fmla="*/ 3572175 h 4666891"/>
              <a:gd name="connsiteX14" fmla="*/ 2060275 w 2745696"/>
              <a:gd name="connsiteY14" fmla="*/ 2953109 h 4666891"/>
              <a:gd name="connsiteX15" fmla="*/ 2572110 w 2745696"/>
              <a:gd name="connsiteY15" fmla="*/ 2228491 h 4666891"/>
              <a:gd name="connsiteX16" fmla="*/ 2344947 w 2745696"/>
              <a:gd name="connsiteY16" fmla="*/ 1524001 h 4666891"/>
              <a:gd name="connsiteX17" fmla="*/ 1659147 w 2745696"/>
              <a:gd name="connsiteY17" fmla="*/ 0 h 4666891"/>
              <a:gd name="connsiteX0" fmla="*/ 0 w 2664843"/>
              <a:gd name="connsiteY0" fmla="*/ 750498 h 4666891"/>
              <a:gd name="connsiteX1" fmla="*/ 1446362 w 2664843"/>
              <a:gd name="connsiteY1" fmla="*/ 2080404 h 4666891"/>
              <a:gd name="connsiteX2" fmla="*/ 1591813 w 2664843"/>
              <a:gd name="connsiteY2" fmla="*/ 2275935 h 4666891"/>
              <a:gd name="connsiteX3" fmla="*/ 1413294 w 2664843"/>
              <a:gd name="connsiteY3" fmla="*/ 2608053 h 4666891"/>
              <a:gd name="connsiteX4" fmla="*/ 1105618 w 2664843"/>
              <a:gd name="connsiteY4" fmla="*/ 3257909 h 4666891"/>
              <a:gd name="connsiteX5" fmla="*/ 655607 w 2664843"/>
              <a:gd name="connsiteY5" fmla="*/ 3874698 h 4666891"/>
              <a:gd name="connsiteX6" fmla="*/ 1272396 w 2664843"/>
              <a:gd name="connsiteY6" fmla="*/ 4518804 h 4666891"/>
              <a:gd name="connsiteX7" fmla="*/ 2135038 w 2664843"/>
              <a:gd name="connsiteY7" fmla="*/ 4665453 h 4666891"/>
              <a:gd name="connsiteX8" fmla="*/ 2618117 w 2664843"/>
              <a:gd name="connsiteY8" fmla="*/ 4527430 h 4666891"/>
              <a:gd name="connsiteX9" fmla="*/ 2415396 w 2664843"/>
              <a:gd name="connsiteY9" fmla="*/ 4191839 h 4666891"/>
              <a:gd name="connsiteX10" fmla="*/ 2007918 w 2664843"/>
              <a:gd name="connsiteY10" fmla="*/ 4102340 h 4666891"/>
              <a:gd name="connsiteX11" fmla="*/ 1655672 w 2664843"/>
              <a:gd name="connsiteY11" fmla="*/ 3943949 h 4666891"/>
              <a:gd name="connsiteX12" fmla="*/ 1501355 w 2664843"/>
              <a:gd name="connsiteY12" fmla="*/ 3804129 h 4666891"/>
              <a:gd name="connsiteX13" fmla="*/ 1585822 w 2664843"/>
              <a:gd name="connsiteY13" fmla="*/ 3572175 h 4666891"/>
              <a:gd name="connsiteX14" fmla="*/ 2060275 w 2664843"/>
              <a:gd name="connsiteY14" fmla="*/ 2953109 h 4666891"/>
              <a:gd name="connsiteX15" fmla="*/ 2572110 w 2664843"/>
              <a:gd name="connsiteY15" fmla="*/ 2228491 h 4666891"/>
              <a:gd name="connsiteX16" fmla="*/ 2344947 w 2664843"/>
              <a:gd name="connsiteY16" fmla="*/ 1524001 h 4666891"/>
              <a:gd name="connsiteX17" fmla="*/ 1659147 w 2664843"/>
              <a:gd name="connsiteY17" fmla="*/ 0 h 4666891"/>
              <a:gd name="connsiteX0" fmla="*/ 0 w 2619555"/>
              <a:gd name="connsiteY0" fmla="*/ 750498 h 4675657"/>
              <a:gd name="connsiteX1" fmla="*/ 1446362 w 2619555"/>
              <a:gd name="connsiteY1" fmla="*/ 2080404 h 4675657"/>
              <a:gd name="connsiteX2" fmla="*/ 1591813 w 2619555"/>
              <a:gd name="connsiteY2" fmla="*/ 2275935 h 4675657"/>
              <a:gd name="connsiteX3" fmla="*/ 1413294 w 2619555"/>
              <a:gd name="connsiteY3" fmla="*/ 2608053 h 4675657"/>
              <a:gd name="connsiteX4" fmla="*/ 1105618 w 2619555"/>
              <a:gd name="connsiteY4" fmla="*/ 3257909 h 4675657"/>
              <a:gd name="connsiteX5" fmla="*/ 655607 w 2619555"/>
              <a:gd name="connsiteY5" fmla="*/ 3874698 h 4675657"/>
              <a:gd name="connsiteX6" fmla="*/ 1272396 w 2619555"/>
              <a:gd name="connsiteY6" fmla="*/ 4518804 h 4675657"/>
              <a:gd name="connsiteX7" fmla="*/ 2135038 w 2619555"/>
              <a:gd name="connsiteY7" fmla="*/ 4665453 h 4675657"/>
              <a:gd name="connsiteX8" fmla="*/ 2402217 w 2619555"/>
              <a:gd name="connsiteY8" fmla="*/ 4457580 h 4675657"/>
              <a:gd name="connsiteX9" fmla="*/ 2415396 w 2619555"/>
              <a:gd name="connsiteY9" fmla="*/ 4191839 h 4675657"/>
              <a:gd name="connsiteX10" fmla="*/ 2007918 w 2619555"/>
              <a:gd name="connsiteY10" fmla="*/ 4102340 h 4675657"/>
              <a:gd name="connsiteX11" fmla="*/ 1655672 w 2619555"/>
              <a:gd name="connsiteY11" fmla="*/ 3943949 h 4675657"/>
              <a:gd name="connsiteX12" fmla="*/ 1501355 w 2619555"/>
              <a:gd name="connsiteY12" fmla="*/ 3804129 h 4675657"/>
              <a:gd name="connsiteX13" fmla="*/ 1585822 w 2619555"/>
              <a:gd name="connsiteY13" fmla="*/ 3572175 h 4675657"/>
              <a:gd name="connsiteX14" fmla="*/ 2060275 w 2619555"/>
              <a:gd name="connsiteY14" fmla="*/ 2953109 h 4675657"/>
              <a:gd name="connsiteX15" fmla="*/ 2572110 w 2619555"/>
              <a:gd name="connsiteY15" fmla="*/ 2228491 h 4675657"/>
              <a:gd name="connsiteX16" fmla="*/ 2344947 w 2619555"/>
              <a:gd name="connsiteY16" fmla="*/ 1524001 h 4675657"/>
              <a:gd name="connsiteX17" fmla="*/ 1659147 w 2619555"/>
              <a:gd name="connsiteY17" fmla="*/ 0 h 4675657"/>
              <a:gd name="connsiteX0" fmla="*/ 0 w 2619555"/>
              <a:gd name="connsiteY0" fmla="*/ 750498 h 4622021"/>
              <a:gd name="connsiteX1" fmla="*/ 1446362 w 2619555"/>
              <a:gd name="connsiteY1" fmla="*/ 2080404 h 4622021"/>
              <a:gd name="connsiteX2" fmla="*/ 1591813 w 2619555"/>
              <a:gd name="connsiteY2" fmla="*/ 2275935 h 4622021"/>
              <a:gd name="connsiteX3" fmla="*/ 1413294 w 2619555"/>
              <a:gd name="connsiteY3" fmla="*/ 2608053 h 4622021"/>
              <a:gd name="connsiteX4" fmla="*/ 1105618 w 2619555"/>
              <a:gd name="connsiteY4" fmla="*/ 3257909 h 4622021"/>
              <a:gd name="connsiteX5" fmla="*/ 655607 w 2619555"/>
              <a:gd name="connsiteY5" fmla="*/ 3874698 h 4622021"/>
              <a:gd name="connsiteX6" fmla="*/ 1272396 w 2619555"/>
              <a:gd name="connsiteY6" fmla="*/ 4518804 h 4622021"/>
              <a:gd name="connsiteX7" fmla="*/ 2052488 w 2619555"/>
              <a:gd name="connsiteY7" fmla="*/ 4494003 h 4622021"/>
              <a:gd name="connsiteX8" fmla="*/ 2402217 w 2619555"/>
              <a:gd name="connsiteY8" fmla="*/ 4457580 h 4622021"/>
              <a:gd name="connsiteX9" fmla="*/ 2415396 w 2619555"/>
              <a:gd name="connsiteY9" fmla="*/ 4191839 h 4622021"/>
              <a:gd name="connsiteX10" fmla="*/ 2007918 w 2619555"/>
              <a:gd name="connsiteY10" fmla="*/ 4102340 h 4622021"/>
              <a:gd name="connsiteX11" fmla="*/ 1655672 w 2619555"/>
              <a:gd name="connsiteY11" fmla="*/ 3943949 h 4622021"/>
              <a:gd name="connsiteX12" fmla="*/ 1501355 w 2619555"/>
              <a:gd name="connsiteY12" fmla="*/ 3804129 h 4622021"/>
              <a:gd name="connsiteX13" fmla="*/ 1585822 w 2619555"/>
              <a:gd name="connsiteY13" fmla="*/ 3572175 h 4622021"/>
              <a:gd name="connsiteX14" fmla="*/ 2060275 w 2619555"/>
              <a:gd name="connsiteY14" fmla="*/ 2953109 h 4622021"/>
              <a:gd name="connsiteX15" fmla="*/ 2572110 w 2619555"/>
              <a:gd name="connsiteY15" fmla="*/ 2228491 h 4622021"/>
              <a:gd name="connsiteX16" fmla="*/ 2344947 w 2619555"/>
              <a:gd name="connsiteY16" fmla="*/ 1524001 h 4622021"/>
              <a:gd name="connsiteX17" fmla="*/ 1659147 w 2619555"/>
              <a:gd name="connsiteY17" fmla="*/ 0 h 4622021"/>
              <a:gd name="connsiteX0" fmla="*/ 0 w 2619555"/>
              <a:gd name="connsiteY0" fmla="*/ 750498 h 4512374"/>
              <a:gd name="connsiteX1" fmla="*/ 1446362 w 2619555"/>
              <a:gd name="connsiteY1" fmla="*/ 2080404 h 4512374"/>
              <a:gd name="connsiteX2" fmla="*/ 1591813 w 2619555"/>
              <a:gd name="connsiteY2" fmla="*/ 2275935 h 4512374"/>
              <a:gd name="connsiteX3" fmla="*/ 1413294 w 2619555"/>
              <a:gd name="connsiteY3" fmla="*/ 2608053 h 4512374"/>
              <a:gd name="connsiteX4" fmla="*/ 1105618 w 2619555"/>
              <a:gd name="connsiteY4" fmla="*/ 3257909 h 4512374"/>
              <a:gd name="connsiteX5" fmla="*/ 655607 w 2619555"/>
              <a:gd name="connsiteY5" fmla="*/ 3874698 h 4512374"/>
              <a:gd name="connsiteX6" fmla="*/ 1424796 w 2619555"/>
              <a:gd name="connsiteY6" fmla="*/ 4347354 h 4512374"/>
              <a:gd name="connsiteX7" fmla="*/ 2052488 w 2619555"/>
              <a:gd name="connsiteY7" fmla="*/ 4494003 h 4512374"/>
              <a:gd name="connsiteX8" fmla="*/ 2402217 w 2619555"/>
              <a:gd name="connsiteY8" fmla="*/ 4457580 h 4512374"/>
              <a:gd name="connsiteX9" fmla="*/ 2415396 w 2619555"/>
              <a:gd name="connsiteY9" fmla="*/ 4191839 h 4512374"/>
              <a:gd name="connsiteX10" fmla="*/ 2007918 w 2619555"/>
              <a:gd name="connsiteY10" fmla="*/ 4102340 h 4512374"/>
              <a:gd name="connsiteX11" fmla="*/ 1655672 w 2619555"/>
              <a:gd name="connsiteY11" fmla="*/ 3943949 h 4512374"/>
              <a:gd name="connsiteX12" fmla="*/ 1501355 w 2619555"/>
              <a:gd name="connsiteY12" fmla="*/ 3804129 h 4512374"/>
              <a:gd name="connsiteX13" fmla="*/ 1585822 w 2619555"/>
              <a:gd name="connsiteY13" fmla="*/ 3572175 h 4512374"/>
              <a:gd name="connsiteX14" fmla="*/ 2060275 w 2619555"/>
              <a:gd name="connsiteY14" fmla="*/ 2953109 h 4512374"/>
              <a:gd name="connsiteX15" fmla="*/ 2572110 w 2619555"/>
              <a:gd name="connsiteY15" fmla="*/ 2228491 h 4512374"/>
              <a:gd name="connsiteX16" fmla="*/ 2344947 w 2619555"/>
              <a:gd name="connsiteY16" fmla="*/ 1524001 h 4512374"/>
              <a:gd name="connsiteX17" fmla="*/ 1659147 w 2619555"/>
              <a:gd name="connsiteY17" fmla="*/ 0 h 4512374"/>
              <a:gd name="connsiteX0" fmla="*/ 0 w 2619555"/>
              <a:gd name="connsiteY0" fmla="*/ 750498 h 4512374"/>
              <a:gd name="connsiteX1" fmla="*/ 1446362 w 2619555"/>
              <a:gd name="connsiteY1" fmla="*/ 2080404 h 4512374"/>
              <a:gd name="connsiteX2" fmla="*/ 1591813 w 2619555"/>
              <a:gd name="connsiteY2" fmla="*/ 2275935 h 4512374"/>
              <a:gd name="connsiteX3" fmla="*/ 1413294 w 2619555"/>
              <a:gd name="connsiteY3" fmla="*/ 2608053 h 4512374"/>
              <a:gd name="connsiteX4" fmla="*/ 1105618 w 2619555"/>
              <a:gd name="connsiteY4" fmla="*/ 3257909 h 4512374"/>
              <a:gd name="connsiteX5" fmla="*/ 655607 w 2619555"/>
              <a:gd name="connsiteY5" fmla="*/ 3874698 h 4512374"/>
              <a:gd name="connsiteX6" fmla="*/ 1424796 w 2619555"/>
              <a:gd name="connsiteY6" fmla="*/ 4347354 h 4512374"/>
              <a:gd name="connsiteX7" fmla="*/ 2052488 w 2619555"/>
              <a:gd name="connsiteY7" fmla="*/ 4494003 h 4512374"/>
              <a:gd name="connsiteX8" fmla="*/ 2402217 w 2619555"/>
              <a:gd name="connsiteY8" fmla="*/ 4457580 h 4512374"/>
              <a:gd name="connsiteX9" fmla="*/ 2415396 w 2619555"/>
              <a:gd name="connsiteY9" fmla="*/ 4191839 h 4512374"/>
              <a:gd name="connsiteX10" fmla="*/ 2007918 w 2619555"/>
              <a:gd name="connsiteY10" fmla="*/ 4102340 h 4512374"/>
              <a:gd name="connsiteX11" fmla="*/ 1655672 w 2619555"/>
              <a:gd name="connsiteY11" fmla="*/ 3943949 h 4512374"/>
              <a:gd name="connsiteX12" fmla="*/ 1501355 w 2619555"/>
              <a:gd name="connsiteY12" fmla="*/ 3804129 h 4512374"/>
              <a:gd name="connsiteX13" fmla="*/ 1585822 w 2619555"/>
              <a:gd name="connsiteY13" fmla="*/ 3572175 h 4512374"/>
              <a:gd name="connsiteX14" fmla="*/ 2060275 w 2619555"/>
              <a:gd name="connsiteY14" fmla="*/ 2953109 h 4512374"/>
              <a:gd name="connsiteX15" fmla="*/ 2572110 w 2619555"/>
              <a:gd name="connsiteY15" fmla="*/ 2228491 h 4512374"/>
              <a:gd name="connsiteX16" fmla="*/ 2344947 w 2619555"/>
              <a:gd name="connsiteY16" fmla="*/ 1524001 h 4512374"/>
              <a:gd name="connsiteX17" fmla="*/ 1659147 w 2619555"/>
              <a:gd name="connsiteY17" fmla="*/ 0 h 4512374"/>
              <a:gd name="connsiteX0" fmla="*/ 0 w 2619555"/>
              <a:gd name="connsiteY0" fmla="*/ 750498 h 4512374"/>
              <a:gd name="connsiteX1" fmla="*/ 1446362 w 2619555"/>
              <a:gd name="connsiteY1" fmla="*/ 2080404 h 4512374"/>
              <a:gd name="connsiteX2" fmla="*/ 1591813 w 2619555"/>
              <a:gd name="connsiteY2" fmla="*/ 2275935 h 4512374"/>
              <a:gd name="connsiteX3" fmla="*/ 1413294 w 2619555"/>
              <a:gd name="connsiteY3" fmla="*/ 2608053 h 4512374"/>
              <a:gd name="connsiteX4" fmla="*/ 1118318 w 2619555"/>
              <a:gd name="connsiteY4" fmla="*/ 3276959 h 4512374"/>
              <a:gd name="connsiteX5" fmla="*/ 655607 w 2619555"/>
              <a:gd name="connsiteY5" fmla="*/ 3874698 h 4512374"/>
              <a:gd name="connsiteX6" fmla="*/ 1424796 w 2619555"/>
              <a:gd name="connsiteY6" fmla="*/ 4347354 h 4512374"/>
              <a:gd name="connsiteX7" fmla="*/ 2052488 w 2619555"/>
              <a:gd name="connsiteY7" fmla="*/ 4494003 h 4512374"/>
              <a:gd name="connsiteX8" fmla="*/ 2402217 w 2619555"/>
              <a:gd name="connsiteY8" fmla="*/ 4457580 h 4512374"/>
              <a:gd name="connsiteX9" fmla="*/ 2415396 w 2619555"/>
              <a:gd name="connsiteY9" fmla="*/ 4191839 h 4512374"/>
              <a:gd name="connsiteX10" fmla="*/ 2007918 w 2619555"/>
              <a:gd name="connsiteY10" fmla="*/ 4102340 h 4512374"/>
              <a:gd name="connsiteX11" fmla="*/ 1655672 w 2619555"/>
              <a:gd name="connsiteY11" fmla="*/ 3943949 h 4512374"/>
              <a:gd name="connsiteX12" fmla="*/ 1501355 w 2619555"/>
              <a:gd name="connsiteY12" fmla="*/ 3804129 h 4512374"/>
              <a:gd name="connsiteX13" fmla="*/ 1585822 w 2619555"/>
              <a:gd name="connsiteY13" fmla="*/ 3572175 h 4512374"/>
              <a:gd name="connsiteX14" fmla="*/ 2060275 w 2619555"/>
              <a:gd name="connsiteY14" fmla="*/ 2953109 h 4512374"/>
              <a:gd name="connsiteX15" fmla="*/ 2572110 w 2619555"/>
              <a:gd name="connsiteY15" fmla="*/ 2228491 h 4512374"/>
              <a:gd name="connsiteX16" fmla="*/ 2344947 w 2619555"/>
              <a:gd name="connsiteY16" fmla="*/ 1524001 h 4512374"/>
              <a:gd name="connsiteX17" fmla="*/ 1659147 w 2619555"/>
              <a:gd name="connsiteY17" fmla="*/ 0 h 4512374"/>
              <a:gd name="connsiteX0" fmla="*/ 0 w 2619555"/>
              <a:gd name="connsiteY0" fmla="*/ 750498 h 4507941"/>
              <a:gd name="connsiteX1" fmla="*/ 1446362 w 2619555"/>
              <a:gd name="connsiteY1" fmla="*/ 2080404 h 4507941"/>
              <a:gd name="connsiteX2" fmla="*/ 1591813 w 2619555"/>
              <a:gd name="connsiteY2" fmla="*/ 2275935 h 4507941"/>
              <a:gd name="connsiteX3" fmla="*/ 1413294 w 2619555"/>
              <a:gd name="connsiteY3" fmla="*/ 2608053 h 4507941"/>
              <a:gd name="connsiteX4" fmla="*/ 1118318 w 2619555"/>
              <a:gd name="connsiteY4" fmla="*/ 3276959 h 4507941"/>
              <a:gd name="connsiteX5" fmla="*/ 655607 w 2619555"/>
              <a:gd name="connsiteY5" fmla="*/ 3874698 h 4507941"/>
              <a:gd name="connsiteX6" fmla="*/ 1424796 w 2619555"/>
              <a:gd name="connsiteY6" fmla="*/ 4347354 h 4507941"/>
              <a:gd name="connsiteX7" fmla="*/ 2052488 w 2619555"/>
              <a:gd name="connsiteY7" fmla="*/ 4494003 h 4507941"/>
              <a:gd name="connsiteX8" fmla="*/ 2402217 w 2619555"/>
              <a:gd name="connsiteY8" fmla="*/ 4457580 h 4507941"/>
              <a:gd name="connsiteX9" fmla="*/ 2415396 w 2619555"/>
              <a:gd name="connsiteY9" fmla="*/ 4191839 h 4507941"/>
              <a:gd name="connsiteX10" fmla="*/ 2007918 w 2619555"/>
              <a:gd name="connsiteY10" fmla="*/ 4102340 h 4507941"/>
              <a:gd name="connsiteX11" fmla="*/ 1655672 w 2619555"/>
              <a:gd name="connsiteY11" fmla="*/ 3943949 h 4507941"/>
              <a:gd name="connsiteX12" fmla="*/ 1501355 w 2619555"/>
              <a:gd name="connsiteY12" fmla="*/ 3804129 h 4507941"/>
              <a:gd name="connsiteX13" fmla="*/ 1585822 w 2619555"/>
              <a:gd name="connsiteY13" fmla="*/ 3572175 h 4507941"/>
              <a:gd name="connsiteX14" fmla="*/ 2060275 w 2619555"/>
              <a:gd name="connsiteY14" fmla="*/ 2953109 h 4507941"/>
              <a:gd name="connsiteX15" fmla="*/ 2572110 w 2619555"/>
              <a:gd name="connsiteY15" fmla="*/ 2228491 h 4507941"/>
              <a:gd name="connsiteX16" fmla="*/ 2344947 w 2619555"/>
              <a:gd name="connsiteY16" fmla="*/ 1524001 h 4507941"/>
              <a:gd name="connsiteX17" fmla="*/ 1659147 w 2619555"/>
              <a:gd name="connsiteY17" fmla="*/ 0 h 4507941"/>
              <a:gd name="connsiteX0" fmla="*/ 0 w 2619555"/>
              <a:gd name="connsiteY0" fmla="*/ 750498 h 4507941"/>
              <a:gd name="connsiteX1" fmla="*/ 1446362 w 2619555"/>
              <a:gd name="connsiteY1" fmla="*/ 2080404 h 4507941"/>
              <a:gd name="connsiteX2" fmla="*/ 1591813 w 2619555"/>
              <a:gd name="connsiteY2" fmla="*/ 2275935 h 4507941"/>
              <a:gd name="connsiteX3" fmla="*/ 1413294 w 2619555"/>
              <a:gd name="connsiteY3" fmla="*/ 2608053 h 4507941"/>
              <a:gd name="connsiteX4" fmla="*/ 1118318 w 2619555"/>
              <a:gd name="connsiteY4" fmla="*/ 3276959 h 4507941"/>
              <a:gd name="connsiteX5" fmla="*/ 655607 w 2619555"/>
              <a:gd name="connsiteY5" fmla="*/ 3874698 h 4507941"/>
              <a:gd name="connsiteX6" fmla="*/ 1424796 w 2619555"/>
              <a:gd name="connsiteY6" fmla="*/ 4347354 h 4507941"/>
              <a:gd name="connsiteX7" fmla="*/ 2052488 w 2619555"/>
              <a:gd name="connsiteY7" fmla="*/ 4494003 h 4507941"/>
              <a:gd name="connsiteX8" fmla="*/ 2402217 w 2619555"/>
              <a:gd name="connsiteY8" fmla="*/ 4457580 h 4507941"/>
              <a:gd name="connsiteX9" fmla="*/ 2415396 w 2619555"/>
              <a:gd name="connsiteY9" fmla="*/ 4191839 h 4507941"/>
              <a:gd name="connsiteX10" fmla="*/ 2007918 w 2619555"/>
              <a:gd name="connsiteY10" fmla="*/ 4102340 h 4507941"/>
              <a:gd name="connsiteX11" fmla="*/ 1655672 w 2619555"/>
              <a:gd name="connsiteY11" fmla="*/ 3943949 h 4507941"/>
              <a:gd name="connsiteX12" fmla="*/ 1501355 w 2619555"/>
              <a:gd name="connsiteY12" fmla="*/ 3804129 h 4507941"/>
              <a:gd name="connsiteX13" fmla="*/ 1585822 w 2619555"/>
              <a:gd name="connsiteY13" fmla="*/ 3572175 h 4507941"/>
              <a:gd name="connsiteX14" fmla="*/ 2060275 w 2619555"/>
              <a:gd name="connsiteY14" fmla="*/ 2953109 h 4507941"/>
              <a:gd name="connsiteX15" fmla="*/ 2572110 w 2619555"/>
              <a:gd name="connsiteY15" fmla="*/ 2228491 h 4507941"/>
              <a:gd name="connsiteX16" fmla="*/ 2344947 w 2619555"/>
              <a:gd name="connsiteY16" fmla="*/ 1524001 h 4507941"/>
              <a:gd name="connsiteX17" fmla="*/ 1659147 w 2619555"/>
              <a:gd name="connsiteY17" fmla="*/ 0 h 4507941"/>
              <a:gd name="connsiteX0" fmla="*/ 0 w 2619555"/>
              <a:gd name="connsiteY0" fmla="*/ 750498 h 4507941"/>
              <a:gd name="connsiteX1" fmla="*/ 1446362 w 2619555"/>
              <a:gd name="connsiteY1" fmla="*/ 2080404 h 4507941"/>
              <a:gd name="connsiteX2" fmla="*/ 1591813 w 2619555"/>
              <a:gd name="connsiteY2" fmla="*/ 2275935 h 4507941"/>
              <a:gd name="connsiteX3" fmla="*/ 1413294 w 2619555"/>
              <a:gd name="connsiteY3" fmla="*/ 2608053 h 4507941"/>
              <a:gd name="connsiteX4" fmla="*/ 1118318 w 2619555"/>
              <a:gd name="connsiteY4" fmla="*/ 3276959 h 4507941"/>
              <a:gd name="connsiteX5" fmla="*/ 655607 w 2619555"/>
              <a:gd name="connsiteY5" fmla="*/ 3874698 h 4507941"/>
              <a:gd name="connsiteX6" fmla="*/ 1424796 w 2619555"/>
              <a:gd name="connsiteY6" fmla="*/ 4347354 h 4507941"/>
              <a:gd name="connsiteX7" fmla="*/ 2052488 w 2619555"/>
              <a:gd name="connsiteY7" fmla="*/ 4494003 h 4507941"/>
              <a:gd name="connsiteX8" fmla="*/ 2402217 w 2619555"/>
              <a:gd name="connsiteY8" fmla="*/ 4457580 h 4507941"/>
              <a:gd name="connsiteX9" fmla="*/ 2415396 w 2619555"/>
              <a:gd name="connsiteY9" fmla="*/ 4191839 h 4507941"/>
              <a:gd name="connsiteX10" fmla="*/ 2007918 w 2619555"/>
              <a:gd name="connsiteY10" fmla="*/ 4102340 h 4507941"/>
              <a:gd name="connsiteX11" fmla="*/ 1655672 w 2619555"/>
              <a:gd name="connsiteY11" fmla="*/ 3943949 h 4507941"/>
              <a:gd name="connsiteX12" fmla="*/ 1501355 w 2619555"/>
              <a:gd name="connsiteY12" fmla="*/ 3804129 h 4507941"/>
              <a:gd name="connsiteX13" fmla="*/ 1585822 w 2619555"/>
              <a:gd name="connsiteY13" fmla="*/ 3572175 h 4507941"/>
              <a:gd name="connsiteX14" fmla="*/ 2060275 w 2619555"/>
              <a:gd name="connsiteY14" fmla="*/ 2953109 h 4507941"/>
              <a:gd name="connsiteX15" fmla="*/ 2572110 w 2619555"/>
              <a:gd name="connsiteY15" fmla="*/ 2228491 h 4507941"/>
              <a:gd name="connsiteX16" fmla="*/ 2344947 w 2619555"/>
              <a:gd name="connsiteY16" fmla="*/ 1524001 h 4507941"/>
              <a:gd name="connsiteX17" fmla="*/ 1659147 w 2619555"/>
              <a:gd name="connsiteY17" fmla="*/ 0 h 4507941"/>
              <a:gd name="connsiteX0" fmla="*/ 0 w 2619555"/>
              <a:gd name="connsiteY0" fmla="*/ 750498 h 4507941"/>
              <a:gd name="connsiteX1" fmla="*/ 1446362 w 2619555"/>
              <a:gd name="connsiteY1" fmla="*/ 2080404 h 4507941"/>
              <a:gd name="connsiteX2" fmla="*/ 1591813 w 2619555"/>
              <a:gd name="connsiteY2" fmla="*/ 2275935 h 4507941"/>
              <a:gd name="connsiteX3" fmla="*/ 1413294 w 2619555"/>
              <a:gd name="connsiteY3" fmla="*/ 2608053 h 4507941"/>
              <a:gd name="connsiteX4" fmla="*/ 1118318 w 2619555"/>
              <a:gd name="connsiteY4" fmla="*/ 3276959 h 4507941"/>
              <a:gd name="connsiteX5" fmla="*/ 655607 w 2619555"/>
              <a:gd name="connsiteY5" fmla="*/ 3874698 h 4507941"/>
              <a:gd name="connsiteX6" fmla="*/ 1424796 w 2619555"/>
              <a:gd name="connsiteY6" fmla="*/ 4347354 h 4507941"/>
              <a:gd name="connsiteX7" fmla="*/ 2052488 w 2619555"/>
              <a:gd name="connsiteY7" fmla="*/ 4494003 h 4507941"/>
              <a:gd name="connsiteX8" fmla="*/ 2402217 w 2619555"/>
              <a:gd name="connsiteY8" fmla="*/ 4457580 h 4507941"/>
              <a:gd name="connsiteX9" fmla="*/ 2415396 w 2619555"/>
              <a:gd name="connsiteY9" fmla="*/ 4191839 h 4507941"/>
              <a:gd name="connsiteX10" fmla="*/ 2007918 w 2619555"/>
              <a:gd name="connsiteY10" fmla="*/ 4102340 h 4507941"/>
              <a:gd name="connsiteX11" fmla="*/ 1655672 w 2619555"/>
              <a:gd name="connsiteY11" fmla="*/ 3943949 h 4507941"/>
              <a:gd name="connsiteX12" fmla="*/ 1501355 w 2619555"/>
              <a:gd name="connsiteY12" fmla="*/ 3804129 h 4507941"/>
              <a:gd name="connsiteX13" fmla="*/ 1585822 w 2619555"/>
              <a:gd name="connsiteY13" fmla="*/ 3572175 h 4507941"/>
              <a:gd name="connsiteX14" fmla="*/ 2060275 w 2619555"/>
              <a:gd name="connsiteY14" fmla="*/ 2953109 h 4507941"/>
              <a:gd name="connsiteX15" fmla="*/ 2572110 w 2619555"/>
              <a:gd name="connsiteY15" fmla="*/ 2228491 h 4507941"/>
              <a:gd name="connsiteX16" fmla="*/ 2344947 w 2619555"/>
              <a:gd name="connsiteY16" fmla="*/ 1524001 h 4507941"/>
              <a:gd name="connsiteX17" fmla="*/ 1659147 w 2619555"/>
              <a:gd name="connsiteY17" fmla="*/ 0 h 4507941"/>
              <a:gd name="connsiteX0" fmla="*/ 0 w 2619555"/>
              <a:gd name="connsiteY0" fmla="*/ 750498 h 4507941"/>
              <a:gd name="connsiteX1" fmla="*/ 1433662 w 2619555"/>
              <a:gd name="connsiteY1" fmla="*/ 2086754 h 4507941"/>
              <a:gd name="connsiteX2" fmla="*/ 1591813 w 2619555"/>
              <a:gd name="connsiteY2" fmla="*/ 2275935 h 4507941"/>
              <a:gd name="connsiteX3" fmla="*/ 1413294 w 2619555"/>
              <a:gd name="connsiteY3" fmla="*/ 2608053 h 4507941"/>
              <a:gd name="connsiteX4" fmla="*/ 1118318 w 2619555"/>
              <a:gd name="connsiteY4" fmla="*/ 3276959 h 4507941"/>
              <a:gd name="connsiteX5" fmla="*/ 655607 w 2619555"/>
              <a:gd name="connsiteY5" fmla="*/ 3874698 h 4507941"/>
              <a:gd name="connsiteX6" fmla="*/ 1424796 w 2619555"/>
              <a:gd name="connsiteY6" fmla="*/ 4347354 h 4507941"/>
              <a:gd name="connsiteX7" fmla="*/ 2052488 w 2619555"/>
              <a:gd name="connsiteY7" fmla="*/ 4494003 h 4507941"/>
              <a:gd name="connsiteX8" fmla="*/ 2402217 w 2619555"/>
              <a:gd name="connsiteY8" fmla="*/ 4457580 h 4507941"/>
              <a:gd name="connsiteX9" fmla="*/ 2415396 w 2619555"/>
              <a:gd name="connsiteY9" fmla="*/ 4191839 h 4507941"/>
              <a:gd name="connsiteX10" fmla="*/ 2007918 w 2619555"/>
              <a:gd name="connsiteY10" fmla="*/ 4102340 h 4507941"/>
              <a:gd name="connsiteX11" fmla="*/ 1655672 w 2619555"/>
              <a:gd name="connsiteY11" fmla="*/ 3943949 h 4507941"/>
              <a:gd name="connsiteX12" fmla="*/ 1501355 w 2619555"/>
              <a:gd name="connsiteY12" fmla="*/ 3804129 h 4507941"/>
              <a:gd name="connsiteX13" fmla="*/ 1585822 w 2619555"/>
              <a:gd name="connsiteY13" fmla="*/ 3572175 h 4507941"/>
              <a:gd name="connsiteX14" fmla="*/ 2060275 w 2619555"/>
              <a:gd name="connsiteY14" fmla="*/ 2953109 h 4507941"/>
              <a:gd name="connsiteX15" fmla="*/ 2572110 w 2619555"/>
              <a:gd name="connsiteY15" fmla="*/ 2228491 h 4507941"/>
              <a:gd name="connsiteX16" fmla="*/ 2344947 w 2619555"/>
              <a:gd name="connsiteY16" fmla="*/ 1524001 h 4507941"/>
              <a:gd name="connsiteX17" fmla="*/ 1659147 w 2619555"/>
              <a:gd name="connsiteY17" fmla="*/ 0 h 4507941"/>
              <a:gd name="connsiteX0" fmla="*/ 0 w 2619555"/>
              <a:gd name="connsiteY0" fmla="*/ 750498 h 4507941"/>
              <a:gd name="connsiteX1" fmla="*/ 1433662 w 2619555"/>
              <a:gd name="connsiteY1" fmla="*/ 2086754 h 4507941"/>
              <a:gd name="connsiteX2" fmla="*/ 1591813 w 2619555"/>
              <a:gd name="connsiteY2" fmla="*/ 2275935 h 4507941"/>
              <a:gd name="connsiteX3" fmla="*/ 1413294 w 2619555"/>
              <a:gd name="connsiteY3" fmla="*/ 2608053 h 4507941"/>
              <a:gd name="connsiteX4" fmla="*/ 1118318 w 2619555"/>
              <a:gd name="connsiteY4" fmla="*/ 3276959 h 4507941"/>
              <a:gd name="connsiteX5" fmla="*/ 655607 w 2619555"/>
              <a:gd name="connsiteY5" fmla="*/ 3874698 h 4507941"/>
              <a:gd name="connsiteX6" fmla="*/ 1424796 w 2619555"/>
              <a:gd name="connsiteY6" fmla="*/ 4347354 h 4507941"/>
              <a:gd name="connsiteX7" fmla="*/ 2052488 w 2619555"/>
              <a:gd name="connsiteY7" fmla="*/ 4494003 h 4507941"/>
              <a:gd name="connsiteX8" fmla="*/ 2402217 w 2619555"/>
              <a:gd name="connsiteY8" fmla="*/ 4457580 h 4507941"/>
              <a:gd name="connsiteX9" fmla="*/ 2415396 w 2619555"/>
              <a:gd name="connsiteY9" fmla="*/ 4191839 h 4507941"/>
              <a:gd name="connsiteX10" fmla="*/ 2007918 w 2619555"/>
              <a:gd name="connsiteY10" fmla="*/ 4102340 h 4507941"/>
              <a:gd name="connsiteX11" fmla="*/ 1655672 w 2619555"/>
              <a:gd name="connsiteY11" fmla="*/ 3943949 h 4507941"/>
              <a:gd name="connsiteX12" fmla="*/ 1501355 w 2619555"/>
              <a:gd name="connsiteY12" fmla="*/ 3804129 h 4507941"/>
              <a:gd name="connsiteX13" fmla="*/ 1585822 w 2619555"/>
              <a:gd name="connsiteY13" fmla="*/ 3572175 h 4507941"/>
              <a:gd name="connsiteX14" fmla="*/ 2060275 w 2619555"/>
              <a:gd name="connsiteY14" fmla="*/ 2953109 h 4507941"/>
              <a:gd name="connsiteX15" fmla="*/ 2572110 w 2619555"/>
              <a:gd name="connsiteY15" fmla="*/ 2228491 h 4507941"/>
              <a:gd name="connsiteX16" fmla="*/ 2344947 w 2619555"/>
              <a:gd name="connsiteY16" fmla="*/ 1524001 h 4507941"/>
              <a:gd name="connsiteX17" fmla="*/ 1659147 w 2619555"/>
              <a:gd name="connsiteY17" fmla="*/ 0 h 4507941"/>
              <a:gd name="connsiteX0" fmla="*/ 0 w 2619555"/>
              <a:gd name="connsiteY0" fmla="*/ 750498 h 4507941"/>
              <a:gd name="connsiteX1" fmla="*/ 1430549 w 2619555"/>
              <a:gd name="connsiteY1" fmla="*/ 2057402 h 4507941"/>
              <a:gd name="connsiteX2" fmla="*/ 1591813 w 2619555"/>
              <a:gd name="connsiteY2" fmla="*/ 2275935 h 4507941"/>
              <a:gd name="connsiteX3" fmla="*/ 1413294 w 2619555"/>
              <a:gd name="connsiteY3" fmla="*/ 2608053 h 4507941"/>
              <a:gd name="connsiteX4" fmla="*/ 1118318 w 2619555"/>
              <a:gd name="connsiteY4" fmla="*/ 3276959 h 4507941"/>
              <a:gd name="connsiteX5" fmla="*/ 655607 w 2619555"/>
              <a:gd name="connsiteY5" fmla="*/ 3874698 h 4507941"/>
              <a:gd name="connsiteX6" fmla="*/ 1424796 w 2619555"/>
              <a:gd name="connsiteY6" fmla="*/ 4347354 h 4507941"/>
              <a:gd name="connsiteX7" fmla="*/ 2052488 w 2619555"/>
              <a:gd name="connsiteY7" fmla="*/ 4494003 h 4507941"/>
              <a:gd name="connsiteX8" fmla="*/ 2402217 w 2619555"/>
              <a:gd name="connsiteY8" fmla="*/ 4457580 h 4507941"/>
              <a:gd name="connsiteX9" fmla="*/ 2415396 w 2619555"/>
              <a:gd name="connsiteY9" fmla="*/ 4191839 h 4507941"/>
              <a:gd name="connsiteX10" fmla="*/ 2007918 w 2619555"/>
              <a:gd name="connsiteY10" fmla="*/ 4102340 h 4507941"/>
              <a:gd name="connsiteX11" fmla="*/ 1655672 w 2619555"/>
              <a:gd name="connsiteY11" fmla="*/ 3943949 h 4507941"/>
              <a:gd name="connsiteX12" fmla="*/ 1501355 w 2619555"/>
              <a:gd name="connsiteY12" fmla="*/ 3804129 h 4507941"/>
              <a:gd name="connsiteX13" fmla="*/ 1585822 w 2619555"/>
              <a:gd name="connsiteY13" fmla="*/ 3572175 h 4507941"/>
              <a:gd name="connsiteX14" fmla="*/ 2060275 w 2619555"/>
              <a:gd name="connsiteY14" fmla="*/ 2953109 h 4507941"/>
              <a:gd name="connsiteX15" fmla="*/ 2572110 w 2619555"/>
              <a:gd name="connsiteY15" fmla="*/ 2228491 h 4507941"/>
              <a:gd name="connsiteX16" fmla="*/ 2344947 w 2619555"/>
              <a:gd name="connsiteY16" fmla="*/ 1524001 h 4507941"/>
              <a:gd name="connsiteX17" fmla="*/ 1659147 w 2619555"/>
              <a:gd name="connsiteY17" fmla="*/ 0 h 45079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619555" h="4507941">
                <a:moveTo>
                  <a:pt x="0" y="750498"/>
                </a:moveTo>
                <a:cubicBezTo>
                  <a:pt x="498175" y="1138687"/>
                  <a:pt x="1198355" y="1787347"/>
                  <a:pt x="1430549" y="2057402"/>
                </a:cubicBezTo>
                <a:cubicBezTo>
                  <a:pt x="1499440" y="2130008"/>
                  <a:pt x="1594689" y="2184160"/>
                  <a:pt x="1591813" y="2275935"/>
                </a:cubicBezTo>
                <a:cubicBezTo>
                  <a:pt x="1588937" y="2367710"/>
                  <a:pt x="1413294" y="2608053"/>
                  <a:pt x="1413294" y="2608053"/>
                </a:cubicBezTo>
                <a:cubicBezTo>
                  <a:pt x="1338532" y="2741762"/>
                  <a:pt x="1244599" y="3065852"/>
                  <a:pt x="1118318" y="3276959"/>
                </a:cubicBezTo>
                <a:cubicBezTo>
                  <a:pt x="992037" y="3488066"/>
                  <a:pt x="646861" y="3578824"/>
                  <a:pt x="655607" y="3874698"/>
                </a:cubicBezTo>
                <a:cubicBezTo>
                  <a:pt x="661197" y="4063821"/>
                  <a:pt x="968966" y="4064072"/>
                  <a:pt x="1424796" y="4347354"/>
                </a:cubicBezTo>
                <a:cubicBezTo>
                  <a:pt x="1627519" y="4473339"/>
                  <a:pt x="1807035" y="4494682"/>
                  <a:pt x="2052488" y="4494003"/>
                </a:cubicBezTo>
                <a:cubicBezTo>
                  <a:pt x="2216423" y="4493550"/>
                  <a:pt x="2341732" y="4507941"/>
                  <a:pt x="2402217" y="4457580"/>
                </a:cubicBezTo>
                <a:cubicBezTo>
                  <a:pt x="2462702" y="4407219"/>
                  <a:pt x="2481112" y="4251045"/>
                  <a:pt x="2415396" y="4191839"/>
                </a:cubicBezTo>
                <a:cubicBezTo>
                  <a:pt x="2349680" y="4132633"/>
                  <a:pt x="2134539" y="4143655"/>
                  <a:pt x="2007918" y="4102340"/>
                </a:cubicBezTo>
                <a:cubicBezTo>
                  <a:pt x="1881297" y="4061025"/>
                  <a:pt x="1740099" y="3993651"/>
                  <a:pt x="1655672" y="3943949"/>
                </a:cubicBezTo>
                <a:cubicBezTo>
                  <a:pt x="1571245" y="3894247"/>
                  <a:pt x="1512997" y="3866091"/>
                  <a:pt x="1501355" y="3804129"/>
                </a:cubicBezTo>
                <a:cubicBezTo>
                  <a:pt x="1489713" y="3742167"/>
                  <a:pt x="1492669" y="3714012"/>
                  <a:pt x="1585822" y="3572175"/>
                </a:cubicBezTo>
                <a:cubicBezTo>
                  <a:pt x="1678975" y="3430338"/>
                  <a:pt x="1895894" y="3177056"/>
                  <a:pt x="2060275" y="2953109"/>
                </a:cubicBezTo>
                <a:cubicBezTo>
                  <a:pt x="2224656" y="2729162"/>
                  <a:pt x="2543715" y="2415876"/>
                  <a:pt x="2572110" y="2228491"/>
                </a:cubicBezTo>
                <a:cubicBezTo>
                  <a:pt x="2619555" y="1990306"/>
                  <a:pt x="2497108" y="1895416"/>
                  <a:pt x="2344947" y="1524001"/>
                </a:cubicBezTo>
                <a:cubicBezTo>
                  <a:pt x="2192786" y="1152586"/>
                  <a:pt x="1912907" y="501770"/>
                  <a:pt x="1659147" y="0"/>
                </a:cubicBezTo>
              </a:path>
            </a:pathLst>
          </a:custGeom>
          <a:ln w="38100">
            <a:solidFill>
              <a:srgbClr val="FF388C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7" name="Group 306">
            <a:extLst>
              <a:ext uri="{FF2B5EF4-FFF2-40B4-BE49-F238E27FC236}">
                <a16:creationId xmlns:a16="http://schemas.microsoft.com/office/drawing/2014/main" id="{0F1E9AE4-F02A-4E10-A914-E6DDA021D6D1}"/>
              </a:ext>
            </a:extLst>
          </p:cNvPr>
          <p:cNvGrpSpPr/>
          <p:nvPr/>
        </p:nvGrpSpPr>
        <p:grpSpPr>
          <a:xfrm>
            <a:off x="862331" y="1952388"/>
            <a:ext cx="1016023" cy="2798682"/>
            <a:chOff x="4566920" y="3754120"/>
            <a:chExt cx="1016023" cy="2798682"/>
          </a:xfrm>
          <a:effectLst>
            <a:outerShdw dir="5400000" algn="ctr" rotWithShape="0">
              <a:srgbClr val="000000"/>
            </a:outerShdw>
          </a:effectLst>
          <a:scene3d>
            <a:camera prst="orthographicFront"/>
            <a:lightRig rig="flat" dir="t"/>
          </a:scene3d>
        </p:grpSpPr>
        <p:cxnSp>
          <p:nvCxnSpPr>
            <p:cNvPr id="308" name="Straight Connector 307">
              <a:extLst>
                <a:ext uri="{FF2B5EF4-FFF2-40B4-BE49-F238E27FC236}">
                  <a16:creationId xmlns:a16="http://schemas.microsoft.com/office/drawing/2014/main" id="{0270E4B3-306F-4375-8398-AADA76DC4636}"/>
                </a:ext>
              </a:extLst>
            </p:cNvPr>
            <p:cNvCxnSpPr>
              <a:cxnSpLocks/>
            </p:cNvCxnSpPr>
            <p:nvPr/>
          </p:nvCxnSpPr>
          <p:spPr>
            <a:xfrm>
              <a:off x="4566920" y="3754120"/>
              <a:ext cx="815363" cy="1256902"/>
            </a:xfrm>
            <a:prstGeom prst="line">
              <a:avLst/>
            </a:prstGeom>
            <a:ln w="101600">
              <a:solidFill>
                <a:schemeClr val="tx2">
                  <a:lumMod val="40000"/>
                  <a:lumOff val="60000"/>
                </a:schemeClr>
              </a:solidFill>
              <a:headEnd type="oval" w="med" len="med"/>
              <a:tailEnd type="oval" w="med" len="med"/>
            </a:ln>
            <a:sp3d contourW="12700" prstMaterial="matte">
              <a:bevelT w="152400" h="50800" prst="softRound"/>
              <a:contourClr>
                <a:schemeClr val="accent1"/>
              </a:contourClr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>
              <a:extLst>
                <a:ext uri="{FF2B5EF4-FFF2-40B4-BE49-F238E27FC236}">
                  <a16:creationId xmlns:a16="http://schemas.microsoft.com/office/drawing/2014/main" id="{07F61CE0-2B67-4F72-8368-140D6F7450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92343" y="5008482"/>
              <a:ext cx="789940" cy="1198880"/>
            </a:xfrm>
            <a:prstGeom prst="line">
              <a:avLst/>
            </a:prstGeom>
            <a:ln w="76200">
              <a:solidFill>
                <a:schemeClr val="tx2">
                  <a:lumMod val="40000"/>
                  <a:lumOff val="60000"/>
                </a:schemeClr>
              </a:solidFill>
              <a:headEnd type="oval" w="med" len="med"/>
              <a:tailEnd type="oval" w="med" len="med"/>
            </a:ln>
            <a:sp3d contourW="12700" prstMaterial="matte">
              <a:bevelT w="152400" h="50800" prst="softRound"/>
              <a:contourClr>
                <a:schemeClr val="accent1"/>
              </a:contourClr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>
              <a:extLst>
                <a:ext uri="{FF2B5EF4-FFF2-40B4-BE49-F238E27FC236}">
                  <a16:creationId xmlns:a16="http://schemas.microsoft.com/office/drawing/2014/main" id="{00036AB4-8DB5-4C94-85B4-9DF4905BE884}"/>
                </a:ext>
              </a:extLst>
            </p:cNvPr>
            <p:cNvCxnSpPr>
              <a:cxnSpLocks/>
            </p:cNvCxnSpPr>
            <p:nvPr/>
          </p:nvCxnSpPr>
          <p:spPr>
            <a:xfrm>
              <a:off x="4592343" y="6209902"/>
              <a:ext cx="546100" cy="335280"/>
            </a:xfrm>
            <a:prstGeom prst="line">
              <a:avLst/>
            </a:prstGeom>
            <a:ln w="57150">
              <a:solidFill>
                <a:schemeClr val="tx2">
                  <a:lumMod val="40000"/>
                  <a:lumOff val="60000"/>
                </a:schemeClr>
              </a:solidFill>
              <a:headEnd type="oval" w="med" len="med"/>
              <a:tailEnd type="oval" w="med" len="med"/>
            </a:ln>
            <a:sp3d contourW="12700" prstMaterial="matte">
              <a:bevelT w="152400" h="50800" prst="softRound"/>
              <a:contourClr>
                <a:schemeClr val="accent1"/>
              </a:contourClr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Connector 315">
              <a:extLst>
                <a:ext uri="{FF2B5EF4-FFF2-40B4-BE49-F238E27FC236}">
                  <a16:creationId xmlns:a16="http://schemas.microsoft.com/office/drawing/2014/main" id="{2C261DA9-6F72-4453-9AAF-50E44D17B7C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138443" y="6547722"/>
              <a:ext cx="444500" cy="5080"/>
            </a:xfrm>
            <a:prstGeom prst="line">
              <a:avLst/>
            </a:prstGeom>
            <a:ln w="38100">
              <a:solidFill>
                <a:schemeClr val="tx2">
                  <a:lumMod val="40000"/>
                  <a:lumOff val="60000"/>
                </a:schemeClr>
              </a:solidFill>
              <a:headEnd type="oval" w="med" len="med"/>
              <a:tailEnd type="oval" w="med" len="med"/>
            </a:ln>
            <a:sp3d contourW="12700" prstMaterial="matte">
              <a:bevelT w="152400" h="50800" prst="softRound"/>
              <a:contourClr>
                <a:schemeClr val="accent1"/>
              </a:contourClr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19" name="Straight Connector 318">
            <a:extLst>
              <a:ext uri="{FF2B5EF4-FFF2-40B4-BE49-F238E27FC236}">
                <a16:creationId xmlns:a16="http://schemas.microsoft.com/office/drawing/2014/main" id="{74CCA0BE-16D4-44D2-8B17-02608BAD6C44}"/>
              </a:ext>
            </a:extLst>
          </p:cNvPr>
          <p:cNvCxnSpPr/>
          <p:nvPr/>
        </p:nvCxnSpPr>
        <p:spPr>
          <a:xfrm flipV="1">
            <a:off x="2518014" y="1632268"/>
            <a:ext cx="1085850" cy="628650"/>
          </a:xfrm>
          <a:prstGeom prst="line">
            <a:avLst/>
          </a:prstGeom>
          <a:ln w="12700">
            <a:solidFill>
              <a:srgbClr val="FF388C"/>
            </a:solidFill>
            <a:prstDash val="sysDash"/>
            <a:headEnd type="oval" w="lg" len="lg"/>
            <a:tailEnd type="oval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Straight Connector 319">
            <a:extLst>
              <a:ext uri="{FF2B5EF4-FFF2-40B4-BE49-F238E27FC236}">
                <a16:creationId xmlns:a16="http://schemas.microsoft.com/office/drawing/2014/main" id="{35813E61-5886-4FBC-BEBF-4B2120DDEB64}"/>
              </a:ext>
            </a:extLst>
          </p:cNvPr>
          <p:cNvCxnSpPr/>
          <p:nvPr/>
        </p:nvCxnSpPr>
        <p:spPr>
          <a:xfrm flipV="1">
            <a:off x="3375264" y="2660968"/>
            <a:ext cx="685800" cy="400050"/>
          </a:xfrm>
          <a:prstGeom prst="line">
            <a:avLst/>
          </a:prstGeom>
          <a:ln w="12700">
            <a:solidFill>
              <a:srgbClr val="FF388C"/>
            </a:solidFill>
            <a:prstDash val="sysDash"/>
            <a:headEnd type="oval" w="lg" len="lg"/>
            <a:tailEnd type="oval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Straight Connector 320">
            <a:extLst>
              <a:ext uri="{FF2B5EF4-FFF2-40B4-BE49-F238E27FC236}">
                <a16:creationId xmlns:a16="http://schemas.microsoft.com/office/drawing/2014/main" id="{6340DFD4-EA55-4334-88AB-ED30C134F16C}"/>
              </a:ext>
            </a:extLst>
          </p:cNvPr>
          <p:cNvCxnSpPr/>
          <p:nvPr/>
        </p:nvCxnSpPr>
        <p:spPr>
          <a:xfrm>
            <a:off x="3375265" y="3461068"/>
            <a:ext cx="470140" cy="281437"/>
          </a:xfrm>
          <a:prstGeom prst="line">
            <a:avLst/>
          </a:prstGeom>
          <a:ln w="12700">
            <a:solidFill>
              <a:srgbClr val="FF388C"/>
            </a:solidFill>
            <a:prstDash val="sysDash"/>
            <a:headEnd type="oval" w="lg" len="lg"/>
            <a:tailEnd type="oval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Straight Connector 321">
            <a:extLst>
              <a:ext uri="{FF2B5EF4-FFF2-40B4-BE49-F238E27FC236}">
                <a16:creationId xmlns:a16="http://schemas.microsoft.com/office/drawing/2014/main" id="{686F643D-17A9-40EA-BFC4-5B5AA7A98B57}"/>
              </a:ext>
            </a:extLst>
          </p:cNvPr>
          <p:cNvCxnSpPr/>
          <p:nvPr/>
        </p:nvCxnSpPr>
        <p:spPr>
          <a:xfrm>
            <a:off x="3146664" y="3975418"/>
            <a:ext cx="342900" cy="228600"/>
          </a:xfrm>
          <a:prstGeom prst="line">
            <a:avLst/>
          </a:prstGeom>
          <a:ln w="12700">
            <a:solidFill>
              <a:srgbClr val="FF388C"/>
            </a:solidFill>
            <a:prstDash val="sysDash"/>
            <a:headEnd type="oval" w="lg" len="lg"/>
            <a:tailEnd type="oval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Straight Connector 322">
            <a:extLst>
              <a:ext uri="{FF2B5EF4-FFF2-40B4-BE49-F238E27FC236}">
                <a16:creationId xmlns:a16="http://schemas.microsoft.com/office/drawing/2014/main" id="{03A16D64-587C-4416-BAE2-0B3DEE2B31B6}"/>
              </a:ext>
            </a:extLst>
          </p:cNvPr>
          <p:cNvCxnSpPr/>
          <p:nvPr/>
        </p:nvCxnSpPr>
        <p:spPr>
          <a:xfrm flipH="1">
            <a:off x="3375264" y="4489768"/>
            <a:ext cx="171450" cy="285750"/>
          </a:xfrm>
          <a:prstGeom prst="line">
            <a:avLst/>
          </a:prstGeom>
          <a:ln w="12700">
            <a:solidFill>
              <a:srgbClr val="FF388C"/>
            </a:solidFill>
            <a:prstDash val="sysDash"/>
            <a:headEnd type="oval" w="lg" len="lg"/>
            <a:tailEnd type="oval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Straight Connector 323">
            <a:extLst>
              <a:ext uri="{FF2B5EF4-FFF2-40B4-BE49-F238E27FC236}">
                <a16:creationId xmlns:a16="http://schemas.microsoft.com/office/drawing/2014/main" id="{9C93367B-32B7-4514-9503-1B90BA6966CA}"/>
              </a:ext>
            </a:extLst>
          </p:cNvPr>
          <p:cNvCxnSpPr/>
          <p:nvPr/>
        </p:nvCxnSpPr>
        <p:spPr>
          <a:xfrm>
            <a:off x="3832464" y="4604068"/>
            <a:ext cx="0" cy="285750"/>
          </a:xfrm>
          <a:prstGeom prst="line">
            <a:avLst/>
          </a:prstGeom>
          <a:ln w="12700">
            <a:solidFill>
              <a:srgbClr val="FF388C"/>
            </a:solidFill>
            <a:prstDash val="sysDash"/>
            <a:headEnd type="oval" w="lg" len="lg"/>
            <a:tailEnd type="oval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Straight Connector 324">
            <a:extLst>
              <a:ext uri="{FF2B5EF4-FFF2-40B4-BE49-F238E27FC236}">
                <a16:creationId xmlns:a16="http://schemas.microsoft.com/office/drawing/2014/main" id="{748F22D1-C2AC-4D9A-B92A-A5FC1093E599}"/>
              </a:ext>
            </a:extLst>
          </p:cNvPr>
          <p:cNvCxnSpPr/>
          <p:nvPr/>
        </p:nvCxnSpPr>
        <p:spPr>
          <a:xfrm>
            <a:off x="4118214" y="4652646"/>
            <a:ext cx="0" cy="188595"/>
          </a:xfrm>
          <a:prstGeom prst="line">
            <a:avLst/>
          </a:prstGeom>
          <a:ln w="12700">
            <a:solidFill>
              <a:srgbClr val="FF388C"/>
            </a:solidFill>
            <a:prstDash val="sysDash"/>
            <a:headEnd type="oval" w="lg" len="lg"/>
            <a:tailEnd type="oval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Straight Connector 325">
            <a:extLst>
              <a:ext uri="{FF2B5EF4-FFF2-40B4-BE49-F238E27FC236}">
                <a16:creationId xmlns:a16="http://schemas.microsoft.com/office/drawing/2014/main" id="{CA9F5A5F-B595-4E69-B0E1-93465A19C5F7}"/>
              </a:ext>
            </a:extLst>
          </p:cNvPr>
          <p:cNvCxnSpPr/>
          <p:nvPr/>
        </p:nvCxnSpPr>
        <p:spPr>
          <a:xfrm flipV="1">
            <a:off x="3489564" y="3175318"/>
            <a:ext cx="742950" cy="57150"/>
          </a:xfrm>
          <a:prstGeom prst="line">
            <a:avLst/>
          </a:prstGeom>
          <a:ln w="12700">
            <a:solidFill>
              <a:srgbClr val="FF388C"/>
            </a:solidFill>
            <a:prstDash val="sysDash"/>
            <a:headEnd type="oval" w="lg" len="lg"/>
            <a:tailEnd type="oval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Straight Connector 326">
            <a:extLst>
              <a:ext uri="{FF2B5EF4-FFF2-40B4-BE49-F238E27FC236}">
                <a16:creationId xmlns:a16="http://schemas.microsoft.com/office/drawing/2014/main" id="{E934D76D-E361-441B-8646-494C23DFC65B}"/>
              </a:ext>
            </a:extLst>
          </p:cNvPr>
          <p:cNvCxnSpPr/>
          <p:nvPr/>
        </p:nvCxnSpPr>
        <p:spPr>
          <a:xfrm flipV="1">
            <a:off x="2803764" y="4375468"/>
            <a:ext cx="628650" cy="57150"/>
          </a:xfrm>
          <a:prstGeom prst="line">
            <a:avLst/>
          </a:prstGeom>
          <a:ln w="12700">
            <a:solidFill>
              <a:srgbClr val="FF388C"/>
            </a:solidFill>
            <a:prstDash val="sysDash"/>
            <a:headEnd type="oval" w="lg" len="lg"/>
            <a:tailEnd type="oval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8" name="Group 327">
            <a:extLst>
              <a:ext uri="{FF2B5EF4-FFF2-40B4-BE49-F238E27FC236}">
                <a16:creationId xmlns:a16="http://schemas.microsoft.com/office/drawing/2014/main" id="{B0D4C089-7734-47EE-A92D-AB119FAAF039}"/>
              </a:ext>
            </a:extLst>
          </p:cNvPr>
          <p:cNvGrpSpPr/>
          <p:nvPr/>
        </p:nvGrpSpPr>
        <p:grpSpPr>
          <a:xfrm>
            <a:off x="3097111" y="1946356"/>
            <a:ext cx="1016023" cy="2798682"/>
            <a:chOff x="4566920" y="3754120"/>
            <a:chExt cx="1016023" cy="2798682"/>
          </a:xfrm>
          <a:effectLst>
            <a:outerShdw dir="5400000" algn="ctr" rotWithShape="0">
              <a:srgbClr val="000000"/>
            </a:outerShdw>
          </a:effectLst>
          <a:scene3d>
            <a:camera prst="orthographicFront"/>
            <a:lightRig rig="flat" dir="t"/>
          </a:scene3d>
        </p:grpSpPr>
        <p:cxnSp>
          <p:nvCxnSpPr>
            <p:cNvPr id="329" name="Straight Connector 328">
              <a:extLst>
                <a:ext uri="{FF2B5EF4-FFF2-40B4-BE49-F238E27FC236}">
                  <a16:creationId xmlns:a16="http://schemas.microsoft.com/office/drawing/2014/main" id="{23B9AA76-7990-451A-A96A-DA492E71BFEF}"/>
                </a:ext>
              </a:extLst>
            </p:cNvPr>
            <p:cNvCxnSpPr>
              <a:cxnSpLocks/>
            </p:cNvCxnSpPr>
            <p:nvPr/>
          </p:nvCxnSpPr>
          <p:spPr>
            <a:xfrm>
              <a:off x="4566920" y="3754120"/>
              <a:ext cx="815363" cy="1256902"/>
            </a:xfrm>
            <a:prstGeom prst="line">
              <a:avLst/>
            </a:prstGeom>
            <a:ln w="101600">
              <a:solidFill>
                <a:schemeClr val="tx2">
                  <a:lumMod val="40000"/>
                  <a:lumOff val="60000"/>
                </a:schemeClr>
              </a:solidFill>
              <a:headEnd type="oval" w="med" len="med"/>
              <a:tailEnd type="oval" w="med" len="med"/>
            </a:ln>
            <a:sp3d contourW="12700" prstMaterial="matte">
              <a:bevelT w="152400" h="50800" prst="softRound"/>
              <a:contourClr>
                <a:schemeClr val="accent1"/>
              </a:contourClr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29">
              <a:extLst>
                <a:ext uri="{FF2B5EF4-FFF2-40B4-BE49-F238E27FC236}">
                  <a16:creationId xmlns:a16="http://schemas.microsoft.com/office/drawing/2014/main" id="{00BE54E1-7430-4999-B2EB-798C9C38F8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92343" y="5008482"/>
              <a:ext cx="789940" cy="1198880"/>
            </a:xfrm>
            <a:prstGeom prst="line">
              <a:avLst/>
            </a:prstGeom>
            <a:ln w="76200">
              <a:solidFill>
                <a:schemeClr val="tx2">
                  <a:lumMod val="40000"/>
                  <a:lumOff val="60000"/>
                </a:schemeClr>
              </a:solidFill>
              <a:headEnd type="oval" w="med" len="med"/>
              <a:tailEnd type="oval" w="med" len="med"/>
            </a:ln>
            <a:sp3d contourW="12700" prstMaterial="matte">
              <a:bevelT w="152400" h="50800" prst="softRound"/>
              <a:contourClr>
                <a:schemeClr val="accent1"/>
              </a:contourClr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Connector 330">
              <a:extLst>
                <a:ext uri="{FF2B5EF4-FFF2-40B4-BE49-F238E27FC236}">
                  <a16:creationId xmlns:a16="http://schemas.microsoft.com/office/drawing/2014/main" id="{165F87AF-027F-45DF-872C-1033E8966689}"/>
                </a:ext>
              </a:extLst>
            </p:cNvPr>
            <p:cNvCxnSpPr>
              <a:cxnSpLocks/>
            </p:cNvCxnSpPr>
            <p:nvPr/>
          </p:nvCxnSpPr>
          <p:spPr>
            <a:xfrm>
              <a:off x="4592343" y="6209902"/>
              <a:ext cx="546100" cy="335280"/>
            </a:xfrm>
            <a:prstGeom prst="line">
              <a:avLst/>
            </a:prstGeom>
            <a:ln w="57150">
              <a:solidFill>
                <a:schemeClr val="tx2">
                  <a:lumMod val="40000"/>
                  <a:lumOff val="60000"/>
                </a:schemeClr>
              </a:solidFill>
              <a:headEnd type="oval" w="med" len="med"/>
              <a:tailEnd type="oval" w="med" len="med"/>
            </a:ln>
            <a:sp3d contourW="12700" prstMaterial="matte">
              <a:bevelT w="152400" h="50800" prst="softRound"/>
              <a:contourClr>
                <a:schemeClr val="accent1"/>
              </a:contourClr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331">
              <a:extLst>
                <a:ext uri="{FF2B5EF4-FFF2-40B4-BE49-F238E27FC236}">
                  <a16:creationId xmlns:a16="http://schemas.microsoft.com/office/drawing/2014/main" id="{079A1C90-83AD-4117-8790-E2CD31E6AF1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138443" y="6547722"/>
              <a:ext cx="444500" cy="5080"/>
            </a:xfrm>
            <a:prstGeom prst="line">
              <a:avLst/>
            </a:prstGeom>
            <a:ln w="38100">
              <a:solidFill>
                <a:schemeClr val="tx2">
                  <a:lumMod val="40000"/>
                  <a:lumOff val="60000"/>
                </a:schemeClr>
              </a:solidFill>
              <a:headEnd type="oval" w="med" len="med"/>
              <a:tailEnd type="oval" w="med" len="med"/>
            </a:ln>
            <a:sp3d contourW="12700" prstMaterial="matte">
              <a:bevelT w="152400" h="50800" prst="softRound"/>
              <a:contourClr>
                <a:schemeClr val="accent1"/>
              </a:contourClr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8" name="Freeform 209">
            <a:extLst>
              <a:ext uri="{FF2B5EF4-FFF2-40B4-BE49-F238E27FC236}">
                <a16:creationId xmlns:a16="http://schemas.microsoft.com/office/drawing/2014/main" id="{9C76B764-6B50-4CE2-A03D-BF5426135BA3}"/>
              </a:ext>
            </a:extLst>
          </p:cNvPr>
          <p:cNvSpPr/>
          <p:nvPr/>
        </p:nvSpPr>
        <p:spPr>
          <a:xfrm>
            <a:off x="6950734" y="1533814"/>
            <a:ext cx="1964666" cy="3380956"/>
          </a:xfrm>
          <a:custGeom>
            <a:avLst/>
            <a:gdLst>
              <a:gd name="connsiteX0" fmla="*/ 0 w 2830902"/>
              <a:gd name="connsiteY0" fmla="*/ 983411 h 4573438"/>
              <a:gd name="connsiteX1" fmla="*/ 1224951 w 2830902"/>
              <a:gd name="connsiteY1" fmla="*/ 1975449 h 4573438"/>
              <a:gd name="connsiteX2" fmla="*/ 1371600 w 2830902"/>
              <a:gd name="connsiteY2" fmla="*/ 2277373 h 4573438"/>
              <a:gd name="connsiteX3" fmla="*/ 1250830 w 2830902"/>
              <a:gd name="connsiteY3" fmla="*/ 2493034 h 4573438"/>
              <a:gd name="connsiteX4" fmla="*/ 923026 w 2830902"/>
              <a:gd name="connsiteY4" fmla="*/ 3079630 h 4573438"/>
              <a:gd name="connsiteX5" fmla="*/ 405441 w 2830902"/>
              <a:gd name="connsiteY5" fmla="*/ 3778370 h 4573438"/>
              <a:gd name="connsiteX6" fmla="*/ 1250830 w 2830902"/>
              <a:gd name="connsiteY6" fmla="*/ 4425351 h 4573438"/>
              <a:gd name="connsiteX7" fmla="*/ 2113472 w 2830902"/>
              <a:gd name="connsiteY7" fmla="*/ 4572000 h 4573438"/>
              <a:gd name="connsiteX8" fmla="*/ 2596551 w 2830902"/>
              <a:gd name="connsiteY8" fmla="*/ 4433977 h 4573438"/>
              <a:gd name="connsiteX9" fmla="*/ 2622430 w 2830902"/>
              <a:gd name="connsiteY9" fmla="*/ 4028536 h 4573438"/>
              <a:gd name="connsiteX10" fmla="*/ 1992702 w 2830902"/>
              <a:gd name="connsiteY10" fmla="*/ 3881887 h 4573438"/>
              <a:gd name="connsiteX11" fmla="*/ 1716656 w 2830902"/>
              <a:gd name="connsiteY11" fmla="*/ 3786996 h 4573438"/>
              <a:gd name="connsiteX12" fmla="*/ 1613139 w 2830902"/>
              <a:gd name="connsiteY12" fmla="*/ 3666226 h 4573438"/>
              <a:gd name="connsiteX13" fmla="*/ 1716656 w 2830902"/>
              <a:gd name="connsiteY13" fmla="*/ 3485072 h 4573438"/>
              <a:gd name="connsiteX14" fmla="*/ 2173856 w 2830902"/>
              <a:gd name="connsiteY14" fmla="*/ 2941607 h 4573438"/>
              <a:gd name="connsiteX15" fmla="*/ 2777706 w 2830902"/>
              <a:gd name="connsiteY15" fmla="*/ 2053087 h 4573438"/>
              <a:gd name="connsiteX16" fmla="*/ 2493034 w 2830902"/>
              <a:gd name="connsiteY16" fmla="*/ 1345721 h 4573438"/>
              <a:gd name="connsiteX17" fmla="*/ 1940943 w 2830902"/>
              <a:gd name="connsiteY17" fmla="*/ 0 h 4573438"/>
              <a:gd name="connsiteX0" fmla="*/ 0 w 2830902"/>
              <a:gd name="connsiteY0" fmla="*/ 1076864 h 4666891"/>
              <a:gd name="connsiteX1" fmla="*/ 1224951 w 2830902"/>
              <a:gd name="connsiteY1" fmla="*/ 2068902 h 4666891"/>
              <a:gd name="connsiteX2" fmla="*/ 1371600 w 2830902"/>
              <a:gd name="connsiteY2" fmla="*/ 2370826 h 4666891"/>
              <a:gd name="connsiteX3" fmla="*/ 1250830 w 2830902"/>
              <a:gd name="connsiteY3" fmla="*/ 2586487 h 4666891"/>
              <a:gd name="connsiteX4" fmla="*/ 923026 w 2830902"/>
              <a:gd name="connsiteY4" fmla="*/ 3173083 h 4666891"/>
              <a:gd name="connsiteX5" fmla="*/ 405441 w 2830902"/>
              <a:gd name="connsiteY5" fmla="*/ 3871823 h 4666891"/>
              <a:gd name="connsiteX6" fmla="*/ 1250830 w 2830902"/>
              <a:gd name="connsiteY6" fmla="*/ 4518804 h 4666891"/>
              <a:gd name="connsiteX7" fmla="*/ 2113472 w 2830902"/>
              <a:gd name="connsiteY7" fmla="*/ 4665453 h 4666891"/>
              <a:gd name="connsiteX8" fmla="*/ 2596551 w 2830902"/>
              <a:gd name="connsiteY8" fmla="*/ 4527430 h 4666891"/>
              <a:gd name="connsiteX9" fmla="*/ 2622430 w 2830902"/>
              <a:gd name="connsiteY9" fmla="*/ 4121989 h 4666891"/>
              <a:gd name="connsiteX10" fmla="*/ 1992702 w 2830902"/>
              <a:gd name="connsiteY10" fmla="*/ 3975340 h 4666891"/>
              <a:gd name="connsiteX11" fmla="*/ 1716656 w 2830902"/>
              <a:gd name="connsiteY11" fmla="*/ 3880449 h 4666891"/>
              <a:gd name="connsiteX12" fmla="*/ 1613139 w 2830902"/>
              <a:gd name="connsiteY12" fmla="*/ 3759679 h 4666891"/>
              <a:gd name="connsiteX13" fmla="*/ 1716656 w 2830902"/>
              <a:gd name="connsiteY13" fmla="*/ 3578525 h 4666891"/>
              <a:gd name="connsiteX14" fmla="*/ 2173856 w 2830902"/>
              <a:gd name="connsiteY14" fmla="*/ 3035060 h 4666891"/>
              <a:gd name="connsiteX15" fmla="*/ 2777706 w 2830902"/>
              <a:gd name="connsiteY15" fmla="*/ 2146540 h 4666891"/>
              <a:gd name="connsiteX16" fmla="*/ 2493034 w 2830902"/>
              <a:gd name="connsiteY16" fmla="*/ 1439174 h 4666891"/>
              <a:gd name="connsiteX17" fmla="*/ 1637581 w 2830902"/>
              <a:gd name="connsiteY17" fmla="*/ 0 h 4666891"/>
              <a:gd name="connsiteX0" fmla="*/ 0 w 2830902"/>
              <a:gd name="connsiteY0" fmla="*/ 1076864 h 4666891"/>
              <a:gd name="connsiteX1" fmla="*/ 1224951 w 2830902"/>
              <a:gd name="connsiteY1" fmla="*/ 2068902 h 4666891"/>
              <a:gd name="connsiteX2" fmla="*/ 1371600 w 2830902"/>
              <a:gd name="connsiteY2" fmla="*/ 2370826 h 4666891"/>
              <a:gd name="connsiteX3" fmla="*/ 1250830 w 2830902"/>
              <a:gd name="connsiteY3" fmla="*/ 2586487 h 4666891"/>
              <a:gd name="connsiteX4" fmla="*/ 923026 w 2830902"/>
              <a:gd name="connsiteY4" fmla="*/ 3173083 h 4666891"/>
              <a:gd name="connsiteX5" fmla="*/ 405441 w 2830902"/>
              <a:gd name="connsiteY5" fmla="*/ 3871823 h 4666891"/>
              <a:gd name="connsiteX6" fmla="*/ 1250830 w 2830902"/>
              <a:gd name="connsiteY6" fmla="*/ 4518804 h 4666891"/>
              <a:gd name="connsiteX7" fmla="*/ 2113472 w 2830902"/>
              <a:gd name="connsiteY7" fmla="*/ 4665453 h 4666891"/>
              <a:gd name="connsiteX8" fmla="*/ 2596551 w 2830902"/>
              <a:gd name="connsiteY8" fmla="*/ 4527430 h 4666891"/>
              <a:gd name="connsiteX9" fmla="*/ 2622430 w 2830902"/>
              <a:gd name="connsiteY9" fmla="*/ 4121989 h 4666891"/>
              <a:gd name="connsiteX10" fmla="*/ 1992702 w 2830902"/>
              <a:gd name="connsiteY10" fmla="*/ 3975340 h 4666891"/>
              <a:gd name="connsiteX11" fmla="*/ 1716656 w 2830902"/>
              <a:gd name="connsiteY11" fmla="*/ 3880449 h 4666891"/>
              <a:gd name="connsiteX12" fmla="*/ 1613139 w 2830902"/>
              <a:gd name="connsiteY12" fmla="*/ 3759679 h 4666891"/>
              <a:gd name="connsiteX13" fmla="*/ 1716656 w 2830902"/>
              <a:gd name="connsiteY13" fmla="*/ 3578525 h 4666891"/>
              <a:gd name="connsiteX14" fmla="*/ 2173856 w 2830902"/>
              <a:gd name="connsiteY14" fmla="*/ 3035060 h 4666891"/>
              <a:gd name="connsiteX15" fmla="*/ 2777706 w 2830902"/>
              <a:gd name="connsiteY15" fmla="*/ 2146540 h 4666891"/>
              <a:gd name="connsiteX16" fmla="*/ 2493034 w 2830902"/>
              <a:gd name="connsiteY16" fmla="*/ 1439174 h 4666891"/>
              <a:gd name="connsiteX17" fmla="*/ 1637581 w 2830902"/>
              <a:gd name="connsiteY17" fmla="*/ 0 h 4666891"/>
              <a:gd name="connsiteX0" fmla="*/ 0 w 2802627"/>
              <a:gd name="connsiteY0" fmla="*/ 1076864 h 4666891"/>
              <a:gd name="connsiteX1" fmla="*/ 1224951 w 2802627"/>
              <a:gd name="connsiteY1" fmla="*/ 2068902 h 4666891"/>
              <a:gd name="connsiteX2" fmla="*/ 1371600 w 2802627"/>
              <a:gd name="connsiteY2" fmla="*/ 2370826 h 4666891"/>
              <a:gd name="connsiteX3" fmla="*/ 1250830 w 2802627"/>
              <a:gd name="connsiteY3" fmla="*/ 2586487 h 4666891"/>
              <a:gd name="connsiteX4" fmla="*/ 923026 w 2802627"/>
              <a:gd name="connsiteY4" fmla="*/ 3173083 h 4666891"/>
              <a:gd name="connsiteX5" fmla="*/ 405441 w 2802627"/>
              <a:gd name="connsiteY5" fmla="*/ 3871823 h 4666891"/>
              <a:gd name="connsiteX6" fmla="*/ 1250830 w 2802627"/>
              <a:gd name="connsiteY6" fmla="*/ 4518804 h 4666891"/>
              <a:gd name="connsiteX7" fmla="*/ 2113472 w 2802627"/>
              <a:gd name="connsiteY7" fmla="*/ 4665453 h 4666891"/>
              <a:gd name="connsiteX8" fmla="*/ 2596551 w 2802627"/>
              <a:gd name="connsiteY8" fmla="*/ 4527430 h 4666891"/>
              <a:gd name="connsiteX9" fmla="*/ 2622430 w 2802627"/>
              <a:gd name="connsiteY9" fmla="*/ 4121989 h 4666891"/>
              <a:gd name="connsiteX10" fmla="*/ 1992702 w 2802627"/>
              <a:gd name="connsiteY10" fmla="*/ 3975340 h 4666891"/>
              <a:gd name="connsiteX11" fmla="*/ 1716656 w 2802627"/>
              <a:gd name="connsiteY11" fmla="*/ 3880449 h 4666891"/>
              <a:gd name="connsiteX12" fmla="*/ 1613139 w 2802627"/>
              <a:gd name="connsiteY12" fmla="*/ 3759679 h 4666891"/>
              <a:gd name="connsiteX13" fmla="*/ 1716656 w 2802627"/>
              <a:gd name="connsiteY13" fmla="*/ 3578525 h 4666891"/>
              <a:gd name="connsiteX14" fmla="*/ 2173856 w 2802627"/>
              <a:gd name="connsiteY14" fmla="*/ 3035060 h 4666891"/>
              <a:gd name="connsiteX15" fmla="*/ 2777706 w 2802627"/>
              <a:gd name="connsiteY15" fmla="*/ 2146540 h 4666891"/>
              <a:gd name="connsiteX16" fmla="*/ 2323381 w 2802627"/>
              <a:gd name="connsiteY16" fmla="*/ 1524001 h 4666891"/>
              <a:gd name="connsiteX17" fmla="*/ 1637581 w 2802627"/>
              <a:gd name="connsiteY17" fmla="*/ 0 h 4666891"/>
              <a:gd name="connsiteX0" fmla="*/ 0 w 2723072"/>
              <a:gd name="connsiteY0" fmla="*/ 1076864 h 4666891"/>
              <a:gd name="connsiteX1" fmla="*/ 1224951 w 2723072"/>
              <a:gd name="connsiteY1" fmla="*/ 2068902 h 4666891"/>
              <a:gd name="connsiteX2" fmla="*/ 1371600 w 2723072"/>
              <a:gd name="connsiteY2" fmla="*/ 2370826 h 4666891"/>
              <a:gd name="connsiteX3" fmla="*/ 1250830 w 2723072"/>
              <a:gd name="connsiteY3" fmla="*/ 2586487 h 4666891"/>
              <a:gd name="connsiteX4" fmla="*/ 923026 w 2723072"/>
              <a:gd name="connsiteY4" fmla="*/ 3173083 h 4666891"/>
              <a:gd name="connsiteX5" fmla="*/ 405441 w 2723072"/>
              <a:gd name="connsiteY5" fmla="*/ 3871823 h 4666891"/>
              <a:gd name="connsiteX6" fmla="*/ 1250830 w 2723072"/>
              <a:gd name="connsiteY6" fmla="*/ 4518804 h 4666891"/>
              <a:gd name="connsiteX7" fmla="*/ 2113472 w 2723072"/>
              <a:gd name="connsiteY7" fmla="*/ 4665453 h 4666891"/>
              <a:gd name="connsiteX8" fmla="*/ 2596551 w 2723072"/>
              <a:gd name="connsiteY8" fmla="*/ 4527430 h 4666891"/>
              <a:gd name="connsiteX9" fmla="*/ 2622430 w 2723072"/>
              <a:gd name="connsiteY9" fmla="*/ 4121989 h 4666891"/>
              <a:gd name="connsiteX10" fmla="*/ 1992702 w 2723072"/>
              <a:gd name="connsiteY10" fmla="*/ 3975340 h 4666891"/>
              <a:gd name="connsiteX11" fmla="*/ 1716656 w 2723072"/>
              <a:gd name="connsiteY11" fmla="*/ 3880449 h 4666891"/>
              <a:gd name="connsiteX12" fmla="*/ 1613139 w 2723072"/>
              <a:gd name="connsiteY12" fmla="*/ 3759679 h 4666891"/>
              <a:gd name="connsiteX13" fmla="*/ 1716656 w 2723072"/>
              <a:gd name="connsiteY13" fmla="*/ 3578525 h 4666891"/>
              <a:gd name="connsiteX14" fmla="*/ 2173856 w 2723072"/>
              <a:gd name="connsiteY14" fmla="*/ 3035060 h 4666891"/>
              <a:gd name="connsiteX15" fmla="*/ 2550544 w 2723072"/>
              <a:gd name="connsiteY15" fmla="*/ 2228491 h 4666891"/>
              <a:gd name="connsiteX16" fmla="*/ 2323381 w 2723072"/>
              <a:gd name="connsiteY16" fmla="*/ 1524001 h 4666891"/>
              <a:gd name="connsiteX17" fmla="*/ 1637581 w 2723072"/>
              <a:gd name="connsiteY17" fmla="*/ 0 h 4666891"/>
              <a:gd name="connsiteX0" fmla="*/ 0 w 2744638"/>
              <a:gd name="connsiteY0" fmla="*/ 750498 h 4666891"/>
              <a:gd name="connsiteX1" fmla="*/ 1246517 w 2744638"/>
              <a:gd name="connsiteY1" fmla="*/ 2068902 h 4666891"/>
              <a:gd name="connsiteX2" fmla="*/ 1393166 w 2744638"/>
              <a:gd name="connsiteY2" fmla="*/ 2370826 h 4666891"/>
              <a:gd name="connsiteX3" fmla="*/ 1272396 w 2744638"/>
              <a:gd name="connsiteY3" fmla="*/ 2586487 h 4666891"/>
              <a:gd name="connsiteX4" fmla="*/ 944592 w 2744638"/>
              <a:gd name="connsiteY4" fmla="*/ 3173083 h 4666891"/>
              <a:gd name="connsiteX5" fmla="*/ 427007 w 2744638"/>
              <a:gd name="connsiteY5" fmla="*/ 3871823 h 4666891"/>
              <a:gd name="connsiteX6" fmla="*/ 1272396 w 2744638"/>
              <a:gd name="connsiteY6" fmla="*/ 4518804 h 4666891"/>
              <a:gd name="connsiteX7" fmla="*/ 2135038 w 2744638"/>
              <a:gd name="connsiteY7" fmla="*/ 4665453 h 4666891"/>
              <a:gd name="connsiteX8" fmla="*/ 2618117 w 2744638"/>
              <a:gd name="connsiteY8" fmla="*/ 4527430 h 4666891"/>
              <a:gd name="connsiteX9" fmla="*/ 2643996 w 2744638"/>
              <a:gd name="connsiteY9" fmla="*/ 4121989 h 4666891"/>
              <a:gd name="connsiteX10" fmla="*/ 2014268 w 2744638"/>
              <a:gd name="connsiteY10" fmla="*/ 3975340 h 4666891"/>
              <a:gd name="connsiteX11" fmla="*/ 1738222 w 2744638"/>
              <a:gd name="connsiteY11" fmla="*/ 3880449 h 4666891"/>
              <a:gd name="connsiteX12" fmla="*/ 1634705 w 2744638"/>
              <a:gd name="connsiteY12" fmla="*/ 3759679 h 4666891"/>
              <a:gd name="connsiteX13" fmla="*/ 1738222 w 2744638"/>
              <a:gd name="connsiteY13" fmla="*/ 3578525 h 4666891"/>
              <a:gd name="connsiteX14" fmla="*/ 2195422 w 2744638"/>
              <a:gd name="connsiteY14" fmla="*/ 3035060 h 4666891"/>
              <a:gd name="connsiteX15" fmla="*/ 2572110 w 2744638"/>
              <a:gd name="connsiteY15" fmla="*/ 2228491 h 4666891"/>
              <a:gd name="connsiteX16" fmla="*/ 2344947 w 2744638"/>
              <a:gd name="connsiteY16" fmla="*/ 1524001 h 4666891"/>
              <a:gd name="connsiteX17" fmla="*/ 1659147 w 2744638"/>
              <a:gd name="connsiteY17" fmla="*/ 0 h 4666891"/>
              <a:gd name="connsiteX0" fmla="*/ 0 w 2744638"/>
              <a:gd name="connsiteY0" fmla="*/ 750498 h 4666891"/>
              <a:gd name="connsiteX1" fmla="*/ 1446362 w 2744638"/>
              <a:gd name="connsiteY1" fmla="*/ 2080404 h 4666891"/>
              <a:gd name="connsiteX2" fmla="*/ 1393166 w 2744638"/>
              <a:gd name="connsiteY2" fmla="*/ 2370826 h 4666891"/>
              <a:gd name="connsiteX3" fmla="*/ 1272396 w 2744638"/>
              <a:gd name="connsiteY3" fmla="*/ 2586487 h 4666891"/>
              <a:gd name="connsiteX4" fmla="*/ 944592 w 2744638"/>
              <a:gd name="connsiteY4" fmla="*/ 3173083 h 4666891"/>
              <a:gd name="connsiteX5" fmla="*/ 427007 w 2744638"/>
              <a:gd name="connsiteY5" fmla="*/ 3871823 h 4666891"/>
              <a:gd name="connsiteX6" fmla="*/ 1272396 w 2744638"/>
              <a:gd name="connsiteY6" fmla="*/ 4518804 h 4666891"/>
              <a:gd name="connsiteX7" fmla="*/ 2135038 w 2744638"/>
              <a:gd name="connsiteY7" fmla="*/ 4665453 h 4666891"/>
              <a:gd name="connsiteX8" fmla="*/ 2618117 w 2744638"/>
              <a:gd name="connsiteY8" fmla="*/ 4527430 h 4666891"/>
              <a:gd name="connsiteX9" fmla="*/ 2643996 w 2744638"/>
              <a:gd name="connsiteY9" fmla="*/ 4121989 h 4666891"/>
              <a:gd name="connsiteX10" fmla="*/ 2014268 w 2744638"/>
              <a:gd name="connsiteY10" fmla="*/ 3975340 h 4666891"/>
              <a:gd name="connsiteX11" fmla="*/ 1738222 w 2744638"/>
              <a:gd name="connsiteY11" fmla="*/ 3880449 h 4666891"/>
              <a:gd name="connsiteX12" fmla="*/ 1634705 w 2744638"/>
              <a:gd name="connsiteY12" fmla="*/ 3759679 h 4666891"/>
              <a:gd name="connsiteX13" fmla="*/ 1738222 w 2744638"/>
              <a:gd name="connsiteY13" fmla="*/ 3578525 h 4666891"/>
              <a:gd name="connsiteX14" fmla="*/ 2195422 w 2744638"/>
              <a:gd name="connsiteY14" fmla="*/ 3035060 h 4666891"/>
              <a:gd name="connsiteX15" fmla="*/ 2572110 w 2744638"/>
              <a:gd name="connsiteY15" fmla="*/ 2228491 h 4666891"/>
              <a:gd name="connsiteX16" fmla="*/ 2344947 w 2744638"/>
              <a:gd name="connsiteY16" fmla="*/ 1524001 h 4666891"/>
              <a:gd name="connsiteX17" fmla="*/ 1659147 w 2744638"/>
              <a:gd name="connsiteY17" fmla="*/ 0 h 4666891"/>
              <a:gd name="connsiteX0" fmla="*/ 0 w 2744638"/>
              <a:gd name="connsiteY0" fmla="*/ 750498 h 4666891"/>
              <a:gd name="connsiteX1" fmla="*/ 1446362 w 2744638"/>
              <a:gd name="connsiteY1" fmla="*/ 2080404 h 4666891"/>
              <a:gd name="connsiteX2" fmla="*/ 1393166 w 2744638"/>
              <a:gd name="connsiteY2" fmla="*/ 2370826 h 4666891"/>
              <a:gd name="connsiteX3" fmla="*/ 1272396 w 2744638"/>
              <a:gd name="connsiteY3" fmla="*/ 2586487 h 4666891"/>
              <a:gd name="connsiteX4" fmla="*/ 944592 w 2744638"/>
              <a:gd name="connsiteY4" fmla="*/ 3173083 h 4666891"/>
              <a:gd name="connsiteX5" fmla="*/ 427007 w 2744638"/>
              <a:gd name="connsiteY5" fmla="*/ 3871823 h 4666891"/>
              <a:gd name="connsiteX6" fmla="*/ 1272396 w 2744638"/>
              <a:gd name="connsiteY6" fmla="*/ 4518804 h 4666891"/>
              <a:gd name="connsiteX7" fmla="*/ 2135038 w 2744638"/>
              <a:gd name="connsiteY7" fmla="*/ 4665453 h 4666891"/>
              <a:gd name="connsiteX8" fmla="*/ 2618117 w 2744638"/>
              <a:gd name="connsiteY8" fmla="*/ 4527430 h 4666891"/>
              <a:gd name="connsiteX9" fmla="*/ 2643996 w 2744638"/>
              <a:gd name="connsiteY9" fmla="*/ 4121989 h 4666891"/>
              <a:gd name="connsiteX10" fmla="*/ 2014268 w 2744638"/>
              <a:gd name="connsiteY10" fmla="*/ 3975340 h 4666891"/>
              <a:gd name="connsiteX11" fmla="*/ 1738222 w 2744638"/>
              <a:gd name="connsiteY11" fmla="*/ 3880449 h 4666891"/>
              <a:gd name="connsiteX12" fmla="*/ 1634705 w 2744638"/>
              <a:gd name="connsiteY12" fmla="*/ 3759679 h 4666891"/>
              <a:gd name="connsiteX13" fmla="*/ 1738222 w 2744638"/>
              <a:gd name="connsiteY13" fmla="*/ 3578525 h 4666891"/>
              <a:gd name="connsiteX14" fmla="*/ 2195422 w 2744638"/>
              <a:gd name="connsiteY14" fmla="*/ 3035060 h 4666891"/>
              <a:gd name="connsiteX15" fmla="*/ 2572110 w 2744638"/>
              <a:gd name="connsiteY15" fmla="*/ 2228491 h 4666891"/>
              <a:gd name="connsiteX16" fmla="*/ 2344947 w 2744638"/>
              <a:gd name="connsiteY16" fmla="*/ 1524001 h 4666891"/>
              <a:gd name="connsiteX17" fmla="*/ 1659147 w 2744638"/>
              <a:gd name="connsiteY17" fmla="*/ 0 h 4666891"/>
              <a:gd name="connsiteX0" fmla="*/ 0 w 2744638"/>
              <a:gd name="connsiteY0" fmla="*/ 750498 h 4666891"/>
              <a:gd name="connsiteX1" fmla="*/ 1446362 w 2744638"/>
              <a:gd name="connsiteY1" fmla="*/ 2080404 h 4666891"/>
              <a:gd name="connsiteX2" fmla="*/ 1604513 w 2744638"/>
              <a:gd name="connsiteY2" fmla="*/ 2275935 h 4666891"/>
              <a:gd name="connsiteX3" fmla="*/ 1272396 w 2744638"/>
              <a:gd name="connsiteY3" fmla="*/ 2586487 h 4666891"/>
              <a:gd name="connsiteX4" fmla="*/ 944592 w 2744638"/>
              <a:gd name="connsiteY4" fmla="*/ 3173083 h 4666891"/>
              <a:gd name="connsiteX5" fmla="*/ 427007 w 2744638"/>
              <a:gd name="connsiteY5" fmla="*/ 3871823 h 4666891"/>
              <a:gd name="connsiteX6" fmla="*/ 1272396 w 2744638"/>
              <a:gd name="connsiteY6" fmla="*/ 4518804 h 4666891"/>
              <a:gd name="connsiteX7" fmla="*/ 2135038 w 2744638"/>
              <a:gd name="connsiteY7" fmla="*/ 4665453 h 4666891"/>
              <a:gd name="connsiteX8" fmla="*/ 2618117 w 2744638"/>
              <a:gd name="connsiteY8" fmla="*/ 4527430 h 4666891"/>
              <a:gd name="connsiteX9" fmla="*/ 2643996 w 2744638"/>
              <a:gd name="connsiteY9" fmla="*/ 4121989 h 4666891"/>
              <a:gd name="connsiteX10" fmla="*/ 2014268 w 2744638"/>
              <a:gd name="connsiteY10" fmla="*/ 3975340 h 4666891"/>
              <a:gd name="connsiteX11" fmla="*/ 1738222 w 2744638"/>
              <a:gd name="connsiteY11" fmla="*/ 3880449 h 4666891"/>
              <a:gd name="connsiteX12" fmla="*/ 1634705 w 2744638"/>
              <a:gd name="connsiteY12" fmla="*/ 3759679 h 4666891"/>
              <a:gd name="connsiteX13" fmla="*/ 1738222 w 2744638"/>
              <a:gd name="connsiteY13" fmla="*/ 3578525 h 4666891"/>
              <a:gd name="connsiteX14" fmla="*/ 2195422 w 2744638"/>
              <a:gd name="connsiteY14" fmla="*/ 3035060 h 4666891"/>
              <a:gd name="connsiteX15" fmla="*/ 2572110 w 2744638"/>
              <a:gd name="connsiteY15" fmla="*/ 2228491 h 4666891"/>
              <a:gd name="connsiteX16" fmla="*/ 2344947 w 2744638"/>
              <a:gd name="connsiteY16" fmla="*/ 1524001 h 4666891"/>
              <a:gd name="connsiteX17" fmla="*/ 1659147 w 2744638"/>
              <a:gd name="connsiteY17" fmla="*/ 0 h 4666891"/>
              <a:gd name="connsiteX0" fmla="*/ 0 w 2744638"/>
              <a:gd name="connsiteY0" fmla="*/ 750498 h 4666891"/>
              <a:gd name="connsiteX1" fmla="*/ 1446362 w 2744638"/>
              <a:gd name="connsiteY1" fmla="*/ 2080404 h 4666891"/>
              <a:gd name="connsiteX2" fmla="*/ 1604513 w 2744638"/>
              <a:gd name="connsiteY2" fmla="*/ 2275935 h 4666891"/>
              <a:gd name="connsiteX3" fmla="*/ 1413294 w 2744638"/>
              <a:gd name="connsiteY3" fmla="*/ 2608053 h 4666891"/>
              <a:gd name="connsiteX4" fmla="*/ 944592 w 2744638"/>
              <a:gd name="connsiteY4" fmla="*/ 3173083 h 4666891"/>
              <a:gd name="connsiteX5" fmla="*/ 427007 w 2744638"/>
              <a:gd name="connsiteY5" fmla="*/ 3871823 h 4666891"/>
              <a:gd name="connsiteX6" fmla="*/ 1272396 w 2744638"/>
              <a:gd name="connsiteY6" fmla="*/ 4518804 h 4666891"/>
              <a:gd name="connsiteX7" fmla="*/ 2135038 w 2744638"/>
              <a:gd name="connsiteY7" fmla="*/ 4665453 h 4666891"/>
              <a:gd name="connsiteX8" fmla="*/ 2618117 w 2744638"/>
              <a:gd name="connsiteY8" fmla="*/ 4527430 h 4666891"/>
              <a:gd name="connsiteX9" fmla="*/ 2643996 w 2744638"/>
              <a:gd name="connsiteY9" fmla="*/ 4121989 h 4666891"/>
              <a:gd name="connsiteX10" fmla="*/ 2014268 w 2744638"/>
              <a:gd name="connsiteY10" fmla="*/ 3975340 h 4666891"/>
              <a:gd name="connsiteX11" fmla="*/ 1738222 w 2744638"/>
              <a:gd name="connsiteY11" fmla="*/ 3880449 h 4666891"/>
              <a:gd name="connsiteX12" fmla="*/ 1634705 w 2744638"/>
              <a:gd name="connsiteY12" fmla="*/ 3759679 h 4666891"/>
              <a:gd name="connsiteX13" fmla="*/ 1738222 w 2744638"/>
              <a:gd name="connsiteY13" fmla="*/ 3578525 h 4666891"/>
              <a:gd name="connsiteX14" fmla="*/ 2195422 w 2744638"/>
              <a:gd name="connsiteY14" fmla="*/ 3035060 h 4666891"/>
              <a:gd name="connsiteX15" fmla="*/ 2572110 w 2744638"/>
              <a:gd name="connsiteY15" fmla="*/ 2228491 h 4666891"/>
              <a:gd name="connsiteX16" fmla="*/ 2344947 w 2744638"/>
              <a:gd name="connsiteY16" fmla="*/ 1524001 h 4666891"/>
              <a:gd name="connsiteX17" fmla="*/ 1659147 w 2744638"/>
              <a:gd name="connsiteY17" fmla="*/ 0 h 4666891"/>
              <a:gd name="connsiteX0" fmla="*/ 0 w 2744638"/>
              <a:gd name="connsiteY0" fmla="*/ 750498 h 4666891"/>
              <a:gd name="connsiteX1" fmla="*/ 1446362 w 2744638"/>
              <a:gd name="connsiteY1" fmla="*/ 2080404 h 4666891"/>
              <a:gd name="connsiteX2" fmla="*/ 1604513 w 2744638"/>
              <a:gd name="connsiteY2" fmla="*/ 2275935 h 4666891"/>
              <a:gd name="connsiteX3" fmla="*/ 1413294 w 2744638"/>
              <a:gd name="connsiteY3" fmla="*/ 2608053 h 4666891"/>
              <a:gd name="connsiteX4" fmla="*/ 1105618 w 2744638"/>
              <a:gd name="connsiteY4" fmla="*/ 3257909 h 4666891"/>
              <a:gd name="connsiteX5" fmla="*/ 427007 w 2744638"/>
              <a:gd name="connsiteY5" fmla="*/ 3871823 h 4666891"/>
              <a:gd name="connsiteX6" fmla="*/ 1272396 w 2744638"/>
              <a:gd name="connsiteY6" fmla="*/ 4518804 h 4666891"/>
              <a:gd name="connsiteX7" fmla="*/ 2135038 w 2744638"/>
              <a:gd name="connsiteY7" fmla="*/ 4665453 h 4666891"/>
              <a:gd name="connsiteX8" fmla="*/ 2618117 w 2744638"/>
              <a:gd name="connsiteY8" fmla="*/ 4527430 h 4666891"/>
              <a:gd name="connsiteX9" fmla="*/ 2643996 w 2744638"/>
              <a:gd name="connsiteY9" fmla="*/ 4121989 h 4666891"/>
              <a:gd name="connsiteX10" fmla="*/ 2014268 w 2744638"/>
              <a:gd name="connsiteY10" fmla="*/ 3975340 h 4666891"/>
              <a:gd name="connsiteX11" fmla="*/ 1738222 w 2744638"/>
              <a:gd name="connsiteY11" fmla="*/ 3880449 h 4666891"/>
              <a:gd name="connsiteX12" fmla="*/ 1634705 w 2744638"/>
              <a:gd name="connsiteY12" fmla="*/ 3759679 h 4666891"/>
              <a:gd name="connsiteX13" fmla="*/ 1738222 w 2744638"/>
              <a:gd name="connsiteY13" fmla="*/ 3578525 h 4666891"/>
              <a:gd name="connsiteX14" fmla="*/ 2195422 w 2744638"/>
              <a:gd name="connsiteY14" fmla="*/ 3035060 h 4666891"/>
              <a:gd name="connsiteX15" fmla="*/ 2572110 w 2744638"/>
              <a:gd name="connsiteY15" fmla="*/ 2228491 h 4666891"/>
              <a:gd name="connsiteX16" fmla="*/ 2344947 w 2744638"/>
              <a:gd name="connsiteY16" fmla="*/ 1524001 h 4666891"/>
              <a:gd name="connsiteX17" fmla="*/ 1659147 w 2744638"/>
              <a:gd name="connsiteY17" fmla="*/ 0 h 4666891"/>
              <a:gd name="connsiteX0" fmla="*/ 0 w 2744638"/>
              <a:gd name="connsiteY0" fmla="*/ 750498 h 4666891"/>
              <a:gd name="connsiteX1" fmla="*/ 1446362 w 2744638"/>
              <a:gd name="connsiteY1" fmla="*/ 2080404 h 4666891"/>
              <a:gd name="connsiteX2" fmla="*/ 1604513 w 2744638"/>
              <a:gd name="connsiteY2" fmla="*/ 2275935 h 4666891"/>
              <a:gd name="connsiteX3" fmla="*/ 1413294 w 2744638"/>
              <a:gd name="connsiteY3" fmla="*/ 2608053 h 4666891"/>
              <a:gd name="connsiteX4" fmla="*/ 1105618 w 2744638"/>
              <a:gd name="connsiteY4" fmla="*/ 3257909 h 4666891"/>
              <a:gd name="connsiteX5" fmla="*/ 655607 w 2744638"/>
              <a:gd name="connsiteY5" fmla="*/ 3874698 h 4666891"/>
              <a:gd name="connsiteX6" fmla="*/ 1272396 w 2744638"/>
              <a:gd name="connsiteY6" fmla="*/ 4518804 h 4666891"/>
              <a:gd name="connsiteX7" fmla="*/ 2135038 w 2744638"/>
              <a:gd name="connsiteY7" fmla="*/ 4665453 h 4666891"/>
              <a:gd name="connsiteX8" fmla="*/ 2618117 w 2744638"/>
              <a:gd name="connsiteY8" fmla="*/ 4527430 h 4666891"/>
              <a:gd name="connsiteX9" fmla="*/ 2643996 w 2744638"/>
              <a:gd name="connsiteY9" fmla="*/ 4121989 h 4666891"/>
              <a:gd name="connsiteX10" fmla="*/ 2014268 w 2744638"/>
              <a:gd name="connsiteY10" fmla="*/ 3975340 h 4666891"/>
              <a:gd name="connsiteX11" fmla="*/ 1738222 w 2744638"/>
              <a:gd name="connsiteY11" fmla="*/ 3880449 h 4666891"/>
              <a:gd name="connsiteX12" fmla="*/ 1634705 w 2744638"/>
              <a:gd name="connsiteY12" fmla="*/ 3759679 h 4666891"/>
              <a:gd name="connsiteX13" fmla="*/ 1738222 w 2744638"/>
              <a:gd name="connsiteY13" fmla="*/ 3578525 h 4666891"/>
              <a:gd name="connsiteX14" fmla="*/ 2195422 w 2744638"/>
              <a:gd name="connsiteY14" fmla="*/ 3035060 h 4666891"/>
              <a:gd name="connsiteX15" fmla="*/ 2572110 w 2744638"/>
              <a:gd name="connsiteY15" fmla="*/ 2228491 h 4666891"/>
              <a:gd name="connsiteX16" fmla="*/ 2344947 w 2744638"/>
              <a:gd name="connsiteY16" fmla="*/ 1524001 h 4666891"/>
              <a:gd name="connsiteX17" fmla="*/ 1659147 w 2744638"/>
              <a:gd name="connsiteY17" fmla="*/ 0 h 4666891"/>
              <a:gd name="connsiteX0" fmla="*/ 0 w 2744638"/>
              <a:gd name="connsiteY0" fmla="*/ 750498 h 4666891"/>
              <a:gd name="connsiteX1" fmla="*/ 1446362 w 2744638"/>
              <a:gd name="connsiteY1" fmla="*/ 2080404 h 4666891"/>
              <a:gd name="connsiteX2" fmla="*/ 1604513 w 2744638"/>
              <a:gd name="connsiteY2" fmla="*/ 2275935 h 4666891"/>
              <a:gd name="connsiteX3" fmla="*/ 1413294 w 2744638"/>
              <a:gd name="connsiteY3" fmla="*/ 2608053 h 4666891"/>
              <a:gd name="connsiteX4" fmla="*/ 1105618 w 2744638"/>
              <a:gd name="connsiteY4" fmla="*/ 3257909 h 4666891"/>
              <a:gd name="connsiteX5" fmla="*/ 655607 w 2744638"/>
              <a:gd name="connsiteY5" fmla="*/ 3874698 h 4666891"/>
              <a:gd name="connsiteX6" fmla="*/ 1272396 w 2744638"/>
              <a:gd name="connsiteY6" fmla="*/ 4518804 h 4666891"/>
              <a:gd name="connsiteX7" fmla="*/ 2135038 w 2744638"/>
              <a:gd name="connsiteY7" fmla="*/ 4665453 h 4666891"/>
              <a:gd name="connsiteX8" fmla="*/ 2618117 w 2744638"/>
              <a:gd name="connsiteY8" fmla="*/ 4527430 h 4666891"/>
              <a:gd name="connsiteX9" fmla="*/ 2643996 w 2744638"/>
              <a:gd name="connsiteY9" fmla="*/ 4121989 h 4666891"/>
              <a:gd name="connsiteX10" fmla="*/ 2014268 w 2744638"/>
              <a:gd name="connsiteY10" fmla="*/ 3975340 h 4666891"/>
              <a:gd name="connsiteX11" fmla="*/ 1738222 w 2744638"/>
              <a:gd name="connsiteY11" fmla="*/ 3880449 h 4666891"/>
              <a:gd name="connsiteX12" fmla="*/ 1634705 w 2744638"/>
              <a:gd name="connsiteY12" fmla="*/ 3759679 h 4666891"/>
              <a:gd name="connsiteX13" fmla="*/ 1738222 w 2744638"/>
              <a:gd name="connsiteY13" fmla="*/ 3578525 h 4666891"/>
              <a:gd name="connsiteX14" fmla="*/ 2060275 w 2744638"/>
              <a:gd name="connsiteY14" fmla="*/ 2953109 h 4666891"/>
              <a:gd name="connsiteX15" fmla="*/ 2572110 w 2744638"/>
              <a:gd name="connsiteY15" fmla="*/ 2228491 h 4666891"/>
              <a:gd name="connsiteX16" fmla="*/ 2344947 w 2744638"/>
              <a:gd name="connsiteY16" fmla="*/ 1524001 h 4666891"/>
              <a:gd name="connsiteX17" fmla="*/ 1659147 w 2744638"/>
              <a:gd name="connsiteY17" fmla="*/ 0 h 4666891"/>
              <a:gd name="connsiteX0" fmla="*/ 0 w 2744638"/>
              <a:gd name="connsiteY0" fmla="*/ 750498 h 4666891"/>
              <a:gd name="connsiteX1" fmla="*/ 1446362 w 2744638"/>
              <a:gd name="connsiteY1" fmla="*/ 2080404 h 4666891"/>
              <a:gd name="connsiteX2" fmla="*/ 1591813 w 2744638"/>
              <a:gd name="connsiteY2" fmla="*/ 2275935 h 4666891"/>
              <a:gd name="connsiteX3" fmla="*/ 1413294 w 2744638"/>
              <a:gd name="connsiteY3" fmla="*/ 2608053 h 4666891"/>
              <a:gd name="connsiteX4" fmla="*/ 1105618 w 2744638"/>
              <a:gd name="connsiteY4" fmla="*/ 3257909 h 4666891"/>
              <a:gd name="connsiteX5" fmla="*/ 655607 w 2744638"/>
              <a:gd name="connsiteY5" fmla="*/ 3874698 h 4666891"/>
              <a:gd name="connsiteX6" fmla="*/ 1272396 w 2744638"/>
              <a:gd name="connsiteY6" fmla="*/ 4518804 h 4666891"/>
              <a:gd name="connsiteX7" fmla="*/ 2135038 w 2744638"/>
              <a:gd name="connsiteY7" fmla="*/ 4665453 h 4666891"/>
              <a:gd name="connsiteX8" fmla="*/ 2618117 w 2744638"/>
              <a:gd name="connsiteY8" fmla="*/ 4527430 h 4666891"/>
              <a:gd name="connsiteX9" fmla="*/ 2643996 w 2744638"/>
              <a:gd name="connsiteY9" fmla="*/ 4121989 h 4666891"/>
              <a:gd name="connsiteX10" fmla="*/ 2014268 w 2744638"/>
              <a:gd name="connsiteY10" fmla="*/ 3975340 h 4666891"/>
              <a:gd name="connsiteX11" fmla="*/ 1738222 w 2744638"/>
              <a:gd name="connsiteY11" fmla="*/ 3880449 h 4666891"/>
              <a:gd name="connsiteX12" fmla="*/ 1634705 w 2744638"/>
              <a:gd name="connsiteY12" fmla="*/ 3759679 h 4666891"/>
              <a:gd name="connsiteX13" fmla="*/ 1738222 w 2744638"/>
              <a:gd name="connsiteY13" fmla="*/ 3578525 h 4666891"/>
              <a:gd name="connsiteX14" fmla="*/ 2060275 w 2744638"/>
              <a:gd name="connsiteY14" fmla="*/ 2953109 h 4666891"/>
              <a:gd name="connsiteX15" fmla="*/ 2572110 w 2744638"/>
              <a:gd name="connsiteY15" fmla="*/ 2228491 h 4666891"/>
              <a:gd name="connsiteX16" fmla="*/ 2344947 w 2744638"/>
              <a:gd name="connsiteY16" fmla="*/ 1524001 h 4666891"/>
              <a:gd name="connsiteX17" fmla="*/ 1659147 w 2744638"/>
              <a:gd name="connsiteY17" fmla="*/ 0 h 4666891"/>
              <a:gd name="connsiteX0" fmla="*/ 0 w 2744638"/>
              <a:gd name="connsiteY0" fmla="*/ 750498 h 4666891"/>
              <a:gd name="connsiteX1" fmla="*/ 1446362 w 2744638"/>
              <a:gd name="connsiteY1" fmla="*/ 2080404 h 4666891"/>
              <a:gd name="connsiteX2" fmla="*/ 1591813 w 2744638"/>
              <a:gd name="connsiteY2" fmla="*/ 2275935 h 4666891"/>
              <a:gd name="connsiteX3" fmla="*/ 1413294 w 2744638"/>
              <a:gd name="connsiteY3" fmla="*/ 2608053 h 4666891"/>
              <a:gd name="connsiteX4" fmla="*/ 1105618 w 2744638"/>
              <a:gd name="connsiteY4" fmla="*/ 3257909 h 4666891"/>
              <a:gd name="connsiteX5" fmla="*/ 655607 w 2744638"/>
              <a:gd name="connsiteY5" fmla="*/ 3874698 h 4666891"/>
              <a:gd name="connsiteX6" fmla="*/ 1272396 w 2744638"/>
              <a:gd name="connsiteY6" fmla="*/ 4518804 h 4666891"/>
              <a:gd name="connsiteX7" fmla="*/ 2135038 w 2744638"/>
              <a:gd name="connsiteY7" fmla="*/ 4665453 h 4666891"/>
              <a:gd name="connsiteX8" fmla="*/ 2618117 w 2744638"/>
              <a:gd name="connsiteY8" fmla="*/ 4527430 h 4666891"/>
              <a:gd name="connsiteX9" fmla="*/ 2643996 w 2744638"/>
              <a:gd name="connsiteY9" fmla="*/ 4121989 h 4666891"/>
              <a:gd name="connsiteX10" fmla="*/ 2014268 w 2744638"/>
              <a:gd name="connsiteY10" fmla="*/ 3975340 h 4666891"/>
              <a:gd name="connsiteX11" fmla="*/ 1738222 w 2744638"/>
              <a:gd name="connsiteY11" fmla="*/ 3880449 h 4666891"/>
              <a:gd name="connsiteX12" fmla="*/ 1501355 w 2744638"/>
              <a:gd name="connsiteY12" fmla="*/ 3804129 h 4666891"/>
              <a:gd name="connsiteX13" fmla="*/ 1738222 w 2744638"/>
              <a:gd name="connsiteY13" fmla="*/ 3578525 h 4666891"/>
              <a:gd name="connsiteX14" fmla="*/ 2060275 w 2744638"/>
              <a:gd name="connsiteY14" fmla="*/ 2953109 h 4666891"/>
              <a:gd name="connsiteX15" fmla="*/ 2572110 w 2744638"/>
              <a:gd name="connsiteY15" fmla="*/ 2228491 h 4666891"/>
              <a:gd name="connsiteX16" fmla="*/ 2344947 w 2744638"/>
              <a:gd name="connsiteY16" fmla="*/ 1524001 h 4666891"/>
              <a:gd name="connsiteX17" fmla="*/ 1659147 w 2744638"/>
              <a:gd name="connsiteY17" fmla="*/ 0 h 4666891"/>
              <a:gd name="connsiteX0" fmla="*/ 0 w 2744638"/>
              <a:gd name="connsiteY0" fmla="*/ 750498 h 4666891"/>
              <a:gd name="connsiteX1" fmla="*/ 1446362 w 2744638"/>
              <a:gd name="connsiteY1" fmla="*/ 2080404 h 4666891"/>
              <a:gd name="connsiteX2" fmla="*/ 1591813 w 2744638"/>
              <a:gd name="connsiteY2" fmla="*/ 2275935 h 4666891"/>
              <a:gd name="connsiteX3" fmla="*/ 1413294 w 2744638"/>
              <a:gd name="connsiteY3" fmla="*/ 2608053 h 4666891"/>
              <a:gd name="connsiteX4" fmla="*/ 1105618 w 2744638"/>
              <a:gd name="connsiteY4" fmla="*/ 3257909 h 4666891"/>
              <a:gd name="connsiteX5" fmla="*/ 655607 w 2744638"/>
              <a:gd name="connsiteY5" fmla="*/ 3874698 h 4666891"/>
              <a:gd name="connsiteX6" fmla="*/ 1272396 w 2744638"/>
              <a:gd name="connsiteY6" fmla="*/ 4518804 h 4666891"/>
              <a:gd name="connsiteX7" fmla="*/ 2135038 w 2744638"/>
              <a:gd name="connsiteY7" fmla="*/ 4665453 h 4666891"/>
              <a:gd name="connsiteX8" fmla="*/ 2618117 w 2744638"/>
              <a:gd name="connsiteY8" fmla="*/ 4527430 h 4666891"/>
              <a:gd name="connsiteX9" fmla="*/ 2643996 w 2744638"/>
              <a:gd name="connsiteY9" fmla="*/ 4121989 h 4666891"/>
              <a:gd name="connsiteX10" fmla="*/ 2014268 w 2744638"/>
              <a:gd name="connsiteY10" fmla="*/ 3975340 h 4666891"/>
              <a:gd name="connsiteX11" fmla="*/ 1738222 w 2744638"/>
              <a:gd name="connsiteY11" fmla="*/ 3880449 h 4666891"/>
              <a:gd name="connsiteX12" fmla="*/ 1501355 w 2744638"/>
              <a:gd name="connsiteY12" fmla="*/ 3804129 h 4666891"/>
              <a:gd name="connsiteX13" fmla="*/ 1585822 w 2744638"/>
              <a:gd name="connsiteY13" fmla="*/ 3572175 h 4666891"/>
              <a:gd name="connsiteX14" fmla="*/ 2060275 w 2744638"/>
              <a:gd name="connsiteY14" fmla="*/ 2953109 h 4666891"/>
              <a:gd name="connsiteX15" fmla="*/ 2572110 w 2744638"/>
              <a:gd name="connsiteY15" fmla="*/ 2228491 h 4666891"/>
              <a:gd name="connsiteX16" fmla="*/ 2344947 w 2744638"/>
              <a:gd name="connsiteY16" fmla="*/ 1524001 h 4666891"/>
              <a:gd name="connsiteX17" fmla="*/ 1659147 w 2744638"/>
              <a:gd name="connsiteY17" fmla="*/ 0 h 4666891"/>
              <a:gd name="connsiteX0" fmla="*/ 0 w 2744638"/>
              <a:gd name="connsiteY0" fmla="*/ 750498 h 4666891"/>
              <a:gd name="connsiteX1" fmla="*/ 1446362 w 2744638"/>
              <a:gd name="connsiteY1" fmla="*/ 2080404 h 4666891"/>
              <a:gd name="connsiteX2" fmla="*/ 1591813 w 2744638"/>
              <a:gd name="connsiteY2" fmla="*/ 2275935 h 4666891"/>
              <a:gd name="connsiteX3" fmla="*/ 1413294 w 2744638"/>
              <a:gd name="connsiteY3" fmla="*/ 2608053 h 4666891"/>
              <a:gd name="connsiteX4" fmla="*/ 1105618 w 2744638"/>
              <a:gd name="connsiteY4" fmla="*/ 3257909 h 4666891"/>
              <a:gd name="connsiteX5" fmla="*/ 655607 w 2744638"/>
              <a:gd name="connsiteY5" fmla="*/ 3874698 h 4666891"/>
              <a:gd name="connsiteX6" fmla="*/ 1272396 w 2744638"/>
              <a:gd name="connsiteY6" fmla="*/ 4518804 h 4666891"/>
              <a:gd name="connsiteX7" fmla="*/ 2135038 w 2744638"/>
              <a:gd name="connsiteY7" fmla="*/ 4665453 h 4666891"/>
              <a:gd name="connsiteX8" fmla="*/ 2618117 w 2744638"/>
              <a:gd name="connsiteY8" fmla="*/ 4527430 h 4666891"/>
              <a:gd name="connsiteX9" fmla="*/ 2643996 w 2744638"/>
              <a:gd name="connsiteY9" fmla="*/ 4121989 h 4666891"/>
              <a:gd name="connsiteX10" fmla="*/ 2014268 w 2744638"/>
              <a:gd name="connsiteY10" fmla="*/ 3975340 h 4666891"/>
              <a:gd name="connsiteX11" fmla="*/ 1655672 w 2744638"/>
              <a:gd name="connsiteY11" fmla="*/ 3943949 h 4666891"/>
              <a:gd name="connsiteX12" fmla="*/ 1501355 w 2744638"/>
              <a:gd name="connsiteY12" fmla="*/ 3804129 h 4666891"/>
              <a:gd name="connsiteX13" fmla="*/ 1585822 w 2744638"/>
              <a:gd name="connsiteY13" fmla="*/ 3572175 h 4666891"/>
              <a:gd name="connsiteX14" fmla="*/ 2060275 w 2744638"/>
              <a:gd name="connsiteY14" fmla="*/ 2953109 h 4666891"/>
              <a:gd name="connsiteX15" fmla="*/ 2572110 w 2744638"/>
              <a:gd name="connsiteY15" fmla="*/ 2228491 h 4666891"/>
              <a:gd name="connsiteX16" fmla="*/ 2344947 w 2744638"/>
              <a:gd name="connsiteY16" fmla="*/ 1524001 h 4666891"/>
              <a:gd name="connsiteX17" fmla="*/ 1659147 w 2744638"/>
              <a:gd name="connsiteY17" fmla="*/ 0 h 4666891"/>
              <a:gd name="connsiteX0" fmla="*/ 0 w 2745696"/>
              <a:gd name="connsiteY0" fmla="*/ 750498 h 4666891"/>
              <a:gd name="connsiteX1" fmla="*/ 1446362 w 2745696"/>
              <a:gd name="connsiteY1" fmla="*/ 2080404 h 4666891"/>
              <a:gd name="connsiteX2" fmla="*/ 1591813 w 2745696"/>
              <a:gd name="connsiteY2" fmla="*/ 2275935 h 4666891"/>
              <a:gd name="connsiteX3" fmla="*/ 1413294 w 2745696"/>
              <a:gd name="connsiteY3" fmla="*/ 2608053 h 4666891"/>
              <a:gd name="connsiteX4" fmla="*/ 1105618 w 2745696"/>
              <a:gd name="connsiteY4" fmla="*/ 3257909 h 4666891"/>
              <a:gd name="connsiteX5" fmla="*/ 655607 w 2745696"/>
              <a:gd name="connsiteY5" fmla="*/ 3874698 h 4666891"/>
              <a:gd name="connsiteX6" fmla="*/ 1272396 w 2745696"/>
              <a:gd name="connsiteY6" fmla="*/ 4518804 h 4666891"/>
              <a:gd name="connsiteX7" fmla="*/ 2135038 w 2745696"/>
              <a:gd name="connsiteY7" fmla="*/ 4665453 h 4666891"/>
              <a:gd name="connsiteX8" fmla="*/ 2618117 w 2745696"/>
              <a:gd name="connsiteY8" fmla="*/ 4527430 h 4666891"/>
              <a:gd name="connsiteX9" fmla="*/ 2643996 w 2745696"/>
              <a:gd name="connsiteY9" fmla="*/ 4121989 h 4666891"/>
              <a:gd name="connsiteX10" fmla="*/ 2007918 w 2745696"/>
              <a:gd name="connsiteY10" fmla="*/ 4102340 h 4666891"/>
              <a:gd name="connsiteX11" fmla="*/ 1655672 w 2745696"/>
              <a:gd name="connsiteY11" fmla="*/ 3943949 h 4666891"/>
              <a:gd name="connsiteX12" fmla="*/ 1501355 w 2745696"/>
              <a:gd name="connsiteY12" fmla="*/ 3804129 h 4666891"/>
              <a:gd name="connsiteX13" fmla="*/ 1585822 w 2745696"/>
              <a:gd name="connsiteY13" fmla="*/ 3572175 h 4666891"/>
              <a:gd name="connsiteX14" fmla="*/ 2060275 w 2745696"/>
              <a:gd name="connsiteY14" fmla="*/ 2953109 h 4666891"/>
              <a:gd name="connsiteX15" fmla="*/ 2572110 w 2745696"/>
              <a:gd name="connsiteY15" fmla="*/ 2228491 h 4666891"/>
              <a:gd name="connsiteX16" fmla="*/ 2344947 w 2745696"/>
              <a:gd name="connsiteY16" fmla="*/ 1524001 h 4666891"/>
              <a:gd name="connsiteX17" fmla="*/ 1659147 w 2745696"/>
              <a:gd name="connsiteY17" fmla="*/ 0 h 4666891"/>
              <a:gd name="connsiteX0" fmla="*/ 0 w 2664843"/>
              <a:gd name="connsiteY0" fmla="*/ 750498 h 4666891"/>
              <a:gd name="connsiteX1" fmla="*/ 1446362 w 2664843"/>
              <a:gd name="connsiteY1" fmla="*/ 2080404 h 4666891"/>
              <a:gd name="connsiteX2" fmla="*/ 1591813 w 2664843"/>
              <a:gd name="connsiteY2" fmla="*/ 2275935 h 4666891"/>
              <a:gd name="connsiteX3" fmla="*/ 1413294 w 2664843"/>
              <a:gd name="connsiteY3" fmla="*/ 2608053 h 4666891"/>
              <a:gd name="connsiteX4" fmla="*/ 1105618 w 2664843"/>
              <a:gd name="connsiteY4" fmla="*/ 3257909 h 4666891"/>
              <a:gd name="connsiteX5" fmla="*/ 655607 w 2664843"/>
              <a:gd name="connsiteY5" fmla="*/ 3874698 h 4666891"/>
              <a:gd name="connsiteX6" fmla="*/ 1272396 w 2664843"/>
              <a:gd name="connsiteY6" fmla="*/ 4518804 h 4666891"/>
              <a:gd name="connsiteX7" fmla="*/ 2135038 w 2664843"/>
              <a:gd name="connsiteY7" fmla="*/ 4665453 h 4666891"/>
              <a:gd name="connsiteX8" fmla="*/ 2618117 w 2664843"/>
              <a:gd name="connsiteY8" fmla="*/ 4527430 h 4666891"/>
              <a:gd name="connsiteX9" fmla="*/ 2415396 w 2664843"/>
              <a:gd name="connsiteY9" fmla="*/ 4191839 h 4666891"/>
              <a:gd name="connsiteX10" fmla="*/ 2007918 w 2664843"/>
              <a:gd name="connsiteY10" fmla="*/ 4102340 h 4666891"/>
              <a:gd name="connsiteX11" fmla="*/ 1655672 w 2664843"/>
              <a:gd name="connsiteY11" fmla="*/ 3943949 h 4666891"/>
              <a:gd name="connsiteX12" fmla="*/ 1501355 w 2664843"/>
              <a:gd name="connsiteY12" fmla="*/ 3804129 h 4666891"/>
              <a:gd name="connsiteX13" fmla="*/ 1585822 w 2664843"/>
              <a:gd name="connsiteY13" fmla="*/ 3572175 h 4666891"/>
              <a:gd name="connsiteX14" fmla="*/ 2060275 w 2664843"/>
              <a:gd name="connsiteY14" fmla="*/ 2953109 h 4666891"/>
              <a:gd name="connsiteX15" fmla="*/ 2572110 w 2664843"/>
              <a:gd name="connsiteY15" fmla="*/ 2228491 h 4666891"/>
              <a:gd name="connsiteX16" fmla="*/ 2344947 w 2664843"/>
              <a:gd name="connsiteY16" fmla="*/ 1524001 h 4666891"/>
              <a:gd name="connsiteX17" fmla="*/ 1659147 w 2664843"/>
              <a:gd name="connsiteY17" fmla="*/ 0 h 4666891"/>
              <a:gd name="connsiteX0" fmla="*/ 0 w 2619555"/>
              <a:gd name="connsiteY0" fmla="*/ 750498 h 4675657"/>
              <a:gd name="connsiteX1" fmla="*/ 1446362 w 2619555"/>
              <a:gd name="connsiteY1" fmla="*/ 2080404 h 4675657"/>
              <a:gd name="connsiteX2" fmla="*/ 1591813 w 2619555"/>
              <a:gd name="connsiteY2" fmla="*/ 2275935 h 4675657"/>
              <a:gd name="connsiteX3" fmla="*/ 1413294 w 2619555"/>
              <a:gd name="connsiteY3" fmla="*/ 2608053 h 4675657"/>
              <a:gd name="connsiteX4" fmla="*/ 1105618 w 2619555"/>
              <a:gd name="connsiteY4" fmla="*/ 3257909 h 4675657"/>
              <a:gd name="connsiteX5" fmla="*/ 655607 w 2619555"/>
              <a:gd name="connsiteY5" fmla="*/ 3874698 h 4675657"/>
              <a:gd name="connsiteX6" fmla="*/ 1272396 w 2619555"/>
              <a:gd name="connsiteY6" fmla="*/ 4518804 h 4675657"/>
              <a:gd name="connsiteX7" fmla="*/ 2135038 w 2619555"/>
              <a:gd name="connsiteY7" fmla="*/ 4665453 h 4675657"/>
              <a:gd name="connsiteX8" fmla="*/ 2402217 w 2619555"/>
              <a:gd name="connsiteY8" fmla="*/ 4457580 h 4675657"/>
              <a:gd name="connsiteX9" fmla="*/ 2415396 w 2619555"/>
              <a:gd name="connsiteY9" fmla="*/ 4191839 h 4675657"/>
              <a:gd name="connsiteX10" fmla="*/ 2007918 w 2619555"/>
              <a:gd name="connsiteY10" fmla="*/ 4102340 h 4675657"/>
              <a:gd name="connsiteX11" fmla="*/ 1655672 w 2619555"/>
              <a:gd name="connsiteY11" fmla="*/ 3943949 h 4675657"/>
              <a:gd name="connsiteX12" fmla="*/ 1501355 w 2619555"/>
              <a:gd name="connsiteY12" fmla="*/ 3804129 h 4675657"/>
              <a:gd name="connsiteX13" fmla="*/ 1585822 w 2619555"/>
              <a:gd name="connsiteY13" fmla="*/ 3572175 h 4675657"/>
              <a:gd name="connsiteX14" fmla="*/ 2060275 w 2619555"/>
              <a:gd name="connsiteY14" fmla="*/ 2953109 h 4675657"/>
              <a:gd name="connsiteX15" fmla="*/ 2572110 w 2619555"/>
              <a:gd name="connsiteY15" fmla="*/ 2228491 h 4675657"/>
              <a:gd name="connsiteX16" fmla="*/ 2344947 w 2619555"/>
              <a:gd name="connsiteY16" fmla="*/ 1524001 h 4675657"/>
              <a:gd name="connsiteX17" fmla="*/ 1659147 w 2619555"/>
              <a:gd name="connsiteY17" fmla="*/ 0 h 4675657"/>
              <a:gd name="connsiteX0" fmla="*/ 0 w 2619555"/>
              <a:gd name="connsiteY0" fmla="*/ 750498 h 4622021"/>
              <a:gd name="connsiteX1" fmla="*/ 1446362 w 2619555"/>
              <a:gd name="connsiteY1" fmla="*/ 2080404 h 4622021"/>
              <a:gd name="connsiteX2" fmla="*/ 1591813 w 2619555"/>
              <a:gd name="connsiteY2" fmla="*/ 2275935 h 4622021"/>
              <a:gd name="connsiteX3" fmla="*/ 1413294 w 2619555"/>
              <a:gd name="connsiteY3" fmla="*/ 2608053 h 4622021"/>
              <a:gd name="connsiteX4" fmla="*/ 1105618 w 2619555"/>
              <a:gd name="connsiteY4" fmla="*/ 3257909 h 4622021"/>
              <a:gd name="connsiteX5" fmla="*/ 655607 w 2619555"/>
              <a:gd name="connsiteY5" fmla="*/ 3874698 h 4622021"/>
              <a:gd name="connsiteX6" fmla="*/ 1272396 w 2619555"/>
              <a:gd name="connsiteY6" fmla="*/ 4518804 h 4622021"/>
              <a:gd name="connsiteX7" fmla="*/ 2052488 w 2619555"/>
              <a:gd name="connsiteY7" fmla="*/ 4494003 h 4622021"/>
              <a:gd name="connsiteX8" fmla="*/ 2402217 w 2619555"/>
              <a:gd name="connsiteY8" fmla="*/ 4457580 h 4622021"/>
              <a:gd name="connsiteX9" fmla="*/ 2415396 w 2619555"/>
              <a:gd name="connsiteY9" fmla="*/ 4191839 h 4622021"/>
              <a:gd name="connsiteX10" fmla="*/ 2007918 w 2619555"/>
              <a:gd name="connsiteY10" fmla="*/ 4102340 h 4622021"/>
              <a:gd name="connsiteX11" fmla="*/ 1655672 w 2619555"/>
              <a:gd name="connsiteY11" fmla="*/ 3943949 h 4622021"/>
              <a:gd name="connsiteX12" fmla="*/ 1501355 w 2619555"/>
              <a:gd name="connsiteY12" fmla="*/ 3804129 h 4622021"/>
              <a:gd name="connsiteX13" fmla="*/ 1585822 w 2619555"/>
              <a:gd name="connsiteY13" fmla="*/ 3572175 h 4622021"/>
              <a:gd name="connsiteX14" fmla="*/ 2060275 w 2619555"/>
              <a:gd name="connsiteY14" fmla="*/ 2953109 h 4622021"/>
              <a:gd name="connsiteX15" fmla="*/ 2572110 w 2619555"/>
              <a:gd name="connsiteY15" fmla="*/ 2228491 h 4622021"/>
              <a:gd name="connsiteX16" fmla="*/ 2344947 w 2619555"/>
              <a:gd name="connsiteY16" fmla="*/ 1524001 h 4622021"/>
              <a:gd name="connsiteX17" fmla="*/ 1659147 w 2619555"/>
              <a:gd name="connsiteY17" fmla="*/ 0 h 4622021"/>
              <a:gd name="connsiteX0" fmla="*/ 0 w 2619555"/>
              <a:gd name="connsiteY0" fmla="*/ 750498 h 4512374"/>
              <a:gd name="connsiteX1" fmla="*/ 1446362 w 2619555"/>
              <a:gd name="connsiteY1" fmla="*/ 2080404 h 4512374"/>
              <a:gd name="connsiteX2" fmla="*/ 1591813 w 2619555"/>
              <a:gd name="connsiteY2" fmla="*/ 2275935 h 4512374"/>
              <a:gd name="connsiteX3" fmla="*/ 1413294 w 2619555"/>
              <a:gd name="connsiteY3" fmla="*/ 2608053 h 4512374"/>
              <a:gd name="connsiteX4" fmla="*/ 1105618 w 2619555"/>
              <a:gd name="connsiteY4" fmla="*/ 3257909 h 4512374"/>
              <a:gd name="connsiteX5" fmla="*/ 655607 w 2619555"/>
              <a:gd name="connsiteY5" fmla="*/ 3874698 h 4512374"/>
              <a:gd name="connsiteX6" fmla="*/ 1424796 w 2619555"/>
              <a:gd name="connsiteY6" fmla="*/ 4347354 h 4512374"/>
              <a:gd name="connsiteX7" fmla="*/ 2052488 w 2619555"/>
              <a:gd name="connsiteY7" fmla="*/ 4494003 h 4512374"/>
              <a:gd name="connsiteX8" fmla="*/ 2402217 w 2619555"/>
              <a:gd name="connsiteY8" fmla="*/ 4457580 h 4512374"/>
              <a:gd name="connsiteX9" fmla="*/ 2415396 w 2619555"/>
              <a:gd name="connsiteY9" fmla="*/ 4191839 h 4512374"/>
              <a:gd name="connsiteX10" fmla="*/ 2007918 w 2619555"/>
              <a:gd name="connsiteY10" fmla="*/ 4102340 h 4512374"/>
              <a:gd name="connsiteX11" fmla="*/ 1655672 w 2619555"/>
              <a:gd name="connsiteY11" fmla="*/ 3943949 h 4512374"/>
              <a:gd name="connsiteX12" fmla="*/ 1501355 w 2619555"/>
              <a:gd name="connsiteY12" fmla="*/ 3804129 h 4512374"/>
              <a:gd name="connsiteX13" fmla="*/ 1585822 w 2619555"/>
              <a:gd name="connsiteY13" fmla="*/ 3572175 h 4512374"/>
              <a:gd name="connsiteX14" fmla="*/ 2060275 w 2619555"/>
              <a:gd name="connsiteY14" fmla="*/ 2953109 h 4512374"/>
              <a:gd name="connsiteX15" fmla="*/ 2572110 w 2619555"/>
              <a:gd name="connsiteY15" fmla="*/ 2228491 h 4512374"/>
              <a:gd name="connsiteX16" fmla="*/ 2344947 w 2619555"/>
              <a:gd name="connsiteY16" fmla="*/ 1524001 h 4512374"/>
              <a:gd name="connsiteX17" fmla="*/ 1659147 w 2619555"/>
              <a:gd name="connsiteY17" fmla="*/ 0 h 4512374"/>
              <a:gd name="connsiteX0" fmla="*/ 0 w 2619555"/>
              <a:gd name="connsiteY0" fmla="*/ 750498 h 4512374"/>
              <a:gd name="connsiteX1" fmla="*/ 1446362 w 2619555"/>
              <a:gd name="connsiteY1" fmla="*/ 2080404 h 4512374"/>
              <a:gd name="connsiteX2" fmla="*/ 1591813 w 2619555"/>
              <a:gd name="connsiteY2" fmla="*/ 2275935 h 4512374"/>
              <a:gd name="connsiteX3" fmla="*/ 1413294 w 2619555"/>
              <a:gd name="connsiteY3" fmla="*/ 2608053 h 4512374"/>
              <a:gd name="connsiteX4" fmla="*/ 1105618 w 2619555"/>
              <a:gd name="connsiteY4" fmla="*/ 3257909 h 4512374"/>
              <a:gd name="connsiteX5" fmla="*/ 655607 w 2619555"/>
              <a:gd name="connsiteY5" fmla="*/ 3874698 h 4512374"/>
              <a:gd name="connsiteX6" fmla="*/ 1424796 w 2619555"/>
              <a:gd name="connsiteY6" fmla="*/ 4347354 h 4512374"/>
              <a:gd name="connsiteX7" fmla="*/ 2052488 w 2619555"/>
              <a:gd name="connsiteY7" fmla="*/ 4494003 h 4512374"/>
              <a:gd name="connsiteX8" fmla="*/ 2402217 w 2619555"/>
              <a:gd name="connsiteY8" fmla="*/ 4457580 h 4512374"/>
              <a:gd name="connsiteX9" fmla="*/ 2415396 w 2619555"/>
              <a:gd name="connsiteY9" fmla="*/ 4191839 h 4512374"/>
              <a:gd name="connsiteX10" fmla="*/ 2007918 w 2619555"/>
              <a:gd name="connsiteY10" fmla="*/ 4102340 h 4512374"/>
              <a:gd name="connsiteX11" fmla="*/ 1655672 w 2619555"/>
              <a:gd name="connsiteY11" fmla="*/ 3943949 h 4512374"/>
              <a:gd name="connsiteX12" fmla="*/ 1501355 w 2619555"/>
              <a:gd name="connsiteY12" fmla="*/ 3804129 h 4512374"/>
              <a:gd name="connsiteX13" fmla="*/ 1585822 w 2619555"/>
              <a:gd name="connsiteY13" fmla="*/ 3572175 h 4512374"/>
              <a:gd name="connsiteX14" fmla="*/ 2060275 w 2619555"/>
              <a:gd name="connsiteY14" fmla="*/ 2953109 h 4512374"/>
              <a:gd name="connsiteX15" fmla="*/ 2572110 w 2619555"/>
              <a:gd name="connsiteY15" fmla="*/ 2228491 h 4512374"/>
              <a:gd name="connsiteX16" fmla="*/ 2344947 w 2619555"/>
              <a:gd name="connsiteY16" fmla="*/ 1524001 h 4512374"/>
              <a:gd name="connsiteX17" fmla="*/ 1659147 w 2619555"/>
              <a:gd name="connsiteY17" fmla="*/ 0 h 4512374"/>
              <a:gd name="connsiteX0" fmla="*/ 0 w 2619555"/>
              <a:gd name="connsiteY0" fmla="*/ 750498 h 4512374"/>
              <a:gd name="connsiteX1" fmla="*/ 1446362 w 2619555"/>
              <a:gd name="connsiteY1" fmla="*/ 2080404 h 4512374"/>
              <a:gd name="connsiteX2" fmla="*/ 1591813 w 2619555"/>
              <a:gd name="connsiteY2" fmla="*/ 2275935 h 4512374"/>
              <a:gd name="connsiteX3" fmla="*/ 1413294 w 2619555"/>
              <a:gd name="connsiteY3" fmla="*/ 2608053 h 4512374"/>
              <a:gd name="connsiteX4" fmla="*/ 1118318 w 2619555"/>
              <a:gd name="connsiteY4" fmla="*/ 3276959 h 4512374"/>
              <a:gd name="connsiteX5" fmla="*/ 655607 w 2619555"/>
              <a:gd name="connsiteY5" fmla="*/ 3874698 h 4512374"/>
              <a:gd name="connsiteX6" fmla="*/ 1424796 w 2619555"/>
              <a:gd name="connsiteY6" fmla="*/ 4347354 h 4512374"/>
              <a:gd name="connsiteX7" fmla="*/ 2052488 w 2619555"/>
              <a:gd name="connsiteY7" fmla="*/ 4494003 h 4512374"/>
              <a:gd name="connsiteX8" fmla="*/ 2402217 w 2619555"/>
              <a:gd name="connsiteY8" fmla="*/ 4457580 h 4512374"/>
              <a:gd name="connsiteX9" fmla="*/ 2415396 w 2619555"/>
              <a:gd name="connsiteY9" fmla="*/ 4191839 h 4512374"/>
              <a:gd name="connsiteX10" fmla="*/ 2007918 w 2619555"/>
              <a:gd name="connsiteY10" fmla="*/ 4102340 h 4512374"/>
              <a:gd name="connsiteX11" fmla="*/ 1655672 w 2619555"/>
              <a:gd name="connsiteY11" fmla="*/ 3943949 h 4512374"/>
              <a:gd name="connsiteX12" fmla="*/ 1501355 w 2619555"/>
              <a:gd name="connsiteY12" fmla="*/ 3804129 h 4512374"/>
              <a:gd name="connsiteX13" fmla="*/ 1585822 w 2619555"/>
              <a:gd name="connsiteY13" fmla="*/ 3572175 h 4512374"/>
              <a:gd name="connsiteX14" fmla="*/ 2060275 w 2619555"/>
              <a:gd name="connsiteY14" fmla="*/ 2953109 h 4512374"/>
              <a:gd name="connsiteX15" fmla="*/ 2572110 w 2619555"/>
              <a:gd name="connsiteY15" fmla="*/ 2228491 h 4512374"/>
              <a:gd name="connsiteX16" fmla="*/ 2344947 w 2619555"/>
              <a:gd name="connsiteY16" fmla="*/ 1524001 h 4512374"/>
              <a:gd name="connsiteX17" fmla="*/ 1659147 w 2619555"/>
              <a:gd name="connsiteY17" fmla="*/ 0 h 4512374"/>
              <a:gd name="connsiteX0" fmla="*/ 0 w 2619555"/>
              <a:gd name="connsiteY0" fmla="*/ 750498 h 4507941"/>
              <a:gd name="connsiteX1" fmla="*/ 1446362 w 2619555"/>
              <a:gd name="connsiteY1" fmla="*/ 2080404 h 4507941"/>
              <a:gd name="connsiteX2" fmla="*/ 1591813 w 2619555"/>
              <a:gd name="connsiteY2" fmla="*/ 2275935 h 4507941"/>
              <a:gd name="connsiteX3" fmla="*/ 1413294 w 2619555"/>
              <a:gd name="connsiteY3" fmla="*/ 2608053 h 4507941"/>
              <a:gd name="connsiteX4" fmla="*/ 1118318 w 2619555"/>
              <a:gd name="connsiteY4" fmla="*/ 3276959 h 4507941"/>
              <a:gd name="connsiteX5" fmla="*/ 655607 w 2619555"/>
              <a:gd name="connsiteY5" fmla="*/ 3874698 h 4507941"/>
              <a:gd name="connsiteX6" fmla="*/ 1424796 w 2619555"/>
              <a:gd name="connsiteY6" fmla="*/ 4347354 h 4507941"/>
              <a:gd name="connsiteX7" fmla="*/ 2052488 w 2619555"/>
              <a:gd name="connsiteY7" fmla="*/ 4494003 h 4507941"/>
              <a:gd name="connsiteX8" fmla="*/ 2402217 w 2619555"/>
              <a:gd name="connsiteY8" fmla="*/ 4457580 h 4507941"/>
              <a:gd name="connsiteX9" fmla="*/ 2415396 w 2619555"/>
              <a:gd name="connsiteY9" fmla="*/ 4191839 h 4507941"/>
              <a:gd name="connsiteX10" fmla="*/ 2007918 w 2619555"/>
              <a:gd name="connsiteY10" fmla="*/ 4102340 h 4507941"/>
              <a:gd name="connsiteX11" fmla="*/ 1655672 w 2619555"/>
              <a:gd name="connsiteY11" fmla="*/ 3943949 h 4507941"/>
              <a:gd name="connsiteX12" fmla="*/ 1501355 w 2619555"/>
              <a:gd name="connsiteY12" fmla="*/ 3804129 h 4507941"/>
              <a:gd name="connsiteX13" fmla="*/ 1585822 w 2619555"/>
              <a:gd name="connsiteY13" fmla="*/ 3572175 h 4507941"/>
              <a:gd name="connsiteX14" fmla="*/ 2060275 w 2619555"/>
              <a:gd name="connsiteY14" fmla="*/ 2953109 h 4507941"/>
              <a:gd name="connsiteX15" fmla="*/ 2572110 w 2619555"/>
              <a:gd name="connsiteY15" fmla="*/ 2228491 h 4507941"/>
              <a:gd name="connsiteX16" fmla="*/ 2344947 w 2619555"/>
              <a:gd name="connsiteY16" fmla="*/ 1524001 h 4507941"/>
              <a:gd name="connsiteX17" fmla="*/ 1659147 w 2619555"/>
              <a:gd name="connsiteY17" fmla="*/ 0 h 4507941"/>
              <a:gd name="connsiteX0" fmla="*/ 0 w 2619555"/>
              <a:gd name="connsiteY0" fmla="*/ 750498 h 4507941"/>
              <a:gd name="connsiteX1" fmla="*/ 1446362 w 2619555"/>
              <a:gd name="connsiteY1" fmla="*/ 2080404 h 4507941"/>
              <a:gd name="connsiteX2" fmla="*/ 1591813 w 2619555"/>
              <a:gd name="connsiteY2" fmla="*/ 2275935 h 4507941"/>
              <a:gd name="connsiteX3" fmla="*/ 1413294 w 2619555"/>
              <a:gd name="connsiteY3" fmla="*/ 2608053 h 4507941"/>
              <a:gd name="connsiteX4" fmla="*/ 1118318 w 2619555"/>
              <a:gd name="connsiteY4" fmla="*/ 3276959 h 4507941"/>
              <a:gd name="connsiteX5" fmla="*/ 655607 w 2619555"/>
              <a:gd name="connsiteY5" fmla="*/ 3874698 h 4507941"/>
              <a:gd name="connsiteX6" fmla="*/ 1424796 w 2619555"/>
              <a:gd name="connsiteY6" fmla="*/ 4347354 h 4507941"/>
              <a:gd name="connsiteX7" fmla="*/ 2052488 w 2619555"/>
              <a:gd name="connsiteY7" fmla="*/ 4494003 h 4507941"/>
              <a:gd name="connsiteX8" fmla="*/ 2402217 w 2619555"/>
              <a:gd name="connsiteY8" fmla="*/ 4457580 h 4507941"/>
              <a:gd name="connsiteX9" fmla="*/ 2415396 w 2619555"/>
              <a:gd name="connsiteY9" fmla="*/ 4191839 h 4507941"/>
              <a:gd name="connsiteX10" fmla="*/ 2007918 w 2619555"/>
              <a:gd name="connsiteY10" fmla="*/ 4102340 h 4507941"/>
              <a:gd name="connsiteX11" fmla="*/ 1655672 w 2619555"/>
              <a:gd name="connsiteY11" fmla="*/ 3943949 h 4507941"/>
              <a:gd name="connsiteX12" fmla="*/ 1501355 w 2619555"/>
              <a:gd name="connsiteY12" fmla="*/ 3804129 h 4507941"/>
              <a:gd name="connsiteX13" fmla="*/ 1585822 w 2619555"/>
              <a:gd name="connsiteY13" fmla="*/ 3572175 h 4507941"/>
              <a:gd name="connsiteX14" fmla="*/ 2060275 w 2619555"/>
              <a:gd name="connsiteY14" fmla="*/ 2953109 h 4507941"/>
              <a:gd name="connsiteX15" fmla="*/ 2572110 w 2619555"/>
              <a:gd name="connsiteY15" fmla="*/ 2228491 h 4507941"/>
              <a:gd name="connsiteX16" fmla="*/ 2344947 w 2619555"/>
              <a:gd name="connsiteY16" fmla="*/ 1524001 h 4507941"/>
              <a:gd name="connsiteX17" fmla="*/ 1659147 w 2619555"/>
              <a:gd name="connsiteY17" fmla="*/ 0 h 4507941"/>
              <a:gd name="connsiteX0" fmla="*/ 0 w 2619555"/>
              <a:gd name="connsiteY0" fmla="*/ 750498 h 4507941"/>
              <a:gd name="connsiteX1" fmla="*/ 1446362 w 2619555"/>
              <a:gd name="connsiteY1" fmla="*/ 2080404 h 4507941"/>
              <a:gd name="connsiteX2" fmla="*/ 1591813 w 2619555"/>
              <a:gd name="connsiteY2" fmla="*/ 2275935 h 4507941"/>
              <a:gd name="connsiteX3" fmla="*/ 1413294 w 2619555"/>
              <a:gd name="connsiteY3" fmla="*/ 2608053 h 4507941"/>
              <a:gd name="connsiteX4" fmla="*/ 1118318 w 2619555"/>
              <a:gd name="connsiteY4" fmla="*/ 3276959 h 4507941"/>
              <a:gd name="connsiteX5" fmla="*/ 655607 w 2619555"/>
              <a:gd name="connsiteY5" fmla="*/ 3874698 h 4507941"/>
              <a:gd name="connsiteX6" fmla="*/ 1424796 w 2619555"/>
              <a:gd name="connsiteY6" fmla="*/ 4347354 h 4507941"/>
              <a:gd name="connsiteX7" fmla="*/ 2052488 w 2619555"/>
              <a:gd name="connsiteY7" fmla="*/ 4494003 h 4507941"/>
              <a:gd name="connsiteX8" fmla="*/ 2402217 w 2619555"/>
              <a:gd name="connsiteY8" fmla="*/ 4457580 h 4507941"/>
              <a:gd name="connsiteX9" fmla="*/ 2415396 w 2619555"/>
              <a:gd name="connsiteY9" fmla="*/ 4191839 h 4507941"/>
              <a:gd name="connsiteX10" fmla="*/ 2007918 w 2619555"/>
              <a:gd name="connsiteY10" fmla="*/ 4102340 h 4507941"/>
              <a:gd name="connsiteX11" fmla="*/ 1655672 w 2619555"/>
              <a:gd name="connsiteY11" fmla="*/ 3943949 h 4507941"/>
              <a:gd name="connsiteX12" fmla="*/ 1501355 w 2619555"/>
              <a:gd name="connsiteY12" fmla="*/ 3804129 h 4507941"/>
              <a:gd name="connsiteX13" fmla="*/ 1585822 w 2619555"/>
              <a:gd name="connsiteY13" fmla="*/ 3572175 h 4507941"/>
              <a:gd name="connsiteX14" fmla="*/ 2060275 w 2619555"/>
              <a:gd name="connsiteY14" fmla="*/ 2953109 h 4507941"/>
              <a:gd name="connsiteX15" fmla="*/ 2572110 w 2619555"/>
              <a:gd name="connsiteY15" fmla="*/ 2228491 h 4507941"/>
              <a:gd name="connsiteX16" fmla="*/ 2344947 w 2619555"/>
              <a:gd name="connsiteY16" fmla="*/ 1524001 h 4507941"/>
              <a:gd name="connsiteX17" fmla="*/ 1659147 w 2619555"/>
              <a:gd name="connsiteY17" fmla="*/ 0 h 4507941"/>
              <a:gd name="connsiteX0" fmla="*/ 0 w 2619555"/>
              <a:gd name="connsiteY0" fmla="*/ 750498 h 4507941"/>
              <a:gd name="connsiteX1" fmla="*/ 1446362 w 2619555"/>
              <a:gd name="connsiteY1" fmla="*/ 2080404 h 4507941"/>
              <a:gd name="connsiteX2" fmla="*/ 1591813 w 2619555"/>
              <a:gd name="connsiteY2" fmla="*/ 2275935 h 4507941"/>
              <a:gd name="connsiteX3" fmla="*/ 1413294 w 2619555"/>
              <a:gd name="connsiteY3" fmla="*/ 2608053 h 4507941"/>
              <a:gd name="connsiteX4" fmla="*/ 1118318 w 2619555"/>
              <a:gd name="connsiteY4" fmla="*/ 3276959 h 4507941"/>
              <a:gd name="connsiteX5" fmla="*/ 655607 w 2619555"/>
              <a:gd name="connsiteY5" fmla="*/ 3874698 h 4507941"/>
              <a:gd name="connsiteX6" fmla="*/ 1424796 w 2619555"/>
              <a:gd name="connsiteY6" fmla="*/ 4347354 h 4507941"/>
              <a:gd name="connsiteX7" fmla="*/ 2052488 w 2619555"/>
              <a:gd name="connsiteY7" fmla="*/ 4494003 h 4507941"/>
              <a:gd name="connsiteX8" fmla="*/ 2402217 w 2619555"/>
              <a:gd name="connsiteY8" fmla="*/ 4457580 h 4507941"/>
              <a:gd name="connsiteX9" fmla="*/ 2415396 w 2619555"/>
              <a:gd name="connsiteY9" fmla="*/ 4191839 h 4507941"/>
              <a:gd name="connsiteX10" fmla="*/ 2007918 w 2619555"/>
              <a:gd name="connsiteY10" fmla="*/ 4102340 h 4507941"/>
              <a:gd name="connsiteX11" fmla="*/ 1655672 w 2619555"/>
              <a:gd name="connsiteY11" fmla="*/ 3943949 h 4507941"/>
              <a:gd name="connsiteX12" fmla="*/ 1501355 w 2619555"/>
              <a:gd name="connsiteY12" fmla="*/ 3804129 h 4507941"/>
              <a:gd name="connsiteX13" fmla="*/ 1585822 w 2619555"/>
              <a:gd name="connsiteY13" fmla="*/ 3572175 h 4507941"/>
              <a:gd name="connsiteX14" fmla="*/ 2060275 w 2619555"/>
              <a:gd name="connsiteY14" fmla="*/ 2953109 h 4507941"/>
              <a:gd name="connsiteX15" fmla="*/ 2572110 w 2619555"/>
              <a:gd name="connsiteY15" fmla="*/ 2228491 h 4507941"/>
              <a:gd name="connsiteX16" fmla="*/ 2344947 w 2619555"/>
              <a:gd name="connsiteY16" fmla="*/ 1524001 h 4507941"/>
              <a:gd name="connsiteX17" fmla="*/ 1659147 w 2619555"/>
              <a:gd name="connsiteY17" fmla="*/ 0 h 4507941"/>
              <a:gd name="connsiteX0" fmla="*/ 0 w 2619555"/>
              <a:gd name="connsiteY0" fmla="*/ 750498 h 4507941"/>
              <a:gd name="connsiteX1" fmla="*/ 1433662 w 2619555"/>
              <a:gd name="connsiteY1" fmla="*/ 2086754 h 4507941"/>
              <a:gd name="connsiteX2" fmla="*/ 1591813 w 2619555"/>
              <a:gd name="connsiteY2" fmla="*/ 2275935 h 4507941"/>
              <a:gd name="connsiteX3" fmla="*/ 1413294 w 2619555"/>
              <a:gd name="connsiteY3" fmla="*/ 2608053 h 4507941"/>
              <a:gd name="connsiteX4" fmla="*/ 1118318 w 2619555"/>
              <a:gd name="connsiteY4" fmla="*/ 3276959 h 4507941"/>
              <a:gd name="connsiteX5" fmla="*/ 655607 w 2619555"/>
              <a:gd name="connsiteY5" fmla="*/ 3874698 h 4507941"/>
              <a:gd name="connsiteX6" fmla="*/ 1424796 w 2619555"/>
              <a:gd name="connsiteY6" fmla="*/ 4347354 h 4507941"/>
              <a:gd name="connsiteX7" fmla="*/ 2052488 w 2619555"/>
              <a:gd name="connsiteY7" fmla="*/ 4494003 h 4507941"/>
              <a:gd name="connsiteX8" fmla="*/ 2402217 w 2619555"/>
              <a:gd name="connsiteY8" fmla="*/ 4457580 h 4507941"/>
              <a:gd name="connsiteX9" fmla="*/ 2415396 w 2619555"/>
              <a:gd name="connsiteY9" fmla="*/ 4191839 h 4507941"/>
              <a:gd name="connsiteX10" fmla="*/ 2007918 w 2619555"/>
              <a:gd name="connsiteY10" fmla="*/ 4102340 h 4507941"/>
              <a:gd name="connsiteX11" fmla="*/ 1655672 w 2619555"/>
              <a:gd name="connsiteY11" fmla="*/ 3943949 h 4507941"/>
              <a:gd name="connsiteX12" fmla="*/ 1501355 w 2619555"/>
              <a:gd name="connsiteY12" fmla="*/ 3804129 h 4507941"/>
              <a:gd name="connsiteX13" fmla="*/ 1585822 w 2619555"/>
              <a:gd name="connsiteY13" fmla="*/ 3572175 h 4507941"/>
              <a:gd name="connsiteX14" fmla="*/ 2060275 w 2619555"/>
              <a:gd name="connsiteY14" fmla="*/ 2953109 h 4507941"/>
              <a:gd name="connsiteX15" fmla="*/ 2572110 w 2619555"/>
              <a:gd name="connsiteY15" fmla="*/ 2228491 h 4507941"/>
              <a:gd name="connsiteX16" fmla="*/ 2344947 w 2619555"/>
              <a:gd name="connsiteY16" fmla="*/ 1524001 h 4507941"/>
              <a:gd name="connsiteX17" fmla="*/ 1659147 w 2619555"/>
              <a:gd name="connsiteY17" fmla="*/ 0 h 4507941"/>
              <a:gd name="connsiteX0" fmla="*/ 0 w 2619555"/>
              <a:gd name="connsiteY0" fmla="*/ 750498 h 4507941"/>
              <a:gd name="connsiteX1" fmla="*/ 1433662 w 2619555"/>
              <a:gd name="connsiteY1" fmla="*/ 2086754 h 4507941"/>
              <a:gd name="connsiteX2" fmla="*/ 1591813 w 2619555"/>
              <a:gd name="connsiteY2" fmla="*/ 2275935 h 4507941"/>
              <a:gd name="connsiteX3" fmla="*/ 1413294 w 2619555"/>
              <a:gd name="connsiteY3" fmla="*/ 2608053 h 4507941"/>
              <a:gd name="connsiteX4" fmla="*/ 1118318 w 2619555"/>
              <a:gd name="connsiteY4" fmla="*/ 3276959 h 4507941"/>
              <a:gd name="connsiteX5" fmla="*/ 655607 w 2619555"/>
              <a:gd name="connsiteY5" fmla="*/ 3874698 h 4507941"/>
              <a:gd name="connsiteX6" fmla="*/ 1424796 w 2619555"/>
              <a:gd name="connsiteY6" fmla="*/ 4347354 h 4507941"/>
              <a:gd name="connsiteX7" fmla="*/ 2052488 w 2619555"/>
              <a:gd name="connsiteY7" fmla="*/ 4494003 h 4507941"/>
              <a:gd name="connsiteX8" fmla="*/ 2402217 w 2619555"/>
              <a:gd name="connsiteY8" fmla="*/ 4457580 h 4507941"/>
              <a:gd name="connsiteX9" fmla="*/ 2415396 w 2619555"/>
              <a:gd name="connsiteY9" fmla="*/ 4191839 h 4507941"/>
              <a:gd name="connsiteX10" fmla="*/ 2007918 w 2619555"/>
              <a:gd name="connsiteY10" fmla="*/ 4102340 h 4507941"/>
              <a:gd name="connsiteX11" fmla="*/ 1655672 w 2619555"/>
              <a:gd name="connsiteY11" fmla="*/ 3943949 h 4507941"/>
              <a:gd name="connsiteX12" fmla="*/ 1501355 w 2619555"/>
              <a:gd name="connsiteY12" fmla="*/ 3804129 h 4507941"/>
              <a:gd name="connsiteX13" fmla="*/ 1585822 w 2619555"/>
              <a:gd name="connsiteY13" fmla="*/ 3572175 h 4507941"/>
              <a:gd name="connsiteX14" fmla="*/ 2060275 w 2619555"/>
              <a:gd name="connsiteY14" fmla="*/ 2953109 h 4507941"/>
              <a:gd name="connsiteX15" fmla="*/ 2572110 w 2619555"/>
              <a:gd name="connsiteY15" fmla="*/ 2228491 h 4507941"/>
              <a:gd name="connsiteX16" fmla="*/ 2344947 w 2619555"/>
              <a:gd name="connsiteY16" fmla="*/ 1524001 h 4507941"/>
              <a:gd name="connsiteX17" fmla="*/ 1659147 w 2619555"/>
              <a:gd name="connsiteY17" fmla="*/ 0 h 4507941"/>
              <a:gd name="connsiteX0" fmla="*/ 0 w 2619555"/>
              <a:gd name="connsiteY0" fmla="*/ 750498 h 4507941"/>
              <a:gd name="connsiteX1" fmla="*/ 1430549 w 2619555"/>
              <a:gd name="connsiteY1" fmla="*/ 2057402 h 4507941"/>
              <a:gd name="connsiteX2" fmla="*/ 1591813 w 2619555"/>
              <a:gd name="connsiteY2" fmla="*/ 2275935 h 4507941"/>
              <a:gd name="connsiteX3" fmla="*/ 1413294 w 2619555"/>
              <a:gd name="connsiteY3" fmla="*/ 2608053 h 4507941"/>
              <a:gd name="connsiteX4" fmla="*/ 1118318 w 2619555"/>
              <a:gd name="connsiteY4" fmla="*/ 3276959 h 4507941"/>
              <a:gd name="connsiteX5" fmla="*/ 655607 w 2619555"/>
              <a:gd name="connsiteY5" fmla="*/ 3874698 h 4507941"/>
              <a:gd name="connsiteX6" fmla="*/ 1424796 w 2619555"/>
              <a:gd name="connsiteY6" fmla="*/ 4347354 h 4507941"/>
              <a:gd name="connsiteX7" fmla="*/ 2052488 w 2619555"/>
              <a:gd name="connsiteY7" fmla="*/ 4494003 h 4507941"/>
              <a:gd name="connsiteX8" fmla="*/ 2402217 w 2619555"/>
              <a:gd name="connsiteY8" fmla="*/ 4457580 h 4507941"/>
              <a:gd name="connsiteX9" fmla="*/ 2415396 w 2619555"/>
              <a:gd name="connsiteY9" fmla="*/ 4191839 h 4507941"/>
              <a:gd name="connsiteX10" fmla="*/ 2007918 w 2619555"/>
              <a:gd name="connsiteY10" fmla="*/ 4102340 h 4507941"/>
              <a:gd name="connsiteX11" fmla="*/ 1655672 w 2619555"/>
              <a:gd name="connsiteY11" fmla="*/ 3943949 h 4507941"/>
              <a:gd name="connsiteX12" fmla="*/ 1501355 w 2619555"/>
              <a:gd name="connsiteY12" fmla="*/ 3804129 h 4507941"/>
              <a:gd name="connsiteX13" fmla="*/ 1585822 w 2619555"/>
              <a:gd name="connsiteY13" fmla="*/ 3572175 h 4507941"/>
              <a:gd name="connsiteX14" fmla="*/ 2060275 w 2619555"/>
              <a:gd name="connsiteY14" fmla="*/ 2953109 h 4507941"/>
              <a:gd name="connsiteX15" fmla="*/ 2572110 w 2619555"/>
              <a:gd name="connsiteY15" fmla="*/ 2228491 h 4507941"/>
              <a:gd name="connsiteX16" fmla="*/ 2344947 w 2619555"/>
              <a:gd name="connsiteY16" fmla="*/ 1524001 h 4507941"/>
              <a:gd name="connsiteX17" fmla="*/ 1659147 w 2619555"/>
              <a:gd name="connsiteY17" fmla="*/ 0 h 45079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619555" h="4507941">
                <a:moveTo>
                  <a:pt x="0" y="750498"/>
                </a:moveTo>
                <a:cubicBezTo>
                  <a:pt x="498175" y="1138687"/>
                  <a:pt x="1198355" y="1787347"/>
                  <a:pt x="1430549" y="2057402"/>
                </a:cubicBezTo>
                <a:cubicBezTo>
                  <a:pt x="1499440" y="2130008"/>
                  <a:pt x="1594689" y="2184160"/>
                  <a:pt x="1591813" y="2275935"/>
                </a:cubicBezTo>
                <a:cubicBezTo>
                  <a:pt x="1588937" y="2367710"/>
                  <a:pt x="1413294" y="2608053"/>
                  <a:pt x="1413294" y="2608053"/>
                </a:cubicBezTo>
                <a:cubicBezTo>
                  <a:pt x="1338532" y="2741762"/>
                  <a:pt x="1244599" y="3065852"/>
                  <a:pt x="1118318" y="3276959"/>
                </a:cubicBezTo>
                <a:cubicBezTo>
                  <a:pt x="992037" y="3488066"/>
                  <a:pt x="646861" y="3578824"/>
                  <a:pt x="655607" y="3874698"/>
                </a:cubicBezTo>
                <a:cubicBezTo>
                  <a:pt x="661197" y="4063821"/>
                  <a:pt x="968966" y="4064072"/>
                  <a:pt x="1424796" y="4347354"/>
                </a:cubicBezTo>
                <a:cubicBezTo>
                  <a:pt x="1627519" y="4473339"/>
                  <a:pt x="1807035" y="4494682"/>
                  <a:pt x="2052488" y="4494003"/>
                </a:cubicBezTo>
                <a:cubicBezTo>
                  <a:pt x="2216423" y="4493550"/>
                  <a:pt x="2341732" y="4507941"/>
                  <a:pt x="2402217" y="4457580"/>
                </a:cubicBezTo>
                <a:cubicBezTo>
                  <a:pt x="2462702" y="4407219"/>
                  <a:pt x="2481112" y="4251045"/>
                  <a:pt x="2415396" y="4191839"/>
                </a:cubicBezTo>
                <a:cubicBezTo>
                  <a:pt x="2349680" y="4132633"/>
                  <a:pt x="2134539" y="4143655"/>
                  <a:pt x="2007918" y="4102340"/>
                </a:cubicBezTo>
                <a:cubicBezTo>
                  <a:pt x="1881297" y="4061025"/>
                  <a:pt x="1740099" y="3993651"/>
                  <a:pt x="1655672" y="3943949"/>
                </a:cubicBezTo>
                <a:cubicBezTo>
                  <a:pt x="1571245" y="3894247"/>
                  <a:pt x="1512997" y="3866091"/>
                  <a:pt x="1501355" y="3804129"/>
                </a:cubicBezTo>
                <a:cubicBezTo>
                  <a:pt x="1489713" y="3742167"/>
                  <a:pt x="1492669" y="3714012"/>
                  <a:pt x="1585822" y="3572175"/>
                </a:cubicBezTo>
                <a:cubicBezTo>
                  <a:pt x="1678975" y="3430338"/>
                  <a:pt x="1895894" y="3177056"/>
                  <a:pt x="2060275" y="2953109"/>
                </a:cubicBezTo>
                <a:cubicBezTo>
                  <a:pt x="2224656" y="2729162"/>
                  <a:pt x="2543715" y="2415876"/>
                  <a:pt x="2572110" y="2228491"/>
                </a:cubicBezTo>
                <a:cubicBezTo>
                  <a:pt x="2619555" y="1990306"/>
                  <a:pt x="2497108" y="1895416"/>
                  <a:pt x="2344947" y="1524001"/>
                </a:cubicBezTo>
                <a:cubicBezTo>
                  <a:pt x="2192786" y="1152586"/>
                  <a:pt x="1912907" y="501770"/>
                  <a:pt x="1659147" y="0"/>
                </a:cubicBezTo>
              </a:path>
            </a:pathLst>
          </a:custGeom>
          <a:ln w="38100">
            <a:solidFill>
              <a:srgbClr val="FF388C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4" name="Group 353">
            <a:extLst>
              <a:ext uri="{FF2B5EF4-FFF2-40B4-BE49-F238E27FC236}">
                <a16:creationId xmlns:a16="http://schemas.microsoft.com/office/drawing/2014/main" id="{A588A1C0-0F8B-46D3-902A-53F56EFB9F62}"/>
              </a:ext>
            </a:extLst>
          </p:cNvPr>
          <p:cNvGrpSpPr/>
          <p:nvPr/>
        </p:nvGrpSpPr>
        <p:grpSpPr>
          <a:xfrm>
            <a:off x="1590419" y="4927572"/>
            <a:ext cx="2642083" cy="1145753"/>
            <a:chOff x="656774" y="4076414"/>
            <a:chExt cx="2642083" cy="2024427"/>
          </a:xfrm>
        </p:grpSpPr>
        <p:sp>
          <p:nvSpPr>
            <p:cNvPr id="355" name="Text Placeholder 2">
              <a:extLst>
                <a:ext uri="{FF2B5EF4-FFF2-40B4-BE49-F238E27FC236}">
                  <a16:creationId xmlns:a16="http://schemas.microsoft.com/office/drawing/2014/main" id="{5EC99D27-A078-40EB-B7C1-4CAA57D912FA}"/>
                </a:ext>
              </a:extLst>
            </p:cNvPr>
            <p:cNvSpPr txBox="1">
              <a:spLocks/>
            </p:cNvSpPr>
            <p:nvPr/>
          </p:nvSpPr>
          <p:spPr>
            <a:xfrm>
              <a:off x="656774" y="4990730"/>
              <a:ext cx="2642083" cy="1110109"/>
            </a:xfrm>
            <a:prstGeom prst="rect">
              <a:avLst/>
            </a:prstGeom>
            <a:solidFill>
              <a:srgbClr val="FF388C"/>
            </a:solidFill>
            <a:ln w="3175">
              <a:solidFill>
                <a:srgbClr val="FF388C"/>
              </a:solidFill>
            </a:ln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3600" b="1" kern="1200" spc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Clr>
                  <a:schemeClr val="tx2"/>
                </a:buClr>
                <a:buSzPct val="70000"/>
                <a:buFont typeface="Arial" panose="020B0604020202020204" pitchFamily="34" charset="0"/>
                <a:buChar char="•"/>
                <a:defRPr lang="en-US" sz="3200" kern="1200" dirty="0" smtClean="0">
                  <a:ln w="3175">
                    <a:noFill/>
                    <a:prstDash val="solid"/>
                  </a:ln>
                  <a:solidFill>
                    <a:schemeClr val="accent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bg-BG" sz="2400" kern="1200" dirty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ru-RU" sz="1800" b="0" dirty="0">
                  <a:solidFill>
                    <a:schemeClr val="bg1"/>
                  </a:solidFill>
                </a:rPr>
                <a:t>Контролни точки, фиксирани към костите</a:t>
              </a:r>
            </a:p>
          </p:txBody>
        </p:sp>
        <p:cxnSp>
          <p:nvCxnSpPr>
            <p:cNvPr id="356" name="Straight Connector 355">
              <a:extLst>
                <a:ext uri="{FF2B5EF4-FFF2-40B4-BE49-F238E27FC236}">
                  <a16:creationId xmlns:a16="http://schemas.microsoft.com/office/drawing/2014/main" id="{FD7CE219-B17B-4877-B91A-0AE6874BD89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56774" y="4076414"/>
              <a:ext cx="1" cy="2024427"/>
            </a:xfrm>
            <a:prstGeom prst="line">
              <a:avLst/>
            </a:prstGeom>
            <a:noFill/>
            <a:ln w="3175">
              <a:solidFill>
                <a:srgbClr val="FF388C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360" name="Group 359">
            <a:extLst>
              <a:ext uri="{FF2B5EF4-FFF2-40B4-BE49-F238E27FC236}">
                <a16:creationId xmlns:a16="http://schemas.microsoft.com/office/drawing/2014/main" id="{F3916806-FF6E-4BBC-894D-59BAEA8B20D9}"/>
              </a:ext>
            </a:extLst>
          </p:cNvPr>
          <p:cNvGrpSpPr/>
          <p:nvPr/>
        </p:nvGrpSpPr>
        <p:grpSpPr>
          <a:xfrm>
            <a:off x="1760553" y="518101"/>
            <a:ext cx="2106122" cy="1641110"/>
            <a:chOff x="813788" y="4990730"/>
            <a:chExt cx="2106122" cy="2899672"/>
          </a:xfrm>
        </p:grpSpPr>
        <p:sp>
          <p:nvSpPr>
            <p:cNvPr id="361" name="Text Placeholder 2">
              <a:extLst>
                <a:ext uri="{FF2B5EF4-FFF2-40B4-BE49-F238E27FC236}">
                  <a16:creationId xmlns:a16="http://schemas.microsoft.com/office/drawing/2014/main" id="{367F3F10-441F-488A-9E7C-B3DEE702AD88}"/>
                </a:ext>
              </a:extLst>
            </p:cNvPr>
            <p:cNvSpPr txBox="1">
              <a:spLocks/>
            </p:cNvSpPr>
            <p:nvPr/>
          </p:nvSpPr>
          <p:spPr>
            <a:xfrm>
              <a:off x="813788" y="4990730"/>
              <a:ext cx="2106121" cy="1110109"/>
            </a:xfrm>
            <a:prstGeom prst="rect">
              <a:avLst/>
            </a:prstGeom>
            <a:solidFill>
              <a:srgbClr val="FF388C"/>
            </a:solidFill>
            <a:ln w="3175">
              <a:solidFill>
                <a:srgbClr val="FF388C"/>
              </a:solidFill>
            </a:ln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3600" b="1" kern="1200" spc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Clr>
                  <a:schemeClr val="tx2"/>
                </a:buClr>
                <a:buSzPct val="70000"/>
                <a:buFont typeface="Arial" panose="020B0604020202020204" pitchFamily="34" charset="0"/>
                <a:buChar char="•"/>
                <a:defRPr lang="en-US" sz="3200" kern="1200" dirty="0" smtClean="0">
                  <a:ln w="3175">
                    <a:noFill/>
                    <a:prstDash val="solid"/>
                  </a:ln>
                  <a:solidFill>
                    <a:schemeClr val="accent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bg-BG" sz="2400" kern="1200" dirty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ru-RU" sz="1800" b="0" dirty="0">
                  <a:solidFill>
                    <a:schemeClr val="bg1"/>
                  </a:solidFill>
                </a:rPr>
                <a:t>Повърхини към контролните точки</a:t>
              </a:r>
            </a:p>
          </p:txBody>
        </p:sp>
        <p:cxnSp>
          <p:nvCxnSpPr>
            <p:cNvPr id="362" name="Straight Connector 361">
              <a:extLst>
                <a:ext uri="{FF2B5EF4-FFF2-40B4-BE49-F238E27FC236}">
                  <a16:creationId xmlns:a16="http://schemas.microsoft.com/office/drawing/2014/main" id="{1900E4CF-E778-4A3B-81C4-035A0409ECD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17259" y="5005372"/>
              <a:ext cx="2651" cy="2885030"/>
            </a:xfrm>
            <a:prstGeom prst="line">
              <a:avLst/>
            </a:prstGeom>
            <a:noFill/>
            <a:ln w="3175">
              <a:solidFill>
                <a:srgbClr val="FF388C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365" name="Group 364">
            <a:extLst>
              <a:ext uri="{FF2B5EF4-FFF2-40B4-BE49-F238E27FC236}">
                <a16:creationId xmlns:a16="http://schemas.microsoft.com/office/drawing/2014/main" id="{8F261C01-8ED9-41DA-860A-3B4D078621CC}"/>
              </a:ext>
            </a:extLst>
          </p:cNvPr>
          <p:cNvGrpSpPr/>
          <p:nvPr/>
        </p:nvGrpSpPr>
        <p:grpSpPr>
          <a:xfrm>
            <a:off x="5629692" y="4737418"/>
            <a:ext cx="2371309" cy="1335908"/>
            <a:chOff x="656774" y="3740432"/>
            <a:chExt cx="2371309" cy="2360411"/>
          </a:xfrm>
        </p:grpSpPr>
        <p:sp>
          <p:nvSpPr>
            <p:cNvPr id="366" name="Text Placeholder 2">
              <a:extLst>
                <a:ext uri="{FF2B5EF4-FFF2-40B4-BE49-F238E27FC236}">
                  <a16:creationId xmlns:a16="http://schemas.microsoft.com/office/drawing/2014/main" id="{061CD89A-6B25-4D57-A6EC-CE06201D410B}"/>
                </a:ext>
              </a:extLst>
            </p:cNvPr>
            <p:cNvSpPr txBox="1">
              <a:spLocks/>
            </p:cNvSpPr>
            <p:nvPr/>
          </p:nvSpPr>
          <p:spPr>
            <a:xfrm>
              <a:off x="656775" y="4990730"/>
              <a:ext cx="2371308" cy="1110109"/>
            </a:xfrm>
            <a:prstGeom prst="rect">
              <a:avLst/>
            </a:prstGeom>
            <a:solidFill>
              <a:srgbClr val="FF388C"/>
            </a:solidFill>
            <a:ln w="3175">
              <a:solidFill>
                <a:srgbClr val="FF388C"/>
              </a:solidFill>
            </a:ln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3600" b="1" kern="1200" spc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Clr>
                  <a:schemeClr val="tx2"/>
                </a:buClr>
                <a:buSzPct val="70000"/>
                <a:buFont typeface="Arial" panose="020B0604020202020204" pitchFamily="34" charset="0"/>
                <a:buChar char="•"/>
                <a:defRPr lang="en-US" sz="3200" kern="1200" dirty="0" smtClean="0">
                  <a:ln w="3175">
                    <a:noFill/>
                    <a:prstDash val="solid"/>
                  </a:ln>
                  <a:solidFill>
                    <a:schemeClr val="accent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bg-BG" sz="2400" kern="1200" dirty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ru-RU" sz="1800" b="0" dirty="0">
                  <a:solidFill>
                    <a:schemeClr val="bg1"/>
                  </a:solidFill>
                </a:rPr>
                <a:t>Контролните точки са невидими обекти</a:t>
              </a:r>
            </a:p>
          </p:txBody>
        </p:sp>
        <p:cxnSp>
          <p:nvCxnSpPr>
            <p:cNvPr id="367" name="Straight Connector 366">
              <a:extLst>
                <a:ext uri="{FF2B5EF4-FFF2-40B4-BE49-F238E27FC236}">
                  <a16:creationId xmlns:a16="http://schemas.microsoft.com/office/drawing/2014/main" id="{5419D056-DE63-4EDA-818E-F40970233B6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56774" y="3740432"/>
              <a:ext cx="2" cy="2360411"/>
            </a:xfrm>
            <a:prstGeom prst="line">
              <a:avLst/>
            </a:prstGeom>
            <a:noFill/>
            <a:ln w="3175">
              <a:solidFill>
                <a:srgbClr val="FF388C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369" name="Group 368">
            <a:extLst>
              <a:ext uri="{FF2B5EF4-FFF2-40B4-BE49-F238E27FC236}">
                <a16:creationId xmlns:a16="http://schemas.microsoft.com/office/drawing/2014/main" id="{7829A884-582F-468F-8527-6640C7E5F7C4}"/>
              </a:ext>
            </a:extLst>
          </p:cNvPr>
          <p:cNvGrpSpPr/>
          <p:nvPr/>
        </p:nvGrpSpPr>
        <p:grpSpPr>
          <a:xfrm>
            <a:off x="5714774" y="518101"/>
            <a:ext cx="2106122" cy="1641110"/>
            <a:chOff x="813788" y="4990730"/>
            <a:chExt cx="2106122" cy="2899672"/>
          </a:xfrm>
        </p:grpSpPr>
        <p:sp>
          <p:nvSpPr>
            <p:cNvPr id="370" name="Text Placeholder 2">
              <a:extLst>
                <a:ext uri="{FF2B5EF4-FFF2-40B4-BE49-F238E27FC236}">
                  <a16:creationId xmlns:a16="http://schemas.microsoft.com/office/drawing/2014/main" id="{A8B063E5-D69C-49DE-98B1-E2EA0E235AB5}"/>
                </a:ext>
              </a:extLst>
            </p:cNvPr>
            <p:cNvSpPr txBox="1">
              <a:spLocks/>
            </p:cNvSpPr>
            <p:nvPr/>
          </p:nvSpPr>
          <p:spPr>
            <a:xfrm>
              <a:off x="813788" y="4990730"/>
              <a:ext cx="2106121" cy="1110109"/>
            </a:xfrm>
            <a:prstGeom prst="rect">
              <a:avLst/>
            </a:prstGeom>
            <a:solidFill>
              <a:srgbClr val="FF388C"/>
            </a:solidFill>
            <a:ln w="3175">
              <a:solidFill>
                <a:srgbClr val="FF388C"/>
              </a:solidFill>
            </a:ln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3600" b="1" kern="1200" spc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Clr>
                  <a:schemeClr val="tx2"/>
                </a:buClr>
                <a:buSzPct val="70000"/>
                <a:buFont typeface="Arial" panose="020B0604020202020204" pitchFamily="34" charset="0"/>
                <a:buChar char="•"/>
                <a:defRPr lang="en-US" sz="3200" kern="1200" dirty="0" smtClean="0">
                  <a:ln w="3175">
                    <a:noFill/>
                    <a:prstDash val="solid"/>
                  </a:ln>
                  <a:solidFill>
                    <a:schemeClr val="accent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bg-BG" sz="2400" kern="1200" dirty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ru-RU" sz="1800" b="0" dirty="0">
                  <a:solidFill>
                    <a:schemeClr val="bg1"/>
                  </a:solidFill>
                </a:rPr>
                <a:t>Костите също са невидими обекти</a:t>
              </a:r>
            </a:p>
          </p:txBody>
        </p:sp>
        <p:cxnSp>
          <p:nvCxnSpPr>
            <p:cNvPr id="371" name="Straight Connector 370">
              <a:extLst>
                <a:ext uri="{FF2B5EF4-FFF2-40B4-BE49-F238E27FC236}">
                  <a16:creationId xmlns:a16="http://schemas.microsoft.com/office/drawing/2014/main" id="{7F3A5A8A-E0CA-4167-A94B-D383606580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17259" y="5005372"/>
              <a:ext cx="2651" cy="2885030"/>
            </a:xfrm>
            <a:prstGeom prst="line">
              <a:avLst/>
            </a:prstGeom>
            <a:noFill/>
            <a:ln w="3175">
              <a:solidFill>
                <a:srgbClr val="FF388C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32310580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24B65-FCBA-482E-A719-AAE442EB4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Още информация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354B55-CBCD-4658-BEBF-1218CC0B7D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Термин </a:t>
            </a:r>
            <a:r>
              <a:rPr lang="en-US" dirty="0">
                <a:solidFill>
                  <a:srgbClr val="FF388C"/>
                </a:solidFill>
              </a:rPr>
              <a:t>skinning</a:t>
            </a:r>
            <a:endParaRPr lang="bg-BG" dirty="0">
              <a:solidFill>
                <a:srgbClr val="FF388C"/>
              </a:solidFill>
            </a:endParaRPr>
          </a:p>
          <a:p>
            <a:pPr lvl="1"/>
            <a:r>
              <a:rPr lang="bg-BG" dirty="0"/>
              <a:t>В графиката означава </a:t>
            </a:r>
            <a:r>
              <a:rPr lang="bg-BG" dirty="0">
                <a:solidFill>
                  <a:srgbClr val="FF388C"/>
                </a:solidFill>
              </a:rPr>
              <a:t>слагам кожа</a:t>
            </a:r>
          </a:p>
          <a:p>
            <a:pPr lvl="1"/>
            <a:r>
              <a:rPr lang="bg-BG" dirty="0"/>
              <a:t>Извън графиката означава </a:t>
            </a:r>
            <a:r>
              <a:rPr lang="bg-BG" dirty="0">
                <a:solidFill>
                  <a:srgbClr val="FF388C"/>
                </a:solidFill>
              </a:rPr>
              <a:t>одирам</a:t>
            </a:r>
          </a:p>
          <a:p>
            <a:r>
              <a:rPr lang="bg-BG" dirty="0"/>
              <a:t>Термин </a:t>
            </a:r>
            <a:r>
              <a:rPr lang="en-US" dirty="0">
                <a:solidFill>
                  <a:srgbClr val="FF388C"/>
                </a:solidFill>
              </a:rPr>
              <a:t>skinned mesh</a:t>
            </a:r>
            <a:endParaRPr lang="bg-BG" dirty="0">
              <a:solidFill>
                <a:srgbClr val="FF388C"/>
              </a:solidFill>
            </a:endParaRPr>
          </a:p>
          <a:p>
            <a:pPr lvl="1"/>
            <a:r>
              <a:rPr lang="bg-BG" dirty="0"/>
              <a:t>Мрежа от полигони, която се деформира според позата на скелет</a:t>
            </a:r>
          </a:p>
          <a:p>
            <a:pPr lvl="1"/>
            <a:r>
              <a:rPr lang="bg-BG" dirty="0"/>
              <a:t>Не се фиксира как е направена връзката между скелета и кожата</a:t>
            </a:r>
          </a:p>
        </p:txBody>
      </p:sp>
    </p:spTree>
    <p:extLst>
      <p:ext uri="{BB962C8B-B14F-4D97-AF65-F5344CB8AC3E}">
        <p14:creationId xmlns:p14="http://schemas.microsoft.com/office/powerpoint/2010/main" val="2690940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5204543-D9C4-45B1-9129-06DE0E5249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Структура на кожата</a:t>
            </a:r>
          </a:p>
          <a:p>
            <a:pPr lvl="1"/>
            <a:r>
              <a:rPr lang="bg-BG" dirty="0"/>
              <a:t>Не е задължително кожата да е </a:t>
            </a:r>
            <a:r>
              <a:rPr lang="bg-BG" dirty="0" err="1"/>
              <a:t>сплайн</a:t>
            </a:r>
            <a:r>
              <a:rPr lang="bg-BG" dirty="0"/>
              <a:t> или подразделен</a:t>
            </a:r>
            <a:r>
              <a:rPr lang="en-US" dirty="0"/>
              <a:t>a</a:t>
            </a:r>
            <a:r>
              <a:rPr lang="bg-BG" dirty="0"/>
              <a:t> повърхнина, може да е друга мрежа от полигони</a:t>
            </a:r>
            <a:endParaRPr lang="en-US" dirty="0"/>
          </a:p>
          <a:p>
            <a:pPr lvl="1"/>
            <a:r>
              <a:rPr lang="bg-BG" dirty="0"/>
              <a:t>Не е задължително кожната точка да е закачена към точно една кост – може да е към няколко и със съответни тегла</a:t>
            </a:r>
          </a:p>
          <a:p>
            <a:pPr lvl="1"/>
            <a:r>
              <a:rPr lang="bg-BG" dirty="0"/>
              <a:t>Почти винаги координатите на кожните точки са спрямо локалната координатна система на костта, към която са закачени – така остават фиксирани и константни</a:t>
            </a:r>
            <a:endParaRPr lang="en-US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210659162"/>
      </p:ext>
    </p:extLst>
  </p:cSld>
  <p:clrMapOvr>
    <a:masterClrMapping/>
  </p:clrMapOvr>
  <p:transition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3FDCEA-AE75-4A70-BE0D-28569AB07E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Пример №</a:t>
            </a:r>
            <a:r>
              <a:rPr lang="bg-BG" dirty="0">
                <a:latin typeface="Cambria" panose="02040503050406030204" pitchFamily="18" charset="0"/>
                <a:ea typeface="Cambria" panose="02040503050406030204" pitchFamily="18" charset="0"/>
              </a:rPr>
              <a:t>1</a:t>
            </a:r>
          </a:p>
          <a:p>
            <a:pPr lvl="1"/>
            <a:r>
              <a:rPr lang="bg-BG" dirty="0"/>
              <a:t>Кожа чрез повърхнина на </a:t>
            </a:r>
            <a:r>
              <a:rPr lang="bg-BG" dirty="0" err="1"/>
              <a:t>Безие</a:t>
            </a:r>
            <a:r>
              <a:rPr lang="bg-BG" dirty="0"/>
              <a:t> над три кости за бедро, коляно и прасец</a:t>
            </a:r>
          </a:p>
        </p:txBody>
      </p:sp>
      <p:pic>
        <p:nvPicPr>
          <p:cNvPr id="2" name="Picture 1">
            <a:hlinkClick r:id="rId2" action="ppaction://hlinkfile"/>
            <a:extLst>
              <a:ext uri="{FF2B5EF4-FFF2-40B4-BE49-F238E27FC236}">
                <a16:creationId xmlns:a16="http://schemas.microsoft.com/office/drawing/2014/main" id="{1399C5BF-6F7C-418D-9580-38450F149E91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6592" y="2057400"/>
            <a:ext cx="7315200" cy="39700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10185943"/>
      </p:ext>
    </p:extLst>
  </p:cSld>
  <p:clrMapOvr>
    <a:masterClrMapping/>
  </p:clrMapOvr>
  <p:transition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3A445CA-B825-42F6-B174-4C0EADB1C8B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Пример №</a:t>
            </a:r>
            <a:r>
              <a:rPr lang="bg-BG" dirty="0">
                <a:latin typeface="Cambria" panose="02040503050406030204" pitchFamily="18" charset="0"/>
                <a:ea typeface="Cambria" panose="02040503050406030204" pitchFamily="18" charset="0"/>
              </a:rPr>
              <a:t>2</a:t>
            </a:r>
          </a:p>
          <a:p>
            <a:pPr lvl="1"/>
            <a:r>
              <a:rPr lang="bg-BG" dirty="0"/>
              <a:t>Кожа чрез подразделяне, което се смята при всяка промяна в позата на скелета</a:t>
            </a:r>
          </a:p>
          <a:p>
            <a:endParaRPr lang="bg-BG" dirty="0"/>
          </a:p>
        </p:txBody>
      </p:sp>
      <p:pic>
        <p:nvPicPr>
          <p:cNvPr id="4" name="Picture 3">
            <a:hlinkClick r:id="rId2" action="ppaction://hlinkfile"/>
            <a:extLst>
              <a:ext uri="{FF2B5EF4-FFF2-40B4-BE49-F238E27FC236}">
                <a16:creationId xmlns:a16="http://schemas.microsoft.com/office/drawing/2014/main" id="{B389C79C-A99A-4CA6-81F9-E78C30CDDC2B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4400" y="2057400"/>
            <a:ext cx="7315200" cy="397002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12502630"/>
      </p:ext>
    </p:extLst>
  </p:cSld>
  <p:clrMapOvr>
    <a:masterClrMapping/>
  </p:clrMapOvr>
  <p:transition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C7052-6A50-42EE-8488-C2B4BDE42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Пряко задаване на кожа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B36066-36B0-4377-977F-6A07DA757C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Обект </a:t>
            </a:r>
            <a:r>
              <a:rPr lang="en-US" dirty="0" err="1">
                <a:solidFill>
                  <a:srgbClr val="FF388C"/>
                </a:solidFill>
              </a:rPr>
              <a:t>SkinnedMesh</a:t>
            </a:r>
            <a:endParaRPr lang="en-US" dirty="0">
              <a:solidFill>
                <a:srgbClr val="FF388C"/>
              </a:solidFill>
            </a:endParaRPr>
          </a:p>
          <a:p>
            <a:pPr lvl="1"/>
            <a:r>
              <a:rPr lang="bg-BG" dirty="0"/>
              <a:t>Позволява дефинирането на кожа</a:t>
            </a:r>
          </a:p>
          <a:p>
            <a:pPr lvl="1"/>
            <a:r>
              <a:rPr lang="bg-BG" dirty="0"/>
              <a:t>Свързана е със скелет и се огъва според него</a:t>
            </a:r>
          </a:p>
          <a:p>
            <a:pPr lvl="1"/>
            <a:r>
              <a:rPr lang="bg-BG" dirty="0"/>
              <a:t>Документацията е откъслечна – подходяща е за референция, но не и за запознаване</a:t>
            </a:r>
          </a:p>
          <a:p>
            <a:r>
              <a:rPr lang="bg-BG" dirty="0"/>
              <a:t>Какво да направим?</a:t>
            </a:r>
          </a:p>
          <a:p>
            <a:pPr lvl="1"/>
            <a:r>
              <a:rPr lang="bg-BG" dirty="0"/>
              <a:t>Ползваме примера към </a:t>
            </a:r>
            <a:r>
              <a:rPr lang="en-GB" dirty="0" err="1">
                <a:solidFill>
                  <a:srgbClr val="FF388C"/>
                </a:solidFill>
              </a:rPr>
              <a:t>SkinnedMesh</a:t>
            </a:r>
            <a:endParaRPr lang="bg-BG" dirty="0">
              <a:solidFill>
                <a:srgbClr val="FF388C"/>
              </a:solidFill>
            </a:endParaRPr>
          </a:p>
          <a:p>
            <a:pPr lvl="1"/>
            <a:r>
              <a:rPr lang="bg-BG" dirty="0"/>
              <a:t>Одираме го, докато го разберем</a:t>
            </a:r>
          </a:p>
        </p:txBody>
      </p:sp>
    </p:spTree>
    <p:extLst>
      <p:ext uri="{BB962C8B-B14F-4D97-AF65-F5344CB8AC3E}">
        <p14:creationId xmlns:p14="http://schemas.microsoft.com/office/powerpoint/2010/main" val="1018373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DC593D4-0FA3-4429-9745-63A4FF291CD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Кости и скелети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3A1F94-12B6-41C0-9808-EFD3D8FE3BF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359408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3ABEA6-8DDF-4B05-8BD5-D30A13FF4D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Обратно инженерство</a:t>
            </a:r>
          </a:p>
          <a:p>
            <a:pPr lvl="1"/>
            <a:r>
              <a:rPr lang="bg-BG" dirty="0"/>
              <a:t>На английски </a:t>
            </a:r>
            <a:r>
              <a:rPr lang="en-US" dirty="0">
                <a:solidFill>
                  <a:srgbClr val="FF388C"/>
                </a:solidFill>
              </a:rPr>
              <a:t>r</a:t>
            </a:r>
            <a:r>
              <a:rPr lang="en-GB" dirty="0" err="1">
                <a:solidFill>
                  <a:srgbClr val="FF388C"/>
                </a:solidFill>
              </a:rPr>
              <a:t>everse</a:t>
            </a:r>
            <a:r>
              <a:rPr lang="en-GB" dirty="0">
                <a:solidFill>
                  <a:srgbClr val="FF388C"/>
                </a:solidFill>
              </a:rPr>
              <a:t> engineering</a:t>
            </a:r>
            <a:endParaRPr lang="bg-BG" dirty="0">
              <a:solidFill>
                <a:srgbClr val="FF388C"/>
              </a:solidFill>
            </a:endParaRPr>
          </a:p>
          <a:p>
            <a:pPr lvl="1"/>
            <a:r>
              <a:rPr lang="bg-BG" dirty="0"/>
              <a:t>Пресъздаване на обект, чрез изучаване на поведението и конструкцията му</a:t>
            </a:r>
          </a:p>
          <a:p>
            <a:pPr lvl="1"/>
            <a:r>
              <a:rPr lang="bg-BG" dirty="0"/>
              <a:t>Прилага се при липса на достатъчно данни как е създаден обекта и как функционира</a:t>
            </a:r>
          </a:p>
          <a:p>
            <a:pPr lvl="1"/>
            <a:r>
              <a:rPr lang="bg-BG" dirty="0"/>
              <a:t>Често изисква опити и грешки</a:t>
            </a:r>
          </a:p>
          <a:p>
            <a:pPr lvl="1"/>
            <a:r>
              <a:rPr lang="bg-BG" dirty="0"/>
              <a:t>Един от най-мощните методи за учене</a:t>
            </a:r>
          </a:p>
        </p:txBody>
      </p:sp>
    </p:spTree>
    <p:extLst>
      <p:ext uri="{BB962C8B-B14F-4D97-AF65-F5344CB8AC3E}">
        <p14:creationId xmlns:p14="http://schemas.microsoft.com/office/powerpoint/2010/main" val="3577757855"/>
      </p:ext>
    </p:extLst>
  </p:cSld>
  <p:clrMapOvr>
    <a:masterClrMapping/>
  </p:clrMapOvr>
  <p:transition>
    <p:push dir="u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FB25954-CF4E-4EBE-98BD-E0CBD040C73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228600"/>
            <a:ext cx="9144000" cy="6553200"/>
          </a:xfrm>
        </p:spPr>
        <p:txBody>
          <a:bodyPr/>
          <a:lstStyle/>
          <a:p>
            <a:pPr algn="ctr"/>
            <a:endParaRPr lang="bg-BG" dirty="0"/>
          </a:p>
          <a:p>
            <a:pPr algn="ctr"/>
            <a:r>
              <a:rPr lang="bg-BG" dirty="0"/>
              <a:t>Пауза за </a:t>
            </a:r>
            <a:r>
              <a:rPr lang="bg-BG" dirty="0">
                <a:solidFill>
                  <a:srgbClr val="FF388C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5</a:t>
            </a:r>
            <a:r>
              <a:rPr lang="bg-BG" dirty="0"/>
              <a:t> минути</a:t>
            </a:r>
          </a:p>
          <a:p>
            <a:pPr algn="ctr"/>
            <a:endParaRPr lang="bg-BG" dirty="0"/>
          </a:p>
          <a:p>
            <a:pPr algn="ctr"/>
            <a:r>
              <a:rPr lang="bg-BG" sz="3200" b="0" dirty="0"/>
              <a:t>Нека всеки сам да се опита да разбере</a:t>
            </a:r>
            <a:br>
              <a:rPr lang="bg-BG" sz="3200" b="0" dirty="0"/>
            </a:br>
            <a:r>
              <a:rPr lang="bg-BG" sz="3200" b="0" dirty="0"/>
              <a:t>примера от документацията:</a:t>
            </a:r>
          </a:p>
          <a:p>
            <a:pPr algn="ctr"/>
            <a:endParaRPr lang="bg-BG" dirty="0"/>
          </a:p>
          <a:p>
            <a:pPr algn="ctr"/>
            <a:r>
              <a:rPr lang="en-GB" sz="2800" b="0" dirty="0">
                <a:solidFill>
                  <a:srgbClr val="FF388C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https://threejs.org/docs/#api/en/objects/SkinnedMesh</a:t>
            </a:r>
            <a:endParaRPr lang="bg-BG" sz="2800" b="0" dirty="0">
              <a:solidFill>
                <a:srgbClr val="FF38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2551443"/>
      </p:ext>
    </p:extLst>
  </p:cSld>
  <p:clrMapOvr>
    <a:masterClrMapping/>
  </p:clrMapOvr>
  <p:transition>
    <p:push dir="u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3FD0362-2FD0-4163-BBB8-C4AE8603E8D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Основен алгоритъм</a:t>
            </a:r>
          </a:p>
          <a:p>
            <a:pPr lvl="1"/>
            <a:r>
              <a:rPr lang="bg-BG" dirty="0"/>
              <a:t>Използва се стандартна геометрия</a:t>
            </a:r>
            <a:endParaRPr lang="en-GB" dirty="0">
              <a:solidFill>
                <a:srgbClr val="FF388C"/>
              </a:solidFill>
            </a:endParaRPr>
          </a:p>
          <a:p>
            <a:pPr lvl="1"/>
            <a:r>
              <a:rPr lang="bg-BG" dirty="0"/>
              <a:t>Добавят ѝ се атрибути </a:t>
            </a:r>
            <a:r>
              <a:rPr lang="en-US" dirty="0" err="1">
                <a:solidFill>
                  <a:srgbClr val="FF388C"/>
                </a:solidFill>
              </a:rPr>
              <a:t>skinIndex</a:t>
            </a:r>
            <a:r>
              <a:rPr lang="bg-BG" dirty="0"/>
              <a:t> и </a:t>
            </a:r>
            <a:r>
              <a:rPr lang="en-US" dirty="0" err="1">
                <a:solidFill>
                  <a:srgbClr val="FF388C"/>
                </a:solidFill>
              </a:rPr>
              <a:t>skinWeight</a:t>
            </a:r>
            <a:endParaRPr lang="en-US" dirty="0">
              <a:solidFill>
                <a:srgbClr val="FF388C"/>
              </a:solidFill>
            </a:endParaRPr>
          </a:p>
          <a:p>
            <a:pPr lvl="1"/>
            <a:r>
              <a:rPr lang="bg-BG" dirty="0"/>
              <a:t>Създава се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3D</a:t>
            </a:r>
            <a:r>
              <a:rPr lang="en-US" dirty="0"/>
              <a:t> </a:t>
            </a:r>
            <a:r>
              <a:rPr lang="bg-BG" dirty="0"/>
              <a:t>обект чрез </a:t>
            </a:r>
            <a:r>
              <a:rPr lang="en-US" dirty="0" err="1">
                <a:solidFill>
                  <a:srgbClr val="FF388C"/>
                </a:solidFill>
              </a:rPr>
              <a:t>SkinnedMesh</a:t>
            </a:r>
            <a:r>
              <a:rPr lang="bg-BG" dirty="0"/>
              <a:t>, вместо само с </a:t>
            </a:r>
            <a:r>
              <a:rPr lang="en-US" dirty="0">
                <a:solidFill>
                  <a:srgbClr val="FF388C"/>
                </a:solidFill>
              </a:rPr>
              <a:t>Mesh</a:t>
            </a:r>
            <a:endParaRPr lang="bg-BG" dirty="0">
              <a:solidFill>
                <a:srgbClr val="FF388C"/>
              </a:solidFill>
            </a:endParaRPr>
          </a:p>
          <a:p>
            <a:pPr lvl="1"/>
            <a:r>
              <a:rPr lang="bg-BG" dirty="0"/>
              <a:t>Обектът се свързва със скелет чрез </a:t>
            </a:r>
            <a:r>
              <a:rPr lang="en-US" dirty="0">
                <a:solidFill>
                  <a:srgbClr val="FF388C"/>
                </a:solidFill>
              </a:rPr>
              <a:t>bind</a:t>
            </a:r>
          </a:p>
          <a:p>
            <a:pPr lvl="1"/>
            <a:r>
              <a:rPr lang="bg-BG" dirty="0"/>
              <a:t>От тук нататък промяна в позата на скелета трябва да променя и върховете на обекта</a:t>
            </a:r>
          </a:p>
        </p:txBody>
      </p:sp>
    </p:spTree>
    <p:extLst>
      <p:ext uri="{BB962C8B-B14F-4D97-AF65-F5344CB8AC3E}">
        <p14:creationId xmlns:p14="http://schemas.microsoft.com/office/powerpoint/2010/main" val="3618341055"/>
      </p:ext>
    </p:extLst>
  </p:cSld>
  <p:clrMapOvr>
    <a:masterClrMapping/>
  </p:clrMapOvr>
  <p:transition>
    <p:push dir="u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C13CFAF-047D-445F-B705-F0027859C5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Мистерията със </a:t>
            </a:r>
            <a:r>
              <a:rPr lang="en-US" dirty="0" err="1">
                <a:solidFill>
                  <a:srgbClr val="FF388C"/>
                </a:solidFill>
              </a:rPr>
              <a:t>skinIndex</a:t>
            </a:r>
            <a:r>
              <a:rPr lang="bg-BG" dirty="0"/>
              <a:t> и </a:t>
            </a:r>
            <a:r>
              <a:rPr lang="en-US" dirty="0" err="1">
                <a:solidFill>
                  <a:srgbClr val="FF388C"/>
                </a:solidFill>
              </a:rPr>
              <a:t>skinWeight</a:t>
            </a:r>
            <a:endParaRPr lang="en-US" dirty="0">
              <a:solidFill>
                <a:srgbClr val="FF388C"/>
              </a:solidFill>
            </a:endParaRPr>
          </a:p>
          <a:p>
            <a:pPr lvl="1"/>
            <a:r>
              <a:rPr lang="bg-BG" dirty="0"/>
              <a:t>Всеки скелет помни масив от кости в </a:t>
            </a:r>
            <a:r>
              <a:rPr lang="en-US" dirty="0">
                <a:solidFill>
                  <a:srgbClr val="FF388C"/>
                </a:solidFill>
              </a:rPr>
              <a:t>bones[]</a:t>
            </a:r>
            <a:endParaRPr lang="bg-BG" dirty="0">
              <a:solidFill>
                <a:srgbClr val="FF388C"/>
              </a:solidFill>
            </a:endParaRPr>
          </a:p>
          <a:p>
            <a:r>
              <a:rPr lang="bg-BG" dirty="0"/>
              <a:t>Връх на повърхнината</a:t>
            </a:r>
            <a:endParaRPr lang="en-US" dirty="0"/>
          </a:p>
          <a:p>
            <a:pPr lvl="1"/>
            <a:r>
              <a:rPr lang="bg-BG" dirty="0"/>
              <a:t>Свързан с от </a:t>
            </a:r>
            <a:r>
              <a:rPr lang="bg-BG" dirty="0">
                <a:latin typeface="Cambria" panose="02040503050406030204" pitchFamily="18" charset="0"/>
                <a:ea typeface="Cambria" panose="02040503050406030204" pitchFamily="18" charset="0"/>
              </a:rPr>
              <a:t>1</a:t>
            </a:r>
            <a:r>
              <a:rPr lang="bg-BG" dirty="0"/>
              <a:t> до </a:t>
            </a:r>
            <a:r>
              <a:rPr lang="bg-BG" dirty="0">
                <a:latin typeface="Cambria" panose="02040503050406030204" pitchFamily="18" charset="0"/>
                <a:ea typeface="Cambria" panose="02040503050406030204" pitchFamily="18" charset="0"/>
              </a:rPr>
              <a:t>4</a:t>
            </a:r>
            <a:r>
              <a:rPr lang="bg-BG" dirty="0"/>
              <a:t> кости</a:t>
            </a:r>
          </a:p>
          <a:p>
            <a:pPr lvl="1"/>
            <a:r>
              <a:rPr lang="bg-BG" dirty="0"/>
              <a:t>Свойство </a:t>
            </a:r>
            <a:r>
              <a:rPr lang="en-US" dirty="0" err="1">
                <a:solidFill>
                  <a:srgbClr val="FF388C"/>
                </a:solidFill>
              </a:rPr>
              <a:t>skinIndex</a:t>
            </a:r>
            <a:r>
              <a:rPr lang="bg-BG" dirty="0"/>
              <a:t> – вектор от индексите на тези кости (спрямо масива </a:t>
            </a:r>
            <a:r>
              <a:rPr lang="en-US" dirty="0">
                <a:solidFill>
                  <a:srgbClr val="FF388C"/>
                </a:solidFill>
              </a:rPr>
              <a:t>bones</a:t>
            </a:r>
            <a:r>
              <a:rPr lang="en-US" dirty="0"/>
              <a:t>)</a:t>
            </a:r>
            <a:endParaRPr lang="bg-BG" dirty="0"/>
          </a:p>
          <a:p>
            <a:pPr lvl="1"/>
            <a:r>
              <a:rPr lang="bg-BG" dirty="0"/>
              <a:t>Свойство </a:t>
            </a:r>
            <a:r>
              <a:rPr lang="en-US" dirty="0" err="1">
                <a:solidFill>
                  <a:srgbClr val="FF388C"/>
                </a:solidFill>
              </a:rPr>
              <a:t>skinWeight</a:t>
            </a:r>
            <a:r>
              <a:rPr lang="bg-BG" dirty="0"/>
              <a:t> – вектор от теглата на индексираните в </a:t>
            </a:r>
            <a:r>
              <a:rPr lang="en-US" dirty="0" err="1">
                <a:solidFill>
                  <a:srgbClr val="FF388C"/>
                </a:solidFill>
              </a:rPr>
              <a:t>skinIndex</a:t>
            </a:r>
            <a:r>
              <a:rPr lang="en-US" dirty="0"/>
              <a:t> </a:t>
            </a:r>
            <a:r>
              <a:rPr lang="bg-BG" dirty="0"/>
              <a:t>кости</a:t>
            </a:r>
          </a:p>
          <a:p>
            <a:pPr lvl="1"/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502530057"/>
      </p:ext>
    </p:extLst>
  </p:cSld>
  <p:clrMapOvr>
    <a:masterClrMapping/>
  </p:clrMapOvr>
  <p:transition>
    <p:push dir="u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1BFD38F-D9ED-4C01-8AD0-ABC212DAB7D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Пример с една връзка</a:t>
            </a:r>
          </a:p>
          <a:p>
            <a:pPr lvl="1"/>
            <a:r>
              <a:rPr lang="bg-BG" dirty="0"/>
              <a:t>Връх е свързан с една кост</a:t>
            </a:r>
          </a:p>
          <a:p>
            <a:pPr lvl="1"/>
            <a:endParaRPr lang="bg-BG" dirty="0"/>
          </a:p>
          <a:p>
            <a:pPr lvl="1"/>
            <a:endParaRPr lang="bg-BG" dirty="0"/>
          </a:p>
          <a:p>
            <a:pPr lvl="1"/>
            <a:endParaRPr lang="bg-BG" dirty="0"/>
          </a:p>
          <a:p>
            <a:pPr lvl="1"/>
            <a:r>
              <a:rPr lang="bg-BG" dirty="0"/>
              <a:t>Контролните точки запазват относителното си положение спрямо костта на свързване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FC829D0-2CFB-47AF-BFF6-8981248556B8}"/>
              </a:ext>
            </a:extLst>
          </p:cNvPr>
          <p:cNvGrpSpPr/>
          <p:nvPr/>
        </p:nvGrpSpPr>
        <p:grpSpPr>
          <a:xfrm>
            <a:off x="2761604" y="2494280"/>
            <a:ext cx="3617593" cy="1270"/>
            <a:chOff x="3396627" y="3267312"/>
            <a:chExt cx="3617593" cy="1270"/>
          </a:xfrm>
          <a:effectLst>
            <a:outerShdw dir="5400000" algn="ctr" rotWithShape="0">
              <a:srgbClr val="000000"/>
            </a:outerShdw>
          </a:effectLst>
          <a:scene3d>
            <a:camera prst="orthographicFront"/>
            <a:lightRig rig="flat" dir="t"/>
          </a:scene3d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B22B2C9-35A9-4C0E-8375-1927636B7F3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96627" y="3267312"/>
              <a:ext cx="1663076" cy="1270"/>
            </a:xfrm>
            <a:prstGeom prst="line">
              <a:avLst/>
            </a:prstGeom>
            <a:ln w="76200">
              <a:solidFill>
                <a:schemeClr val="tx2">
                  <a:lumMod val="40000"/>
                  <a:lumOff val="60000"/>
                </a:schemeClr>
              </a:solidFill>
              <a:headEnd type="oval" w="med" len="med"/>
              <a:tailEnd type="none" w="med" len="med"/>
            </a:ln>
            <a:sp3d contourW="12700" prstMaterial="matte">
              <a:bevelT w="152400" h="50800" prst="softRound"/>
              <a:contourClr>
                <a:schemeClr val="accent1"/>
              </a:contourClr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FDBE9CB-7278-4566-82A1-5F62A4A8116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13119" y="3268582"/>
              <a:ext cx="1801101" cy="0"/>
            </a:xfrm>
            <a:prstGeom prst="line">
              <a:avLst/>
            </a:prstGeom>
            <a:ln w="76200">
              <a:solidFill>
                <a:schemeClr val="tx2">
                  <a:lumMod val="40000"/>
                  <a:lumOff val="60000"/>
                </a:schemeClr>
              </a:solidFill>
              <a:headEnd type="none" w="med" len="med"/>
              <a:tailEnd type="oval" w="med" len="med"/>
            </a:ln>
            <a:sp3d contourW="12700" prstMaterial="matte">
              <a:bevelT w="152400" h="50800" prst="softRound"/>
              <a:contourClr>
                <a:schemeClr val="accent1"/>
              </a:contourClr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BFD0664-FB58-4ECF-B750-872D927663DF}"/>
              </a:ext>
            </a:extLst>
          </p:cNvPr>
          <p:cNvCxnSpPr>
            <a:cxnSpLocks/>
          </p:cNvCxnSpPr>
          <p:nvPr/>
        </p:nvCxnSpPr>
        <p:spPr>
          <a:xfrm>
            <a:off x="3048000" y="1600200"/>
            <a:ext cx="0" cy="884687"/>
          </a:xfrm>
          <a:prstGeom prst="line">
            <a:avLst/>
          </a:prstGeom>
          <a:ln w="12700">
            <a:solidFill>
              <a:srgbClr val="0070C0"/>
            </a:solidFill>
            <a:prstDash val="sysDash"/>
            <a:headEnd type="oval" w="lg" len="lg"/>
            <a:tailEnd type="diamond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03F7CE2-FC0E-4157-81A0-7BA1D97B05D9}"/>
              </a:ext>
            </a:extLst>
          </p:cNvPr>
          <p:cNvCxnSpPr>
            <a:cxnSpLocks/>
          </p:cNvCxnSpPr>
          <p:nvPr/>
        </p:nvCxnSpPr>
        <p:spPr>
          <a:xfrm flipH="1">
            <a:off x="3664764" y="1600200"/>
            <a:ext cx="1600" cy="884687"/>
          </a:xfrm>
          <a:prstGeom prst="line">
            <a:avLst/>
          </a:prstGeom>
          <a:ln w="12700">
            <a:solidFill>
              <a:srgbClr val="0070C0"/>
            </a:solidFill>
            <a:prstDash val="sysDash"/>
            <a:headEnd type="oval" w="lg" len="lg"/>
            <a:tailEnd type="diamond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EF7D4E1-757E-4DD9-BA72-3DBD32A69C06}"/>
              </a:ext>
            </a:extLst>
          </p:cNvPr>
          <p:cNvCxnSpPr>
            <a:cxnSpLocks/>
          </p:cNvCxnSpPr>
          <p:nvPr/>
        </p:nvCxnSpPr>
        <p:spPr>
          <a:xfrm>
            <a:off x="4284726" y="1600200"/>
            <a:ext cx="1599" cy="891038"/>
          </a:xfrm>
          <a:prstGeom prst="line">
            <a:avLst/>
          </a:prstGeom>
          <a:ln w="12700">
            <a:solidFill>
              <a:srgbClr val="0070C0"/>
            </a:solidFill>
            <a:prstDash val="sysDash"/>
            <a:headEnd type="oval" w="lg" len="lg"/>
            <a:tailEnd type="diamond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F8F404F-422B-4679-9996-395F62A06A17}"/>
              </a:ext>
            </a:extLst>
          </p:cNvPr>
          <p:cNvCxnSpPr>
            <a:cxnSpLocks/>
          </p:cNvCxnSpPr>
          <p:nvPr/>
        </p:nvCxnSpPr>
        <p:spPr>
          <a:xfrm flipH="1">
            <a:off x="4857677" y="1604512"/>
            <a:ext cx="10361" cy="886725"/>
          </a:xfrm>
          <a:prstGeom prst="line">
            <a:avLst/>
          </a:prstGeom>
          <a:ln w="12700">
            <a:solidFill>
              <a:srgbClr val="FF388C"/>
            </a:solidFill>
            <a:prstDash val="sysDash"/>
            <a:headEnd type="oval" w="lg" len="lg"/>
            <a:tailEnd type="diamond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17224A1-C51B-4747-9FDC-CD62FE2927D2}"/>
              </a:ext>
            </a:extLst>
          </p:cNvPr>
          <p:cNvCxnSpPr>
            <a:cxnSpLocks/>
          </p:cNvCxnSpPr>
          <p:nvPr/>
        </p:nvCxnSpPr>
        <p:spPr>
          <a:xfrm>
            <a:off x="5486400" y="1604512"/>
            <a:ext cx="6117" cy="886725"/>
          </a:xfrm>
          <a:prstGeom prst="line">
            <a:avLst/>
          </a:prstGeom>
          <a:ln w="12700">
            <a:solidFill>
              <a:srgbClr val="0070C0"/>
            </a:solidFill>
            <a:prstDash val="sysDash"/>
            <a:headEnd type="oval" w="lg" len="lg"/>
            <a:tailEnd type="diamond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882E105-17BE-4896-8802-086BB742BBEA}"/>
              </a:ext>
            </a:extLst>
          </p:cNvPr>
          <p:cNvCxnSpPr>
            <a:cxnSpLocks/>
          </p:cNvCxnSpPr>
          <p:nvPr/>
        </p:nvCxnSpPr>
        <p:spPr>
          <a:xfrm flipH="1">
            <a:off x="6104763" y="1604512"/>
            <a:ext cx="1" cy="886725"/>
          </a:xfrm>
          <a:prstGeom prst="line">
            <a:avLst/>
          </a:prstGeom>
          <a:ln w="12700">
            <a:solidFill>
              <a:srgbClr val="0070C0"/>
            </a:solidFill>
            <a:prstDash val="sysDash"/>
            <a:headEnd type="oval" w="lg" len="lg"/>
            <a:tailEnd type="diamond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B253788-6BAD-45DE-A1BF-0F99FB26FB9C}"/>
              </a:ext>
            </a:extLst>
          </p:cNvPr>
          <p:cNvGrpSpPr/>
          <p:nvPr/>
        </p:nvGrpSpPr>
        <p:grpSpPr>
          <a:xfrm>
            <a:off x="2763203" y="5029200"/>
            <a:ext cx="2941637" cy="1412240"/>
            <a:chOff x="3396627" y="3268582"/>
            <a:chExt cx="2941637" cy="1412240"/>
          </a:xfrm>
          <a:effectLst>
            <a:outerShdw dir="5400000" algn="ctr" rotWithShape="0">
              <a:srgbClr val="000000"/>
            </a:outerShdw>
          </a:effectLst>
          <a:scene3d>
            <a:camera prst="orthographicFront"/>
            <a:lightRig rig="flat" dir="t"/>
          </a:scene3d>
        </p:grpSpPr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61F71BB-8F90-4CB8-8372-87090A2FE444}"/>
                </a:ext>
              </a:extLst>
            </p:cNvPr>
            <p:cNvCxnSpPr>
              <a:cxnSpLocks/>
            </p:cNvCxnSpPr>
            <p:nvPr/>
          </p:nvCxnSpPr>
          <p:spPr>
            <a:xfrm>
              <a:off x="3396627" y="3268582"/>
              <a:ext cx="1661477" cy="0"/>
            </a:xfrm>
            <a:prstGeom prst="line">
              <a:avLst/>
            </a:prstGeom>
            <a:ln w="76200">
              <a:solidFill>
                <a:schemeClr val="tx2">
                  <a:lumMod val="40000"/>
                  <a:lumOff val="60000"/>
                </a:schemeClr>
              </a:solidFill>
              <a:headEnd type="oval" w="med" len="med"/>
              <a:tailEnd type="none" w="med" len="med"/>
            </a:ln>
            <a:sp3d contourW="12700" prstMaterial="matte">
              <a:bevelT w="152400" h="50800" prst="softRound"/>
              <a:contourClr>
                <a:schemeClr val="accent1"/>
              </a:contourClr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96259F0C-7DE4-4D35-859C-4958138861A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213120" y="3268582"/>
              <a:ext cx="1125144" cy="1412240"/>
            </a:xfrm>
            <a:prstGeom prst="line">
              <a:avLst/>
            </a:prstGeom>
            <a:ln w="76200">
              <a:solidFill>
                <a:schemeClr val="tx2">
                  <a:lumMod val="40000"/>
                  <a:lumOff val="60000"/>
                </a:schemeClr>
              </a:solidFill>
              <a:headEnd type="none" w="med" len="med"/>
              <a:tailEnd type="oval" w="med" len="med"/>
            </a:ln>
            <a:sp3d contourW="12700" prstMaterial="matte">
              <a:bevelT w="152400" h="50800" prst="softRound"/>
              <a:contourClr>
                <a:schemeClr val="accent1"/>
              </a:contourClr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401A62C-29BE-4C1D-B86A-BBBEE4EBAB7C}"/>
              </a:ext>
            </a:extLst>
          </p:cNvPr>
          <p:cNvCxnSpPr>
            <a:cxnSpLocks/>
          </p:cNvCxnSpPr>
          <p:nvPr/>
        </p:nvCxnSpPr>
        <p:spPr>
          <a:xfrm>
            <a:off x="3049599" y="4133850"/>
            <a:ext cx="0" cy="891038"/>
          </a:xfrm>
          <a:prstGeom prst="line">
            <a:avLst/>
          </a:prstGeom>
          <a:ln w="12700">
            <a:solidFill>
              <a:srgbClr val="0070C0"/>
            </a:solidFill>
            <a:prstDash val="sysDash"/>
            <a:headEnd type="oval" w="lg" len="lg"/>
            <a:tailEnd type="diamond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4C91527-D314-41DE-BBDB-DB400F2ED693}"/>
              </a:ext>
            </a:extLst>
          </p:cNvPr>
          <p:cNvCxnSpPr>
            <a:cxnSpLocks/>
          </p:cNvCxnSpPr>
          <p:nvPr/>
        </p:nvCxnSpPr>
        <p:spPr>
          <a:xfrm>
            <a:off x="3667962" y="4133850"/>
            <a:ext cx="0" cy="891038"/>
          </a:xfrm>
          <a:prstGeom prst="line">
            <a:avLst/>
          </a:prstGeom>
          <a:ln w="12700">
            <a:solidFill>
              <a:srgbClr val="0070C0"/>
            </a:solidFill>
            <a:prstDash val="sysDash"/>
            <a:headEnd type="oval" w="lg" len="lg"/>
            <a:tailEnd type="diamond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2E93A56-378C-4067-AF38-9F563E3AABA2}"/>
              </a:ext>
            </a:extLst>
          </p:cNvPr>
          <p:cNvCxnSpPr>
            <a:cxnSpLocks/>
          </p:cNvCxnSpPr>
          <p:nvPr/>
        </p:nvCxnSpPr>
        <p:spPr>
          <a:xfrm>
            <a:off x="4286325" y="4133850"/>
            <a:ext cx="0" cy="891038"/>
          </a:xfrm>
          <a:prstGeom prst="line">
            <a:avLst/>
          </a:prstGeom>
          <a:ln w="12700">
            <a:solidFill>
              <a:srgbClr val="0070C0"/>
            </a:solidFill>
            <a:prstDash val="sysDash"/>
            <a:headEnd type="oval" w="lg" len="lg"/>
            <a:tailEnd type="diamond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BC5239C6-456F-49B1-904A-96497F31D247}"/>
              </a:ext>
            </a:extLst>
          </p:cNvPr>
          <p:cNvCxnSpPr>
            <a:cxnSpLocks/>
          </p:cNvCxnSpPr>
          <p:nvPr/>
        </p:nvCxnSpPr>
        <p:spPr>
          <a:xfrm rot="3083777">
            <a:off x="5105979" y="4535106"/>
            <a:ext cx="0" cy="891038"/>
          </a:xfrm>
          <a:prstGeom prst="line">
            <a:avLst/>
          </a:prstGeom>
          <a:ln w="12700">
            <a:solidFill>
              <a:srgbClr val="FF388C"/>
            </a:solidFill>
            <a:prstDash val="sysDash"/>
            <a:headEnd type="oval" w="lg" len="lg"/>
            <a:tailEnd type="diamond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88774A6D-94AB-4639-B8C8-A29563805DDF}"/>
              </a:ext>
            </a:extLst>
          </p:cNvPr>
          <p:cNvCxnSpPr>
            <a:cxnSpLocks/>
          </p:cNvCxnSpPr>
          <p:nvPr/>
        </p:nvCxnSpPr>
        <p:spPr>
          <a:xfrm rot="3083777">
            <a:off x="5491794" y="5018344"/>
            <a:ext cx="0" cy="891038"/>
          </a:xfrm>
          <a:prstGeom prst="line">
            <a:avLst/>
          </a:prstGeom>
          <a:ln w="12700">
            <a:solidFill>
              <a:srgbClr val="0070C0"/>
            </a:solidFill>
            <a:prstDash val="sysDash"/>
            <a:headEnd type="oval" w="lg" len="lg"/>
            <a:tailEnd type="diamond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749B8079-A71F-42FD-BEDB-AE6B4112EFC6}"/>
              </a:ext>
            </a:extLst>
          </p:cNvPr>
          <p:cNvCxnSpPr>
            <a:cxnSpLocks/>
          </p:cNvCxnSpPr>
          <p:nvPr/>
        </p:nvCxnSpPr>
        <p:spPr>
          <a:xfrm rot="3083777">
            <a:off x="5877610" y="5501583"/>
            <a:ext cx="0" cy="891038"/>
          </a:xfrm>
          <a:prstGeom prst="line">
            <a:avLst/>
          </a:prstGeom>
          <a:ln w="12700">
            <a:solidFill>
              <a:srgbClr val="0070C0"/>
            </a:solidFill>
            <a:prstDash val="sysDash"/>
            <a:headEnd type="oval" w="lg" len="lg"/>
            <a:tailEnd type="diamond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Group 47">
            <a:extLst>
              <a:ext uri="{FF2B5EF4-FFF2-40B4-BE49-F238E27FC236}">
                <a16:creationId xmlns:a16="http://schemas.microsoft.com/office/drawing/2014/main" id="{9D779D57-A41B-4D7C-B819-FF8C048241C7}"/>
              </a:ext>
            </a:extLst>
          </p:cNvPr>
          <p:cNvGrpSpPr/>
          <p:nvPr/>
        </p:nvGrpSpPr>
        <p:grpSpPr>
          <a:xfrm>
            <a:off x="5492517" y="4038611"/>
            <a:ext cx="2203679" cy="645411"/>
            <a:chOff x="-191631" y="3850355"/>
            <a:chExt cx="2203679" cy="1140375"/>
          </a:xfrm>
        </p:grpSpPr>
        <p:sp>
          <p:nvSpPr>
            <p:cNvPr id="49" name="Text Placeholder 2">
              <a:extLst>
                <a:ext uri="{FF2B5EF4-FFF2-40B4-BE49-F238E27FC236}">
                  <a16:creationId xmlns:a16="http://schemas.microsoft.com/office/drawing/2014/main" id="{0E90DCC7-202E-44A6-BFD7-B8020A1B14E8}"/>
                </a:ext>
              </a:extLst>
            </p:cNvPr>
            <p:cNvSpPr txBox="1">
              <a:spLocks/>
            </p:cNvSpPr>
            <p:nvPr/>
          </p:nvSpPr>
          <p:spPr>
            <a:xfrm>
              <a:off x="640457" y="3850355"/>
              <a:ext cx="1371591" cy="1140373"/>
            </a:xfrm>
            <a:prstGeom prst="rect">
              <a:avLst/>
            </a:prstGeom>
            <a:solidFill>
              <a:srgbClr val="FF388C"/>
            </a:solidFill>
            <a:ln w="3175">
              <a:solidFill>
                <a:srgbClr val="FF388C"/>
              </a:solidFill>
            </a:ln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3600" b="1" kern="1200" spc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Clr>
                  <a:schemeClr val="tx2"/>
                </a:buClr>
                <a:buSzPct val="70000"/>
                <a:buFont typeface="Arial" panose="020B0604020202020204" pitchFamily="34" charset="0"/>
                <a:buChar char="•"/>
                <a:defRPr lang="en-US" sz="3200" kern="1200" dirty="0" smtClean="0">
                  <a:ln w="3175">
                    <a:noFill/>
                    <a:prstDash val="solid"/>
                  </a:ln>
                  <a:solidFill>
                    <a:schemeClr val="accent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bg-BG" sz="2400" kern="1200" dirty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sz="1800" b="0" dirty="0">
                  <a:solidFill>
                    <a:schemeClr val="bg1"/>
                  </a:solidFill>
                </a:rPr>
                <a:t>Фиксирана към костта</a:t>
              </a:r>
              <a:endParaRPr lang="bg-BG" sz="1800" b="0" dirty="0">
                <a:solidFill>
                  <a:schemeClr val="bg1"/>
                </a:solidFill>
                <a:ea typeface="Cambria" panose="02040503050406030204" pitchFamily="18" charset="0"/>
              </a:endParaRPr>
            </a:p>
          </p:txBody>
        </p: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20698B31-12FE-4948-AB72-ED1720EB010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191631" y="4990728"/>
              <a:ext cx="2203679" cy="2"/>
            </a:xfrm>
            <a:prstGeom prst="line">
              <a:avLst/>
            </a:prstGeom>
            <a:noFill/>
            <a:ln w="3175">
              <a:solidFill>
                <a:srgbClr val="FF388C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DA1D243B-CE8F-4004-9883-09D2BCDDBBC9}"/>
              </a:ext>
            </a:extLst>
          </p:cNvPr>
          <p:cNvGrpSpPr/>
          <p:nvPr/>
        </p:nvGrpSpPr>
        <p:grpSpPr>
          <a:xfrm>
            <a:off x="685800" y="1845827"/>
            <a:ext cx="1975971" cy="649723"/>
            <a:chOff x="862722" y="3850355"/>
            <a:chExt cx="1975971" cy="1147994"/>
          </a:xfrm>
        </p:grpSpPr>
        <p:sp>
          <p:nvSpPr>
            <p:cNvPr id="53" name="Text Placeholder 2">
              <a:extLst>
                <a:ext uri="{FF2B5EF4-FFF2-40B4-BE49-F238E27FC236}">
                  <a16:creationId xmlns:a16="http://schemas.microsoft.com/office/drawing/2014/main" id="{D46B5C60-9AE1-42E6-B78D-CD805B8A9617}"/>
                </a:ext>
              </a:extLst>
            </p:cNvPr>
            <p:cNvSpPr txBox="1">
              <a:spLocks/>
            </p:cNvSpPr>
            <p:nvPr/>
          </p:nvSpPr>
          <p:spPr>
            <a:xfrm>
              <a:off x="862722" y="3850355"/>
              <a:ext cx="1149326" cy="1140373"/>
            </a:xfrm>
            <a:prstGeom prst="rect">
              <a:avLst/>
            </a:prstGeom>
            <a:solidFill>
              <a:srgbClr val="FF388C"/>
            </a:solidFill>
            <a:ln w="3175">
              <a:solidFill>
                <a:srgbClr val="FF388C"/>
              </a:solidFill>
            </a:ln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3600" b="1" kern="1200" spc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Clr>
                  <a:schemeClr val="tx2"/>
                </a:buClr>
                <a:buSzPct val="70000"/>
                <a:buFont typeface="Arial" panose="020B0604020202020204" pitchFamily="34" charset="0"/>
                <a:buChar char="•"/>
                <a:defRPr lang="en-US" sz="3200" kern="1200" dirty="0" smtClean="0">
                  <a:ln w="3175">
                    <a:noFill/>
                    <a:prstDash val="solid"/>
                  </a:ln>
                  <a:solidFill>
                    <a:schemeClr val="accent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bg-BG" sz="2400" kern="1200" dirty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bg-BG" sz="1800" b="0" dirty="0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(0,0,0)</a:t>
              </a:r>
              <a:br>
                <a:rPr lang="bg-BG" sz="1800" b="0" dirty="0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</a:br>
              <a:r>
                <a:rPr lang="bg-BG" sz="1800" b="0" dirty="0">
                  <a:solidFill>
                    <a:schemeClr val="bg1"/>
                  </a:solidFill>
                  <a:ea typeface="Cambria" panose="02040503050406030204" pitchFamily="18" charset="0"/>
                </a:rPr>
                <a:t>на костта</a:t>
              </a:r>
            </a:p>
          </p:txBody>
        </p: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A1722701-C6BB-4B64-A1D7-39449F5AF43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62722" y="4990728"/>
              <a:ext cx="1975971" cy="7621"/>
            </a:xfrm>
            <a:prstGeom prst="line">
              <a:avLst/>
            </a:prstGeom>
            <a:noFill/>
            <a:ln w="3175">
              <a:solidFill>
                <a:srgbClr val="FF388C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B1734A85-14F3-45A5-905A-0391F4D9CC4F}"/>
              </a:ext>
            </a:extLst>
          </p:cNvPr>
          <p:cNvGrpSpPr/>
          <p:nvPr/>
        </p:nvGrpSpPr>
        <p:grpSpPr>
          <a:xfrm>
            <a:off x="4574574" y="2096248"/>
            <a:ext cx="4224813" cy="645411"/>
            <a:chOff x="-1871031" y="4287010"/>
            <a:chExt cx="4224813" cy="1140375"/>
          </a:xfrm>
        </p:grpSpPr>
        <p:sp>
          <p:nvSpPr>
            <p:cNvPr id="81" name="Text Placeholder 2">
              <a:extLst>
                <a:ext uri="{FF2B5EF4-FFF2-40B4-BE49-F238E27FC236}">
                  <a16:creationId xmlns:a16="http://schemas.microsoft.com/office/drawing/2014/main" id="{F18ED50E-4BEC-4AE6-A7D7-A7CB14F4279F}"/>
                </a:ext>
              </a:extLst>
            </p:cNvPr>
            <p:cNvSpPr txBox="1">
              <a:spLocks/>
            </p:cNvSpPr>
            <p:nvPr/>
          </p:nvSpPr>
          <p:spPr>
            <a:xfrm>
              <a:off x="853218" y="4287010"/>
              <a:ext cx="1500564" cy="1140373"/>
            </a:xfrm>
            <a:prstGeom prst="rect">
              <a:avLst/>
            </a:prstGeom>
            <a:solidFill>
              <a:srgbClr val="FF388C"/>
            </a:solidFill>
            <a:ln w="3175">
              <a:solidFill>
                <a:srgbClr val="FF388C"/>
              </a:solidFill>
            </a:ln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3600" b="1" kern="1200" spc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Clr>
                  <a:schemeClr val="tx2"/>
                </a:buClr>
                <a:buSzPct val="70000"/>
                <a:buFont typeface="Arial" panose="020B0604020202020204" pitchFamily="34" charset="0"/>
                <a:buChar char="•"/>
                <a:defRPr lang="en-US" sz="3200" kern="1200" dirty="0" smtClean="0">
                  <a:ln w="3175">
                    <a:noFill/>
                    <a:prstDash val="solid"/>
                  </a:ln>
                  <a:solidFill>
                    <a:schemeClr val="accent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bg-BG" sz="2400" kern="1200" dirty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sz="1800" b="0" dirty="0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(0,0,0) </a:t>
              </a:r>
              <a:r>
                <a:rPr lang="bg-BG" sz="1800" b="0" dirty="0">
                  <a:solidFill>
                    <a:schemeClr val="bg1"/>
                  </a:solidFill>
                  <a:ea typeface="Cambria" panose="02040503050406030204" pitchFamily="18" charset="0"/>
                </a:rPr>
                <a:t>на другата кост</a:t>
              </a:r>
            </a:p>
          </p:txBody>
        </p: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485ADC6A-D160-41AA-B236-C67844AFEEA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1867508" y="5160833"/>
              <a:ext cx="1599" cy="266552"/>
            </a:xfrm>
            <a:prstGeom prst="line">
              <a:avLst/>
            </a:prstGeom>
            <a:noFill/>
            <a:ln w="3175">
              <a:solidFill>
                <a:srgbClr val="FF388C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5D71809B-A49E-41C8-AFBF-A37BBE1270B9}"/>
                </a:ext>
              </a:extLst>
            </p:cNvPr>
            <p:cNvCxnSpPr>
              <a:cxnSpLocks/>
            </p:cNvCxnSpPr>
            <p:nvPr/>
          </p:nvCxnSpPr>
          <p:spPr>
            <a:xfrm>
              <a:off x="-1871031" y="5427385"/>
              <a:ext cx="4224813" cy="0"/>
            </a:xfrm>
            <a:prstGeom prst="line">
              <a:avLst/>
            </a:prstGeom>
            <a:noFill/>
            <a:ln w="3175">
              <a:solidFill>
                <a:srgbClr val="FF388C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3089007446"/>
      </p:ext>
    </p:extLst>
  </p:cSld>
  <p:clrMapOvr>
    <a:masterClrMapping/>
  </p:clrMapOvr>
  <p:transition>
    <p:push dir="u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1BFD38F-D9ED-4C01-8AD0-ABC212DAB7D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Пример с двойна връзка</a:t>
            </a:r>
          </a:p>
          <a:p>
            <a:pPr lvl="1"/>
            <a:r>
              <a:rPr lang="bg-BG" dirty="0"/>
              <a:t>Един връх е свързан с две кости</a:t>
            </a:r>
          </a:p>
          <a:p>
            <a:pPr lvl="1"/>
            <a:endParaRPr lang="bg-BG" dirty="0"/>
          </a:p>
          <a:p>
            <a:pPr lvl="1"/>
            <a:endParaRPr lang="bg-BG" dirty="0"/>
          </a:p>
          <a:p>
            <a:pPr lvl="1"/>
            <a:endParaRPr lang="bg-BG" dirty="0"/>
          </a:p>
          <a:p>
            <a:pPr lvl="1"/>
            <a:r>
              <a:rPr lang="bg-BG" dirty="0"/>
              <a:t>След сгъване вече е с междинно положение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28C75740-AC49-4705-A84B-3F42B076C5E1}"/>
              </a:ext>
            </a:extLst>
          </p:cNvPr>
          <p:cNvGrpSpPr/>
          <p:nvPr/>
        </p:nvGrpSpPr>
        <p:grpSpPr>
          <a:xfrm>
            <a:off x="2761604" y="2494280"/>
            <a:ext cx="3617593" cy="1270"/>
            <a:chOff x="3396627" y="3267312"/>
            <a:chExt cx="3617593" cy="1270"/>
          </a:xfrm>
          <a:effectLst>
            <a:outerShdw dir="5400000" algn="ctr" rotWithShape="0">
              <a:srgbClr val="000000"/>
            </a:outerShdw>
          </a:effectLst>
          <a:scene3d>
            <a:camera prst="orthographicFront"/>
            <a:lightRig rig="flat" dir="t"/>
          </a:scene3d>
        </p:grpSpPr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23C9456-2BAB-4BEE-8F4D-C066765A7ED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96627" y="3267312"/>
              <a:ext cx="1663076" cy="1270"/>
            </a:xfrm>
            <a:prstGeom prst="line">
              <a:avLst/>
            </a:prstGeom>
            <a:ln w="76200">
              <a:solidFill>
                <a:schemeClr val="tx2">
                  <a:lumMod val="40000"/>
                  <a:lumOff val="60000"/>
                </a:schemeClr>
              </a:solidFill>
              <a:headEnd type="oval" w="med" len="med"/>
              <a:tailEnd type="none" w="med" len="med"/>
            </a:ln>
            <a:sp3d contourW="12700" prstMaterial="matte">
              <a:bevelT w="152400" h="50800" prst="softRound"/>
              <a:contourClr>
                <a:schemeClr val="accent1"/>
              </a:contourClr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4E6605D0-5D53-4C5B-ABD2-2D413E6B5FC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13119" y="3268582"/>
              <a:ext cx="1801101" cy="0"/>
            </a:xfrm>
            <a:prstGeom prst="line">
              <a:avLst/>
            </a:prstGeom>
            <a:ln w="76200">
              <a:solidFill>
                <a:schemeClr val="tx2">
                  <a:lumMod val="40000"/>
                  <a:lumOff val="60000"/>
                </a:schemeClr>
              </a:solidFill>
              <a:headEnd type="none" w="med" len="med"/>
              <a:tailEnd type="oval" w="med" len="med"/>
            </a:ln>
            <a:sp3d contourW="12700" prstMaterial="matte">
              <a:bevelT w="152400" h="50800" prst="softRound"/>
              <a:contourClr>
                <a:schemeClr val="accent1"/>
              </a:contourClr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1266CFE-D3B8-48F7-818C-A05B64D1A777}"/>
              </a:ext>
            </a:extLst>
          </p:cNvPr>
          <p:cNvCxnSpPr>
            <a:cxnSpLocks/>
          </p:cNvCxnSpPr>
          <p:nvPr/>
        </p:nvCxnSpPr>
        <p:spPr>
          <a:xfrm>
            <a:off x="3048000" y="1600200"/>
            <a:ext cx="0" cy="884687"/>
          </a:xfrm>
          <a:prstGeom prst="line">
            <a:avLst/>
          </a:prstGeom>
          <a:ln w="12700">
            <a:solidFill>
              <a:srgbClr val="0070C0"/>
            </a:solidFill>
            <a:prstDash val="sysDash"/>
            <a:headEnd type="oval" w="lg" len="lg"/>
            <a:tailEnd type="diamond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38A58B7-8891-462F-BD2D-6B74F2E96194}"/>
              </a:ext>
            </a:extLst>
          </p:cNvPr>
          <p:cNvCxnSpPr>
            <a:cxnSpLocks/>
          </p:cNvCxnSpPr>
          <p:nvPr/>
        </p:nvCxnSpPr>
        <p:spPr>
          <a:xfrm flipH="1">
            <a:off x="3664764" y="1600200"/>
            <a:ext cx="1600" cy="884687"/>
          </a:xfrm>
          <a:prstGeom prst="line">
            <a:avLst/>
          </a:prstGeom>
          <a:ln w="12700">
            <a:solidFill>
              <a:srgbClr val="0070C0"/>
            </a:solidFill>
            <a:prstDash val="sysDash"/>
            <a:headEnd type="oval" w="lg" len="lg"/>
            <a:tailEnd type="diamond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845A283-A7BD-4EDA-A96B-44574B953C6C}"/>
              </a:ext>
            </a:extLst>
          </p:cNvPr>
          <p:cNvCxnSpPr>
            <a:cxnSpLocks/>
          </p:cNvCxnSpPr>
          <p:nvPr/>
        </p:nvCxnSpPr>
        <p:spPr>
          <a:xfrm>
            <a:off x="4284726" y="1600200"/>
            <a:ext cx="1599" cy="891038"/>
          </a:xfrm>
          <a:prstGeom prst="line">
            <a:avLst/>
          </a:prstGeom>
          <a:ln w="12700">
            <a:solidFill>
              <a:srgbClr val="0070C0"/>
            </a:solidFill>
            <a:prstDash val="sysDash"/>
            <a:headEnd type="oval" w="lg" len="lg"/>
            <a:tailEnd type="diamond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1D16E52-6334-4934-ABA3-7ECAF4D757BA}"/>
              </a:ext>
            </a:extLst>
          </p:cNvPr>
          <p:cNvCxnSpPr>
            <a:cxnSpLocks/>
          </p:cNvCxnSpPr>
          <p:nvPr/>
        </p:nvCxnSpPr>
        <p:spPr>
          <a:xfrm flipH="1">
            <a:off x="4861560" y="1604512"/>
            <a:ext cx="6479" cy="38868"/>
          </a:xfrm>
          <a:prstGeom prst="line">
            <a:avLst/>
          </a:prstGeom>
          <a:ln w="12700">
            <a:solidFill>
              <a:srgbClr val="FF388C"/>
            </a:solidFill>
            <a:prstDash val="sysDash"/>
            <a:headEnd type="oval" w="lg" len="lg"/>
            <a:tailEnd type="none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2C450533-CC6A-4C60-96BA-F04AB5653C5A}"/>
              </a:ext>
            </a:extLst>
          </p:cNvPr>
          <p:cNvCxnSpPr>
            <a:cxnSpLocks/>
          </p:cNvCxnSpPr>
          <p:nvPr/>
        </p:nvCxnSpPr>
        <p:spPr>
          <a:xfrm>
            <a:off x="5486400" y="1604512"/>
            <a:ext cx="6117" cy="886725"/>
          </a:xfrm>
          <a:prstGeom prst="line">
            <a:avLst/>
          </a:prstGeom>
          <a:ln w="12700">
            <a:solidFill>
              <a:srgbClr val="0070C0"/>
            </a:solidFill>
            <a:prstDash val="sysDash"/>
            <a:headEnd type="oval" w="lg" len="lg"/>
            <a:tailEnd type="diamond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774E62A-A968-4445-8519-660AF7994912}"/>
              </a:ext>
            </a:extLst>
          </p:cNvPr>
          <p:cNvCxnSpPr>
            <a:cxnSpLocks/>
          </p:cNvCxnSpPr>
          <p:nvPr/>
        </p:nvCxnSpPr>
        <p:spPr>
          <a:xfrm flipH="1">
            <a:off x="6104763" y="1604512"/>
            <a:ext cx="1" cy="886725"/>
          </a:xfrm>
          <a:prstGeom prst="line">
            <a:avLst/>
          </a:prstGeom>
          <a:ln w="12700">
            <a:solidFill>
              <a:srgbClr val="0070C0"/>
            </a:solidFill>
            <a:prstDash val="sysDash"/>
            <a:headEnd type="oval" w="lg" len="lg"/>
            <a:tailEnd type="diamond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oup 45">
            <a:extLst>
              <a:ext uri="{FF2B5EF4-FFF2-40B4-BE49-F238E27FC236}">
                <a16:creationId xmlns:a16="http://schemas.microsoft.com/office/drawing/2014/main" id="{4C8048BF-3511-4462-832C-9AB654CCF8AA}"/>
              </a:ext>
            </a:extLst>
          </p:cNvPr>
          <p:cNvGrpSpPr/>
          <p:nvPr/>
        </p:nvGrpSpPr>
        <p:grpSpPr>
          <a:xfrm>
            <a:off x="411367" y="1839477"/>
            <a:ext cx="4446310" cy="651760"/>
            <a:chOff x="588289" y="3839135"/>
            <a:chExt cx="4446310" cy="1151593"/>
          </a:xfrm>
        </p:grpSpPr>
        <p:sp>
          <p:nvSpPr>
            <p:cNvPr id="47" name="Text Placeholder 2">
              <a:extLst>
                <a:ext uri="{FF2B5EF4-FFF2-40B4-BE49-F238E27FC236}">
                  <a16:creationId xmlns:a16="http://schemas.microsoft.com/office/drawing/2014/main" id="{91EBE23D-307B-4C26-A7BC-30CEB972FE72}"/>
                </a:ext>
              </a:extLst>
            </p:cNvPr>
            <p:cNvSpPr txBox="1">
              <a:spLocks/>
            </p:cNvSpPr>
            <p:nvPr/>
          </p:nvSpPr>
          <p:spPr>
            <a:xfrm>
              <a:off x="588289" y="3850355"/>
              <a:ext cx="1423759" cy="1140373"/>
            </a:xfrm>
            <a:prstGeom prst="rect">
              <a:avLst/>
            </a:prstGeom>
            <a:solidFill>
              <a:srgbClr val="FF388C"/>
            </a:solidFill>
            <a:ln w="3175">
              <a:solidFill>
                <a:srgbClr val="FF388C"/>
              </a:solidFill>
            </a:ln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3600" b="1" kern="1200" spc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Clr>
                  <a:schemeClr val="tx2"/>
                </a:buClr>
                <a:buSzPct val="70000"/>
                <a:buFont typeface="Arial" panose="020B0604020202020204" pitchFamily="34" charset="0"/>
                <a:buChar char="•"/>
                <a:defRPr lang="en-US" sz="3200" kern="1200" dirty="0" smtClean="0">
                  <a:ln w="3175">
                    <a:noFill/>
                    <a:prstDash val="solid"/>
                  </a:ln>
                  <a:solidFill>
                    <a:schemeClr val="accent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bg-BG" sz="2400" kern="1200" dirty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bg-BG" sz="1800" b="0" dirty="0">
                  <a:solidFill>
                    <a:schemeClr val="bg1"/>
                  </a:solidFill>
                </a:rPr>
                <a:t>По </a:t>
              </a:r>
              <a:r>
                <a:rPr lang="bg-BG" sz="1800" b="0" dirty="0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50</a:t>
              </a:r>
              <a:r>
                <a:rPr lang="bg-BG" sz="1800" b="0" dirty="0">
                  <a:solidFill>
                    <a:schemeClr val="bg1"/>
                  </a:solidFill>
                </a:rPr>
                <a:t>% от двете кости</a:t>
              </a:r>
              <a:endParaRPr lang="bg-BG" sz="1800" b="0" dirty="0">
                <a:solidFill>
                  <a:schemeClr val="bg1"/>
                </a:solidFill>
                <a:ea typeface="Cambria" panose="02040503050406030204" pitchFamily="18" charset="0"/>
              </a:endParaRPr>
            </a:p>
          </p:txBody>
        </p: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76C25F3D-E1D0-42BF-9651-E84918EA030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99774" y="3839135"/>
              <a:ext cx="4434825" cy="11220"/>
            </a:xfrm>
            <a:prstGeom prst="line">
              <a:avLst/>
            </a:prstGeom>
            <a:noFill/>
            <a:ln w="3175">
              <a:solidFill>
                <a:srgbClr val="FF388C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02A0302-12C2-44DC-86A1-24F1684A87F8}"/>
              </a:ext>
            </a:extLst>
          </p:cNvPr>
          <p:cNvCxnSpPr>
            <a:cxnSpLocks/>
          </p:cNvCxnSpPr>
          <p:nvPr/>
        </p:nvCxnSpPr>
        <p:spPr>
          <a:xfrm flipH="1">
            <a:off x="4418364" y="2491237"/>
            <a:ext cx="426432" cy="0"/>
          </a:xfrm>
          <a:prstGeom prst="line">
            <a:avLst/>
          </a:prstGeom>
          <a:ln w="12700">
            <a:solidFill>
              <a:srgbClr val="FF388C"/>
            </a:solidFill>
            <a:prstDash val="sysDash"/>
            <a:headEnd type="none" w="lg" len="lg"/>
            <a:tailEnd type="diamond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oup 52">
            <a:extLst>
              <a:ext uri="{FF2B5EF4-FFF2-40B4-BE49-F238E27FC236}">
                <a16:creationId xmlns:a16="http://schemas.microsoft.com/office/drawing/2014/main" id="{410BCE45-6906-408F-B716-34B40B68E33F}"/>
              </a:ext>
            </a:extLst>
          </p:cNvPr>
          <p:cNvGrpSpPr/>
          <p:nvPr/>
        </p:nvGrpSpPr>
        <p:grpSpPr>
          <a:xfrm>
            <a:off x="2763203" y="4912360"/>
            <a:ext cx="2941637" cy="1412240"/>
            <a:chOff x="3396627" y="3268582"/>
            <a:chExt cx="2941637" cy="1412240"/>
          </a:xfrm>
          <a:effectLst>
            <a:outerShdw dir="5400000" algn="ctr" rotWithShape="0">
              <a:srgbClr val="000000"/>
            </a:outerShdw>
          </a:effectLst>
          <a:scene3d>
            <a:camera prst="orthographicFront"/>
            <a:lightRig rig="flat" dir="t"/>
          </a:scene3d>
        </p:grpSpPr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F31430B1-E849-40A8-B935-B7C21B85D654}"/>
                </a:ext>
              </a:extLst>
            </p:cNvPr>
            <p:cNvCxnSpPr>
              <a:cxnSpLocks/>
            </p:cNvCxnSpPr>
            <p:nvPr/>
          </p:nvCxnSpPr>
          <p:spPr>
            <a:xfrm>
              <a:off x="3396627" y="3268582"/>
              <a:ext cx="1661477" cy="0"/>
            </a:xfrm>
            <a:prstGeom prst="line">
              <a:avLst/>
            </a:prstGeom>
            <a:ln w="76200">
              <a:solidFill>
                <a:schemeClr val="tx2">
                  <a:lumMod val="40000"/>
                  <a:lumOff val="60000"/>
                </a:schemeClr>
              </a:solidFill>
              <a:headEnd type="oval" w="med" len="med"/>
              <a:tailEnd type="none" w="med" len="med"/>
            </a:ln>
            <a:sp3d contourW="12700" prstMaterial="matte">
              <a:bevelT w="152400" h="50800" prst="softRound"/>
              <a:contourClr>
                <a:schemeClr val="accent1"/>
              </a:contourClr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E51727DF-93B3-4EAA-8F08-9FB9FA5119F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213120" y="3268582"/>
              <a:ext cx="1125144" cy="1412240"/>
            </a:xfrm>
            <a:prstGeom prst="line">
              <a:avLst/>
            </a:prstGeom>
            <a:ln w="76200">
              <a:solidFill>
                <a:schemeClr val="tx2">
                  <a:lumMod val="40000"/>
                  <a:lumOff val="60000"/>
                </a:schemeClr>
              </a:solidFill>
              <a:headEnd type="none" w="med" len="med"/>
              <a:tailEnd type="oval" w="med" len="med"/>
            </a:ln>
            <a:sp3d contourW="12700" prstMaterial="matte">
              <a:bevelT w="152400" h="50800" prst="softRound"/>
              <a:contourClr>
                <a:schemeClr val="accent1"/>
              </a:contourClr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14F3AD2-2D71-48D1-A0B4-A7185C6F6306}"/>
              </a:ext>
            </a:extLst>
          </p:cNvPr>
          <p:cNvCxnSpPr>
            <a:cxnSpLocks/>
          </p:cNvCxnSpPr>
          <p:nvPr/>
        </p:nvCxnSpPr>
        <p:spPr>
          <a:xfrm>
            <a:off x="3049599" y="4017010"/>
            <a:ext cx="0" cy="891038"/>
          </a:xfrm>
          <a:prstGeom prst="line">
            <a:avLst/>
          </a:prstGeom>
          <a:ln w="12700">
            <a:solidFill>
              <a:srgbClr val="0070C0"/>
            </a:solidFill>
            <a:prstDash val="sysDash"/>
            <a:headEnd type="oval" w="lg" len="lg"/>
            <a:tailEnd type="diamond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8AE34B0D-D028-43CE-B2F3-F6390188C81A}"/>
              </a:ext>
            </a:extLst>
          </p:cNvPr>
          <p:cNvCxnSpPr>
            <a:cxnSpLocks/>
          </p:cNvCxnSpPr>
          <p:nvPr/>
        </p:nvCxnSpPr>
        <p:spPr>
          <a:xfrm>
            <a:off x="3667962" y="4017010"/>
            <a:ext cx="0" cy="891038"/>
          </a:xfrm>
          <a:prstGeom prst="line">
            <a:avLst/>
          </a:prstGeom>
          <a:ln w="12700">
            <a:solidFill>
              <a:srgbClr val="0070C0"/>
            </a:solidFill>
            <a:prstDash val="sysDash"/>
            <a:headEnd type="oval" w="lg" len="lg"/>
            <a:tailEnd type="diamond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4AA1B52B-452D-4107-BAE3-3BA58DB2CB5B}"/>
              </a:ext>
            </a:extLst>
          </p:cNvPr>
          <p:cNvCxnSpPr>
            <a:cxnSpLocks/>
          </p:cNvCxnSpPr>
          <p:nvPr/>
        </p:nvCxnSpPr>
        <p:spPr>
          <a:xfrm>
            <a:off x="4286325" y="4017010"/>
            <a:ext cx="0" cy="891038"/>
          </a:xfrm>
          <a:prstGeom prst="line">
            <a:avLst/>
          </a:prstGeom>
          <a:ln w="12700">
            <a:solidFill>
              <a:srgbClr val="0070C0"/>
            </a:solidFill>
            <a:prstDash val="sysDash"/>
            <a:headEnd type="oval" w="lg" len="lg"/>
            <a:tailEnd type="diamond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5C497FE1-1A3D-4044-9C09-82DDF0CC245C}"/>
              </a:ext>
            </a:extLst>
          </p:cNvPr>
          <p:cNvCxnSpPr>
            <a:cxnSpLocks/>
          </p:cNvCxnSpPr>
          <p:nvPr/>
        </p:nvCxnSpPr>
        <p:spPr>
          <a:xfrm rot="3083777">
            <a:off x="5124451" y="4418266"/>
            <a:ext cx="0" cy="891038"/>
          </a:xfrm>
          <a:prstGeom prst="line">
            <a:avLst/>
          </a:prstGeom>
          <a:ln w="12700">
            <a:solidFill>
              <a:srgbClr val="FF388C"/>
            </a:solidFill>
            <a:prstDash val="sysDash"/>
            <a:headEnd type="oval" w="lg" len="lg"/>
            <a:tailEnd type="diamond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B3BA0F3F-25D5-4DCF-9EFD-DEB05DCACE21}"/>
              </a:ext>
            </a:extLst>
          </p:cNvPr>
          <p:cNvCxnSpPr>
            <a:cxnSpLocks/>
          </p:cNvCxnSpPr>
          <p:nvPr/>
        </p:nvCxnSpPr>
        <p:spPr>
          <a:xfrm rot="3083777">
            <a:off x="5510266" y="4901504"/>
            <a:ext cx="0" cy="891038"/>
          </a:xfrm>
          <a:prstGeom prst="line">
            <a:avLst/>
          </a:prstGeom>
          <a:ln w="12700">
            <a:solidFill>
              <a:srgbClr val="0070C0"/>
            </a:solidFill>
            <a:prstDash val="sysDash"/>
            <a:headEnd type="oval" w="lg" len="lg"/>
            <a:tailEnd type="diamond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E899E7A4-69E9-4B63-AD76-AFA0ED8E9CBF}"/>
              </a:ext>
            </a:extLst>
          </p:cNvPr>
          <p:cNvCxnSpPr>
            <a:cxnSpLocks/>
          </p:cNvCxnSpPr>
          <p:nvPr/>
        </p:nvCxnSpPr>
        <p:spPr>
          <a:xfrm rot="3083777">
            <a:off x="5896082" y="5384743"/>
            <a:ext cx="0" cy="891038"/>
          </a:xfrm>
          <a:prstGeom prst="line">
            <a:avLst/>
          </a:prstGeom>
          <a:ln w="12700">
            <a:solidFill>
              <a:srgbClr val="0070C0"/>
            </a:solidFill>
            <a:prstDash val="sysDash"/>
            <a:headEnd type="oval" w="lg" len="lg"/>
            <a:tailEnd type="diamond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C90892FC-D3A5-491D-9408-62112629A465}"/>
              </a:ext>
            </a:extLst>
          </p:cNvPr>
          <p:cNvCxnSpPr>
            <a:cxnSpLocks/>
          </p:cNvCxnSpPr>
          <p:nvPr/>
        </p:nvCxnSpPr>
        <p:spPr>
          <a:xfrm flipH="1">
            <a:off x="4857750" y="4024373"/>
            <a:ext cx="10361" cy="886725"/>
          </a:xfrm>
          <a:prstGeom prst="line">
            <a:avLst/>
          </a:prstGeom>
          <a:ln w="12700">
            <a:solidFill>
              <a:srgbClr val="FF388C"/>
            </a:solidFill>
            <a:prstDash val="sysDash"/>
            <a:headEnd type="oval" w="lg" len="lg"/>
            <a:tailEnd type="none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97702495-1902-45F2-8428-FBC557FE2036}"/>
              </a:ext>
            </a:extLst>
          </p:cNvPr>
          <p:cNvCxnSpPr>
            <a:cxnSpLocks/>
          </p:cNvCxnSpPr>
          <p:nvPr/>
        </p:nvCxnSpPr>
        <p:spPr>
          <a:xfrm flipH="1">
            <a:off x="4418435" y="4911098"/>
            <a:ext cx="439315" cy="0"/>
          </a:xfrm>
          <a:prstGeom prst="line">
            <a:avLst/>
          </a:prstGeom>
          <a:ln w="12700">
            <a:solidFill>
              <a:srgbClr val="FF388C"/>
            </a:solidFill>
            <a:prstDash val="sysDash"/>
            <a:headEnd type="none" w="lg" len="lg"/>
            <a:tailEnd type="diamond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965BF645-7C72-4000-B489-FEE3EA3FDBD6}"/>
              </a:ext>
            </a:extLst>
          </p:cNvPr>
          <p:cNvCxnSpPr>
            <a:cxnSpLocks/>
          </p:cNvCxnSpPr>
          <p:nvPr/>
        </p:nvCxnSpPr>
        <p:spPr>
          <a:xfrm>
            <a:off x="5140812" y="4305780"/>
            <a:ext cx="0" cy="4313"/>
          </a:xfrm>
          <a:prstGeom prst="line">
            <a:avLst/>
          </a:prstGeom>
          <a:ln w="44450">
            <a:solidFill>
              <a:srgbClr val="FF388C"/>
            </a:solidFill>
            <a:prstDash val="sysDash"/>
            <a:headEnd type="oval" w="lg" len="lg"/>
            <a:tailEnd type="diamond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Group 66">
            <a:extLst>
              <a:ext uri="{FF2B5EF4-FFF2-40B4-BE49-F238E27FC236}">
                <a16:creationId xmlns:a16="http://schemas.microsoft.com/office/drawing/2014/main" id="{D462402E-8EB1-4166-A1F1-F3AC62AA1C56}"/>
              </a:ext>
            </a:extLst>
          </p:cNvPr>
          <p:cNvGrpSpPr/>
          <p:nvPr/>
        </p:nvGrpSpPr>
        <p:grpSpPr>
          <a:xfrm>
            <a:off x="4872093" y="3422922"/>
            <a:ext cx="2182955" cy="540874"/>
            <a:chOff x="649303" y="4328223"/>
            <a:chExt cx="2182955" cy="955669"/>
          </a:xfrm>
        </p:grpSpPr>
        <p:sp>
          <p:nvSpPr>
            <p:cNvPr id="68" name="Text Placeholder 2">
              <a:extLst>
                <a:ext uri="{FF2B5EF4-FFF2-40B4-BE49-F238E27FC236}">
                  <a16:creationId xmlns:a16="http://schemas.microsoft.com/office/drawing/2014/main" id="{2F74F58C-1267-4206-B404-DBEB5684BE06}"/>
                </a:ext>
              </a:extLst>
            </p:cNvPr>
            <p:cNvSpPr txBox="1">
              <a:spLocks/>
            </p:cNvSpPr>
            <p:nvPr/>
          </p:nvSpPr>
          <p:spPr>
            <a:xfrm>
              <a:off x="649303" y="4341927"/>
              <a:ext cx="2182955" cy="654881"/>
            </a:xfrm>
            <a:prstGeom prst="rect">
              <a:avLst/>
            </a:prstGeom>
            <a:solidFill>
              <a:srgbClr val="FF388C"/>
            </a:solidFill>
            <a:ln w="3175">
              <a:solidFill>
                <a:srgbClr val="FF388C"/>
              </a:solidFill>
            </a:ln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3600" b="1" kern="1200" spc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Clr>
                  <a:schemeClr val="tx2"/>
                </a:buClr>
                <a:buSzPct val="70000"/>
                <a:buFont typeface="Arial" panose="020B0604020202020204" pitchFamily="34" charset="0"/>
                <a:buChar char="•"/>
                <a:defRPr lang="en-US" sz="3200" kern="1200" dirty="0" smtClean="0">
                  <a:ln w="3175">
                    <a:noFill/>
                    <a:prstDash val="solid"/>
                  </a:ln>
                  <a:solidFill>
                    <a:schemeClr val="accent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bg-BG" sz="2400" kern="1200" dirty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sz="1800" b="0" dirty="0">
                  <a:solidFill>
                    <a:schemeClr val="bg1"/>
                  </a:solidFill>
                </a:rPr>
                <a:t>Спрямо едната кост</a:t>
              </a:r>
              <a:endParaRPr lang="bg-BG" sz="1800" b="0" dirty="0">
                <a:solidFill>
                  <a:schemeClr val="bg1"/>
                </a:solidFill>
                <a:ea typeface="Cambria" panose="02040503050406030204" pitchFamily="18" charset="0"/>
              </a:endParaRPr>
            </a:p>
          </p:txBody>
        </p: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849E5C0F-58E3-4B40-B298-C9485BA5A0B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9303" y="4328223"/>
              <a:ext cx="1" cy="955669"/>
            </a:xfrm>
            <a:prstGeom prst="line">
              <a:avLst/>
            </a:prstGeom>
            <a:noFill/>
            <a:ln w="3175">
              <a:solidFill>
                <a:srgbClr val="FF388C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8B6FD6F3-01CB-48E1-9272-76033B3ECBC2}"/>
              </a:ext>
            </a:extLst>
          </p:cNvPr>
          <p:cNvGrpSpPr/>
          <p:nvPr/>
        </p:nvGrpSpPr>
        <p:grpSpPr>
          <a:xfrm>
            <a:off x="5500024" y="4584339"/>
            <a:ext cx="3332163" cy="654780"/>
            <a:chOff x="-1231462" y="4328223"/>
            <a:chExt cx="3332163" cy="1156928"/>
          </a:xfrm>
        </p:grpSpPr>
        <p:sp>
          <p:nvSpPr>
            <p:cNvPr id="71" name="Text Placeholder 2">
              <a:extLst>
                <a:ext uri="{FF2B5EF4-FFF2-40B4-BE49-F238E27FC236}">
                  <a16:creationId xmlns:a16="http://schemas.microsoft.com/office/drawing/2014/main" id="{29F1CAD8-30C3-4079-887C-3A3B37E2F945}"/>
                </a:ext>
              </a:extLst>
            </p:cNvPr>
            <p:cNvSpPr txBox="1">
              <a:spLocks/>
            </p:cNvSpPr>
            <p:nvPr/>
          </p:nvSpPr>
          <p:spPr>
            <a:xfrm>
              <a:off x="640457" y="4335845"/>
              <a:ext cx="1460243" cy="1149306"/>
            </a:xfrm>
            <a:prstGeom prst="rect">
              <a:avLst/>
            </a:prstGeom>
            <a:solidFill>
              <a:srgbClr val="FF388C"/>
            </a:solidFill>
            <a:ln w="3175">
              <a:solidFill>
                <a:srgbClr val="FF388C"/>
              </a:solidFill>
            </a:ln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3600" b="1" kern="1200" spc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Clr>
                  <a:schemeClr val="tx2"/>
                </a:buClr>
                <a:buSzPct val="70000"/>
                <a:buFont typeface="Arial" panose="020B0604020202020204" pitchFamily="34" charset="0"/>
                <a:buChar char="•"/>
                <a:defRPr lang="en-US" sz="3200" kern="1200" dirty="0" smtClean="0">
                  <a:ln w="3175">
                    <a:noFill/>
                    <a:prstDash val="solid"/>
                  </a:ln>
                  <a:solidFill>
                    <a:schemeClr val="accent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bg-BG" sz="2400" kern="1200" dirty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sz="1800" b="0" dirty="0">
                  <a:solidFill>
                    <a:schemeClr val="bg1"/>
                  </a:solidFill>
                </a:rPr>
                <a:t>Спрямо другата кост</a:t>
              </a:r>
              <a:endParaRPr lang="bg-BG" sz="1800" b="0" dirty="0">
                <a:solidFill>
                  <a:schemeClr val="bg1"/>
                </a:solidFill>
                <a:ea typeface="Cambria" panose="02040503050406030204" pitchFamily="18" charset="0"/>
              </a:endParaRPr>
            </a:p>
          </p:txBody>
        </p: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CEA89578-A582-474D-BC56-A6E90BBD6DB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1231462" y="4328223"/>
              <a:ext cx="3332163" cy="0"/>
            </a:xfrm>
            <a:prstGeom prst="line">
              <a:avLst/>
            </a:prstGeom>
            <a:noFill/>
            <a:ln w="3175">
              <a:solidFill>
                <a:srgbClr val="FF388C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29E1E630-21F6-41E7-B9A1-30D58C7B7E63}"/>
              </a:ext>
            </a:extLst>
          </p:cNvPr>
          <p:cNvGrpSpPr/>
          <p:nvPr/>
        </p:nvGrpSpPr>
        <p:grpSpPr>
          <a:xfrm>
            <a:off x="5211469" y="3945064"/>
            <a:ext cx="3064738" cy="370639"/>
            <a:chOff x="30940" y="4341927"/>
            <a:chExt cx="3064738" cy="654881"/>
          </a:xfrm>
        </p:grpSpPr>
        <p:sp>
          <p:nvSpPr>
            <p:cNvPr id="74" name="Text Placeholder 2">
              <a:extLst>
                <a:ext uri="{FF2B5EF4-FFF2-40B4-BE49-F238E27FC236}">
                  <a16:creationId xmlns:a16="http://schemas.microsoft.com/office/drawing/2014/main" id="{9AFF4683-632F-44F7-9A01-324C6F5C17AE}"/>
                </a:ext>
              </a:extLst>
            </p:cNvPr>
            <p:cNvSpPr txBox="1">
              <a:spLocks/>
            </p:cNvSpPr>
            <p:nvPr/>
          </p:nvSpPr>
          <p:spPr>
            <a:xfrm>
              <a:off x="649303" y="4341927"/>
              <a:ext cx="2446374" cy="654881"/>
            </a:xfrm>
            <a:prstGeom prst="rect">
              <a:avLst/>
            </a:prstGeom>
            <a:solidFill>
              <a:srgbClr val="FF388C"/>
            </a:solidFill>
            <a:ln w="3175">
              <a:solidFill>
                <a:srgbClr val="FF388C"/>
              </a:solidFill>
            </a:ln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3600" b="1" kern="1200" spc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Clr>
                  <a:schemeClr val="tx2"/>
                </a:buClr>
                <a:buSzPct val="70000"/>
                <a:buFont typeface="Arial" panose="020B0604020202020204" pitchFamily="34" charset="0"/>
                <a:buChar char="•"/>
                <a:defRPr lang="en-US" sz="3200" kern="1200" dirty="0" smtClean="0">
                  <a:ln w="3175">
                    <a:noFill/>
                    <a:prstDash val="solid"/>
                  </a:ln>
                  <a:solidFill>
                    <a:schemeClr val="accent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bg-BG" sz="2400" kern="1200" dirty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sz="1800" b="0" dirty="0">
                  <a:solidFill>
                    <a:schemeClr val="bg1"/>
                  </a:solidFill>
                </a:rPr>
                <a:t>Междинно положение</a:t>
              </a:r>
              <a:endParaRPr lang="bg-BG" sz="1800" b="0" dirty="0">
                <a:solidFill>
                  <a:schemeClr val="bg1"/>
                </a:solidFill>
                <a:ea typeface="Cambria" panose="02040503050406030204" pitchFamily="18" charset="0"/>
              </a:endParaRPr>
            </a:p>
          </p:txBody>
        </p: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C25780E7-A837-44EC-89C7-31F187E9BBB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940" y="4996808"/>
              <a:ext cx="3064738" cy="0"/>
            </a:xfrm>
            <a:prstGeom prst="line">
              <a:avLst/>
            </a:prstGeom>
            <a:noFill/>
            <a:ln w="3175">
              <a:solidFill>
                <a:srgbClr val="FF388C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6719D435-54E4-4F92-815B-FC286D2D7F27}"/>
              </a:ext>
            </a:extLst>
          </p:cNvPr>
          <p:cNvCxnSpPr>
            <a:cxnSpLocks/>
          </p:cNvCxnSpPr>
          <p:nvPr/>
        </p:nvCxnSpPr>
        <p:spPr>
          <a:xfrm>
            <a:off x="4892040" y="1600200"/>
            <a:ext cx="0" cy="899664"/>
          </a:xfrm>
          <a:prstGeom prst="line">
            <a:avLst/>
          </a:prstGeom>
          <a:ln w="12700">
            <a:solidFill>
              <a:srgbClr val="FF388C"/>
            </a:solidFill>
            <a:prstDash val="sysDash"/>
            <a:headEnd type="none" w="lg" len="lg"/>
            <a:tailEnd type="diamond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AE88858A-7706-4827-A58D-88F682C71A83}"/>
              </a:ext>
            </a:extLst>
          </p:cNvPr>
          <p:cNvCxnSpPr>
            <a:cxnSpLocks/>
          </p:cNvCxnSpPr>
          <p:nvPr/>
        </p:nvCxnSpPr>
        <p:spPr>
          <a:xfrm>
            <a:off x="4844977" y="1600200"/>
            <a:ext cx="0" cy="899664"/>
          </a:xfrm>
          <a:prstGeom prst="line">
            <a:avLst/>
          </a:prstGeom>
          <a:ln w="12700">
            <a:solidFill>
              <a:srgbClr val="FF388C"/>
            </a:solidFill>
            <a:prstDash val="sysDash"/>
            <a:headEnd type="none" w="lg" len="lg"/>
            <a:tailEnd type="none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419914"/>
      </p:ext>
    </p:extLst>
  </p:cSld>
  <p:clrMapOvr>
    <a:masterClrMapping/>
  </p:clrMapOvr>
  <p:transition>
    <p:push dir="u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1BA3AE7-E538-4BCC-9F7B-57CE06A774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Свързване на кожа и кости</a:t>
            </a:r>
          </a:p>
          <a:p>
            <a:pPr lvl="1"/>
            <a:r>
              <a:rPr lang="bg-BG" dirty="0"/>
              <a:t>Геометрията е набор от върхове спрямо началната точка на геометрията</a:t>
            </a:r>
          </a:p>
          <a:p>
            <a:pPr lvl="1"/>
            <a:r>
              <a:rPr lang="bg-BG" dirty="0"/>
              <a:t>Свързването с </a:t>
            </a:r>
            <a:r>
              <a:rPr lang="en-US" dirty="0">
                <a:solidFill>
                  <a:srgbClr val="FF388C"/>
                </a:solidFill>
              </a:rPr>
              <a:t>bind</a:t>
            </a:r>
            <a:r>
              <a:rPr lang="en-US" dirty="0"/>
              <a:t> </a:t>
            </a:r>
            <a:r>
              <a:rPr lang="bg-BG" dirty="0"/>
              <a:t>към скелет определя координатите на върховете спрямо костите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47A10FF-0CFF-4F95-9DB9-F092BFBEFD0F}"/>
              </a:ext>
            </a:extLst>
          </p:cNvPr>
          <p:cNvGrpSpPr/>
          <p:nvPr/>
        </p:nvGrpSpPr>
        <p:grpSpPr>
          <a:xfrm>
            <a:off x="2971408" y="3276600"/>
            <a:ext cx="1016023" cy="2798682"/>
            <a:chOff x="4566920" y="3754120"/>
            <a:chExt cx="1016023" cy="2798682"/>
          </a:xfrm>
          <a:effectLst>
            <a:outerShdw dir="5400000" algn="ctr" rotWithShape="0">
              <a:srgbClr val="000000"/>
            </a:outerShdw>
          </a:effectLst>
          <a:scene3d>
            <a:camera prst="orthographicFront"/>
            <a:lightRig rig="flat" dir="t"/>
          </a:scene3d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399F1EC7-6815-4A27-9230-5BA8CBDB5068}"/>
                </a:ext>
              </a:extLst>
            </p:cNvPr>
            <p:cNvCxnSpPr>
              <a:cxnSpLocks/>
            </p:cNvCxnSpPr>
            <p:nvPr/>
          </p:nvCxnSpPr>
          <p:spPr>
            <a:xfrm>
              <a:off x="4566920" y="3754120"/>
              <a:ext cx="815363" cy="1256902"/>
            </a:xfrm>
            <a:prstGeom prst="line">
              <a:avLst/>
            </a:prstGeom>
            <a:ln w="101600">
              <a:solidFill>
                <a:schemeClr val="tx2">
                  <a:lumMod val="40000"/>
                  <a:lumOff val="60000"/>
                </a:schemeClr>
              </a:solidFill>
              <a:headEnd type="oval" w="med" len="med"/>
              <a:tailEnd type="oval" w="med" len="med"/>
            </a:ln>
            <a:sp3d contourW="12700" prstMaterial="matte">
              <a:bevelT w="152400" h="50800" prst="softRound"/>
              <a:contourClr>
                <a:schemeClr val="accent1"/>
              </a:contourClr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31DB7555-7B20-4CC4-AB45-E559708FC1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92343" y="5008482"/>
              <a:ext cx="789940" cy="1198880"/>
            </a:xfrm>
            <a:prstGeom prst="line">
              <a:avLst/>
            </a:prstGeom>
            <a:ln w="76200">
              <a:solidFill>
                <a:schemeClr val="tx2">
                  <a:lumMod val="40000"/>
                  <a:lumOff val="60000"/>
                </a:schemeClr>
              </a:solidFill>
              <a:headEnd type="oval" w="med" len="med"/>
              <a:tailEnd type="oval" w="med" len="med"/>
            </a:ln>
            <a:sp3d contourW="12700" prstMaterial="matte">
              <a:bevelT w="152400" h="50800" prst="softRound"/>
              <a:contourClr>
                <a:schemeClr val="accent1"/>
              </a:contourClr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3FC2082A-E5AA-42A3-9D05-47C0CA7B315A}"/>
                </a:ext>
              </a:extLst>
            </p:cNvPr>
            <p:cNvCxnSpPr>
              <a:cxnSpLocks/>
            </p:cNvCxnSpPr>
            <p:nvPr/>
          </p:nvCxnSpPr>
          <p:spPr>
            <a:xfrm>
              <a:off x="4592343" y="6209902"/>
              <a:ext cx="546100" cy="335280"/>
            </a:xfrm>
            <a:prstGeom prst="line">
              <a:avLst/>
            </a:prstGeom>
            <a:ln w="57150">
              <a:solidFill>
                <a:schemeClr val="tx2">
                  <a:lumMod val="40000"/>
                  <a:lumOff val="60000"/>
                </a:schemeClr>
              </a:solidFill>
              <a:headEnd type="oval" w="med" len="med"/>
              <a:tailEnd type="oval" w="med" len="med"/>
            </a:ln>
            <a:sp3d contourW="12700" prstMaterial="matte">
              <a:bevelT w="152400" h="50800" prst="softRound"/>
              <a:contourClr>
                <a:schemeClr val="accent1"/>
              </a:contourClr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75E78C19-83EA-4D8B-8DFF-28A9CE46D5A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138443" y="6547722"/>
              <a:ext cx="444500" cy="5080"/>
            </a:xfrm>
            <a:prstGeom prst="line">
              <a:avLst/>
            </a:prstGeom>
            <a:ln w="38100">
              <a:solidFill>
                <a:schemeClr val="tx2">
                  <a:lumMod val="40000"/>
                  <a:lumOff val="60000"/>
                </a:schemeClr>
              </a:solidFill>
              <a:headEnd type="oval" w="med" len="med"/>
              <a:tailEnd type="oval" w="med" len="med"/>
            </a:ln>
            <a:sp3d contourW="12700" prstMaterial="matte">
              <a:bevelT w="152400" h="50800" prst="softRound"/>
              <a:contourClr>
                <a:schemeClr val="accent1"/>
              </a:contourClr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B95B970-6218-48E2-84B3-FA7B7521D704}"/>
              </a:ext>
            </a:extLst>
          </p:cNvPr>
          <p:cNvCxnSpPr/>
          <p:nvPr/>
        </p:nvCxnSpPr>
        <p:spPr>
          <a:xfrm flipV="1">
            <a:off x="5173559" y="2962512"/>
            <a:ext cx="1085850" cy="628650"/>
          </a:xfrm>
          <a:prstGeom prst="line">
            <a:avLst/>
          </a:prstGeom>
          <a:ln w="12700">
            <a:solidFill>
              <a:srgbClr val="FF388C"/>
            </a:solidFill>
            <a:prstDash val="sysDash"/>
            <a:headEnd type="oval" w="lg" len="lg"/>
            <a:tailEnd type="oval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7750E14-ED54-40DD-B9E1-BFE6486EE22B}"/>
              </a:ext>
            </a:extLst>
          </p:cNvPr>
          <p:cNvCxnSpPr/>
          <p:nvPr/>
        </p:nvCxnSpPr>
        <p:spPr>
          <a:xfrm flipV="1">
            <a:off x="6030809" y="3991212"/>
            <a:ext cx="685800" cy="400050"/>
          </a:xfrm>
          <a:prstGeom prst="line">
            <a:avLst/>
          </a:prstGeom>
          <a:ln w="12700">
            <a:solidFill>
              <a:srgbClr val="FF388C"/>
            </a:solidFill>
            <a:prstDash val="sysDash"/>
            <a:headEnd type="oval" w="lg" len="lg"/>
            <a:tailEnd type="oval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ABC7D90-B005-4C3F-9F79-4A209255297D}"/>
              </a:ext>
            </a:extLst>
          </p:cNvPr>
          <p:cNvCxnSpPr/>
          <p:nvPr/>
        </p:nvCxnSpPr>
        <p:spPr>
          <a:xfrm>
            <a:off x="6030810" y="4791312"/>
            <a:ext cx="470140" cy="281437"/>
          </a:xfrm>
          <a:prstGeom prst="line">
            <a:avLst/>
          </a:prstGeom>
          <a:ln w="12700">
            <a:solidFill>
              <a:srgbClr val="FF388C"/>
            </a:solidFill>
            <a:prstDash val="sysDash"/>
            <a:headEnd type="oval" w="lg" len="lg"/>
            <a:tailEnd type="oval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48D7A88-A280-4E10-889F-909E4B0E67CB}"/>
              </a:ext>
            </a:extLst>
          </p:cNvPr>
          <p:cNvCxnSpPr/>
          <p:nvPr/>
        </p:nvCxnSpPr>
        <p:spPr>
          <a:xfrm>
            <a:off x="5802209" y="5305662"/>
            <a:ext cx="342900" cy="228600"/>
          </a:xfrm>
          <a:prstGeom prst="line">
            <a:avLst/>
          </a:prstGeom>
          <a:ln w="12700">
            <a:solidFill>
              <a:srgbClr val="FF388C"/>
            </a:solidFill>
            <a:prstDash val="sysDash"/>
            <a:headEnd type="oval" w="lg" len="lg"/>
            <a:tailEnd type="oval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43BE1F4-4AA4-4521-BA45-9097F01D7492}"/>
              </a:ext>
            </a:extLst>
          </p:cNvPr>
          <p:cNvCxnSpPr/>
          <p:nvPr/>
        </p:nvCxnSpPr>
        <p:spPr>
          <a:xfrm flipH="1">
            <a:off x="6030809" y="5820012"/>
            <a:ext cx="171450" cy="285750"/>
          </a:xfrm>
          <a:prstGeom prst="line">
            <a:avLst/>
          </a:prstGeom>
          <a:ln w="12700">
            <a:solidFill>
              <a:srgbClr val="FF388C"/>
            </a:solidFill>
            <a:prstDash val="sysDash"/>
            <a:headEnd type="oval" w="lg" len="lg"/>
            <a:tailEnd type="oval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C8A0C1A-6DED-45C2-B9CA-9BCC9884024B}"/>
              </a:ext>
            </a:extLst>
          </p:cNvPr>
          <p:cNvCxnSpPr/>
          <p:nvPr/>
        </p:nvCxnSpPr>
        <p:spPr>
          <a:xfrm>
            <a:off x="6488009" y="5934312"/>
            <a:ext cx="0" cy="285750"/>
          </a:xfrm>
          <a:prstGeom prst="line">
            <a:avLst/>
          </a:prstGeom>
          <a:ln w="12700">
            <a:solidFill>
              <a:srgbClr val="FF388C"/>
            </a:solidFill>
            <a:prstDash val="sysDash"/>
            <a:headEnd type="oval" w="lg" len="lg"/>
            <a:tailEnd type="oval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408451B-576D-4EE3-8AB7-A2621487649F}"/>
              </a:ext>
            </a:extLst>
          </p:cNvPr>
          <p:cNvCxnSpPr/>
          <p:nvPr/>
        </p:nvCxnSpPr>
        <p:spPr>
          <a:xfrm>
            <a:off x="6773759" y="5982890"/>
            <a:ext cx="0" cy="188595"/>
          </a:xfrm>
          <a:prstGeom prst="line">
            <a:avLst/>
          </a:prstGeom>
          <a:ln w="12700">
            <a:solidFill>
              <a:srgbClr val="FF388C"/>
            </a:solidFill>
            <a:prstDash val="sysDash"/>
            <a:headEnd type="oval" w="lg" len="lg"/>
            <a:tailEnd type="oval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781F202-41B8-45B2-A9C1-E3D4FA79E4F3}"/>
              </a:ext>
            </a:extLst>
          </p:cNvPr>
          <p:cNvCxnSpPr/>
          <p:nvPr/>
        </p:nvCxnSpPr>
        <p:spPr>
          <a:xfrm flipV="1">
            <a:off x="6145109" y="4505562"/>
            <a:ext cx="742950" cy="57150"/>
          </a:xfrm>
          <a:prstGeom prst="line">
            <a:avLst/>
          </a:prstGeom>
          <a:ln w="12700">
            <a:solidFill>
              <a:srgbClr val="FF388C"/>
            </a:solidFill>
            <a:prstDash val="sysDash"/>
            <a:headEnd type="oval" w="lg" len="lg"/>
            <a:tailEnd type="oval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A3FCCED-8E62-49AD-A304-DF323B9C646D}"/>
              </a:ext>
            </a:extLst>
          </p:cNvPr>
          <p:cNvCxnSpPr/>
          <p:nvPr/>
        </p:nvCxnSpPr>
        <p:spPr>
          <a:xfrm flipV="1">
            <a:off x="5459309" y="5705712"/>
            <a:ext cx="628650" cy="57150"/>
          </a:xfrm>
          <a:prstGeom prst="line">
            <a:avLst/>
          </a:prstGeom>
          <a:ln w="12700">
            <a:solidFill>
              <a:srgbClr val="FF388C"/>
            </a:solidFill>
            <a:prstDash val="sysDash"/>
            <a:headEnd type="oval" w="lg" len="lg"/>
            <a:tailEnd type="oval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>
            <a:extLst>
              <a:ext uri="{FF2B5EF4-FFF2-40B4-BE49-F238E27FC236}">
                <a16:creationId xmlns:a16="http://schemas.microsoft.com/office/drawing/2014/main" id="{6E031DA3-D57F-43B4-86C8-E80C9B660BFA}"/>
              </a:ext>
            </a:extLst>
          </p:cNvPr>
          <p:cNvGrpSpPr/>
          <p:nvPr/>
        </p:nvGrpSpPr>
        <p:grpSpPr>
          <a:xfrm>
            <a:off x="5752656" y="3276600"/>
            <a:ext cx="1016023" cy="2798682"/>
            <a:chOff x="4566920" y="3754120"/>
            <a:chExt cx="1016023" cy="2798682"/>
          </a:xfrm>
          <a:effectLst>
            <a:outerShdw dir="5400000" algn="ctr" rotWithShape="0">
              <a:srgbClr val="000000"/>
            </a:outerShdw>
          </a:effectLst>
          <a:scene3d>
            <a:camera prst="orthographicFront"/>
            <a:lightRig rig="flat" dir="t"/>
          </a:scene3d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1B09C21-CC1F-42BC-8FC2-33EAB402EE2C}"/>
                </a:ext>
              </a:extLst>
            </p:cNvPr>
            <p:cNvCxnSpPr>
              <a:cxnSpLocks/>
            </p:cNvCxnSpPr>
            <p:nvPr/>
          </p:nvCxnSpPr>
          <p:spPr>
            <a:xfrm>
              <a:off x="4566920" y="3754120"/>
              <a:ext cx="815363" cy="1256902"/>
            </a:xfrm>
            <a:prstGeom prst="line">
              <a:avLst/>
            </a:prstGeom>
            <a:ln w="101600">
              <a:solidFill>
                <a:schemeClr val="tx2">
                  <a:lumMod val="40000"/>
                  <a:lumOff val="60000"/>
                </a:schemeClr>
              </a:solidFill>
              <a:headEnd type="oval" w="med" len="med"/>
              <a:tailEnd type="oval" w="med" len="med"/>
            </a:ln>
            <a:sp3d contourW="12700" prstMaterial="matte">
              <a:bevelT w="152400" h="50800" prst="softRound"/>
              <a:contourClr>
                <a:schemeClr val="accent1"/>
              </a:contourClr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4EBCF05-8148-463C-92C7-4E82078684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92343" y="5008482"/>
              <a:ext cx="789940" cy="1198880"/>
            </a:xfrm>
            <a:prstGeom prst="line">
              <a:avLst/>
            </a:prstGeom>
            <a:ln w="76200">
              <a:solidFill>
                <a:schemeClr val="tx2">
                  <a:lumMod val="40000"/>
                  <a:lumOff val="60000"/>
                </a:schemeClr>
              </a:solidFill>
              <a:headEnd type="oval" w="med" len="med"/>
              <a:tailEnd type="oval" w="med" len="med"/>
            </a:ln>
            <a:sp3d contourW="12700" prstMaterial="matte">
              <a:bevelT w="152400" h="50800" prst="softRound"/>
              <a:contourClr>
                <a:schemeClr val="accent1"/>
              </a:contourClr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D868206-F081-4B9E-A077-66A10AEF9BCC}"/>
                </a:ext>
              </a:extLst>
            </p:cNvPr>
            <p:cNvCxnSpPr>
              <a:cxnSpLocks/>
            </p:cNvCxnSpPr>
            <p:nvPr/>
          </p:nvCxnSpPr>
          <p:spPr>
            <a:xfrm>
              <a:off x="4592343" y="6209902"/>
              <a:ext cx="546100" cy="335280"/>
            </a:xfrm>
            <a:prstGeom prst="line">
              <a:avLst/>
            </a:prstGeom>
            <a:ln w="57150">
              <a:solidFill>
                <a:schemeClr val="tx2">
                  <a:lumMod val="40000"/>
                  <a:lumOff val="60000"/>
                </a:schemeClr>
              </a:solidFill>
              <a:headEnd type="oval" w="med" len="med"/>
              <a:tailEnd type="oval" w="med" len="med"/>
            </a:ln>
            <a:sp3d contourW="12700" prstMaterial="matte">
              <a:bevelT w="152400" h="50800" prst="softRound"/>
              <a:contourClr>
                <a:schemeClr val="accent1"/>
              </a:contourClr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C6FAFD1-E970-4AAB-B86E-316389D8087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138443" y="6547722"/>
              <a:ext cx="444500" cy="5080"/>
            </a:xfrm>
            <a:prstGeom prst="line">
              <a:avLst/>
            </a:prstGeom>
            <a:ln w="38100">
              <a:solidFill>
                <a:schemeClr val="tx2">
                  <a:lumMod val="40000"/>
                  <a:lumOff val="60000"/>
                </a:schemeClr>
              </a:solidFill>
              <a:headEnd type="oval" w="med" len="med"/>
              <a:tailEnd type="oval" w="med" len="med"/>
            </a:ln>
            <a:sp3d contourW="12700" prstMaterial="matte">
              <a:bevelT w="152400" h="50800" prst="softRound"/>
              <a:contourClr>
                <a:schemeClr val="accent1"/>
              </a:contourClr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E2451644-E8EE-4B4C-BABD-1BB5077F58AA}"/>
              </a:ext>
            </a:extLst>
          </p:cNvPr>
          <p:cNvGrpSpPr/>
          <p:nvPr/>
        </p:nvGrpSpPr>
        <p:grpSpPr>
          <a:xfrm>
            <a:off x="1073781" y="4078167"/>
            <a:ext cx="2116701" cy="698474"/>
            <a:chOff x="1481307" y="4992972"/>
            <a:chExt cx="2116701" cy="1234131"/>
          </a:xfrm>
        </p:grpSpPr>
        <p:sp>
          <p:nvSpPr>
            <p:cNvPr id="40" name="Text Placeholder 2">
              <a:extLst>
                <a:ext uri="{FF2B5EF4-FFF2-40B4-BE49-F238E27FC236}">
                  <a16:creationId xmlns:a16="http://schemas.microsoft.com/office/drawing/2014/main" id="{BA292F21-841F-451B-9D93-60DDB4799FBA}"/>
                </a:ext>
              </a:extLst>
            </p:cNvPr>
            <p:cNvSpPr txBox="1">
              <a:spLocks/>
            </p:cNvSpPr>
            <p:nvPr/>
          </p:nvSpPr>
          <p:spPr>
            <a:xfrm>
              <a:off x="1481307" y="4992972"/>
              <a:ext cx="1280429" cy="1234131"/>
            </a:xfrm>
            <a:prstGeom prst="rect">
              <a:avLst/>
            </a:prstGeom>
            <a:solidFill>
              <a:srgbClr val="FF388C"/>
            </a:solidFill>
            <a:ln w="3175">
              <a:solidFill>
                <a:srgbClr val="FF388C"/>
              </a:solidFill>
            </a:ln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3600" b="1" kern="1200" spc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Clr>
                  <a:schemeClr val="tx2"/>
                </a:buClr>
                <a:buSzPct val="70000"/>
                <a:buFont typeface="Arial" panose="020B0604020202020204" pitchFamily="34" charset="0"/>
                <a:buChar char="•"/>
                <a:defRPr lang="en-US" sz="3200" kern="1200" dirty="0" smtClean="0">
                  <a:ln w="3175">
                    <a:noFill/>
                    <a:prstDash val="solid"/>
                  </a:ln>
                  <a:solidFill>
                    <a:schemeClr val="accent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bg-BG" sz="2400" kern="1200" dirty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ru-RU" sz="1800" b="0" dirty="0">
                  <a:solidFill>
                    <a:schemeClr val="bg1"/>
                  </a:solidFill>
                </a:rPr>
                <a:t>Свободна</a:t>
              </a:r>
            </a:p>
            <a:p>
              <a:pPr algn="r"/>
              <a:r>
                <a:rPr lang="ru-RU" sz="1800" b="0" dirty="0">
                  <a:solidFill>
                    <a:schemeClr val="bg1"/>
                  </a:solidFill>
                </a:rPr>
                <a:t>геометрия</a:t>
              </a:r>
            </a:p>
          </p:txBody>
        </p: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AEB4F1AF-0D41-450C-A437-53F9CD7416A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81307" y="6224861"/>
              <a:ext cx="2116701" cy="0"/>
            </a:xfrm>
            <a:prstGeom prst="line">
              <a:avLst/>
            </a:prstGeom>
            <a:noFill/>
            <a:ln w="3175">
              <a:solidFill>
                <a:srgbClr val="FF388C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B74349EA-477B-458D-9E59-A934BCCB02B0}"/>
              </a:ext>
            </a:extLst>
          </p:cNvPr>
          <p:cNvGrpSpPr/>
          <p:nvPr/>
        </p:nvGrpSpPr>
        <p:grpSpPr>
          <a:xfrm>
            <a:off x="13802821" y="4299614"/>
            <a:ext cx="2371309" cy="1335908"/>
            <a:chOff x="656774" y="3740432"/>
            <a:chExt cx="2371309" cy="2360411"/>
          </a:xfrm>
        </p:grpSpPr>
        <p:sp>
          <p:nvSpPr>
            <p:cNvPr id="43" name="Text Placeholder 2">
              <a:extLst>
                <a:ext uri="{FF2B5EF4-FFF2-40B4-BE49-F238E27FC236}">
                  <a16:creationId xmlns:a16="http://schemas.microsoft.com/office/drawing/2014/main" id="{C2CB50BC-895F-4B92-99E2-EC8F05165B5E}"/>
                </a:ext>
              </a:extLst>
            </p:cNvPr>
            <p:cNvSpPr txBox="1">
              <a:spLocks/>
            </p:cNvSpPr>
            <p:nvPr/>
          </p:nvSpPr>
          <p:spPr>
            <a:xfrm>
              <a:off x="656775" y="4990730"/>
              <a:ext cx="2371308" cy="1110109"/>
            </a:xfrm>
            <a:prstGeom prst="rect">
              <a:avLst/>
            </a:prstGeom>
            <a:solidFill>
              <a:srgbClr val="FF388C"/>
            </a:solidFill>
            <a:ln w="3175">
              <a:solidFill>
                <a:srgbClr val="FF388C"/>
              </a:solidFill>
            </a:ln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3600" b="1" kern="1200" spc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Clr>
                  <a:schemeClr val="tx2"/>
                </a:buClr>
                <a:buSzPct val="70000"/>
                <a:buFont typeface="Arial" panose="020B0604020202020204" pitchFamily="34" charset="0"/>
                <a:buChar char="•"/>
                <a:defRPr lang="en-US" sz="3200" kern="1200" dirty="0" smtClean="0">
                  <a:ln w="3175">
                    <a:noFill/>
                    <a:prstDash val="solid"/>
                  </a:ln>
                  <a:solidFill>
                    <a:schemeClr val="accent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bg-BG" sz="2400" kern="1200" dirty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ru-RU" sz="1800" b="0" dirty="0">
                  <a:solidFill>
                    <a:schemeClr val="bg1"/>
                  </a:solidFill>
                </a:rPr>
                <a:t>Контролните точки са невидими обекти</a:t>
              </a:r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067615BB-50C1-41A5-B02A-D349B00206E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56774" y="3740432"/>
              <a:ext cx="2" cy="2360411"/>
            </a:xfrm>
            <a:prstGeom prst="line">
              <a:avLst/>
            </a:prstGeom>
            <a:noFill/>
            <a:ln w="3175">
              <a:solidFill>
                <a:srgbClr val="FF388C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E7CC773B-76FD-4A41-A968-2691EA532DA1}"/>
              </a:ext>
            </a:extLst>
          </p:cNvPr>
          <p:cNvGrpSpPr/>
          <p:nvPr/>
        </p:nvGrpSpPr>
        <p:grpSpPr>
          <a:xfrm>
            <a:off x="2400300" y="2968544"/>
            <a:ext cx="1714500" cy="3257550"/>
            <a:chOff x="1118485" y="2968544"/>
            <a:chExt cx="1714500" cy="3257550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8D7F9DC4-8EAC-4A1D-A432-3DB053ED1530}"/>
                </a:ext>
              </a:extLst>
            </p:cNvPr>
            <p:cNvGrpSpPr/>
            <p:nvPr/>
          </p:nvGrpSpPr>
          <p:grpSpPr>
            <a:xfrm>
              <a:off x="1975735" y="2968544"/>
              <a:ext cx="857250" cy="3257550"/>
              <a:chOff x="1975735" y="2968544"/>
              <a:chExt cx="857250" cy="3257550"/>
            </a:xfrm>
          </p:grpSpPr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586AD93C-E3BE-4721-8BE0-945A203C996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204335" y="2968544"/>
                <a:ext cx="0" cy="15794"/>
              </a:xfrm>
              <a:prstGeom prst="line">
                <a:avLst/>
              </a:prstGeom>
              <a:ln w="12700">
                <a:solidFill>
                  <a:srgbClr val="FF388C"/>
                </a:solidFill>
                <a:prstDash val="sysDash"/>
                <a:headEnd type="none" w="lg" len="lg"/>
                <a:tailEnd type="oval" w="lg" len="lg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3832983E-F5D2-492F-9C1F-796EE717D93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61535" y="3997244"/>
                <a:ext cx="0" cy="0"/>
              </a:xfrm>
              <a:prstGeom prst="line">
                <a:avLst/>
              </a:prstGeom>
              <a:ln w="12700">
                <a:solidFill>
                  <a:srgbClr val="FF388C"/>
                </a:solidFill>
                <a:prstDash val="sysDash"/>
                <a:headEnd type="none" w="lg" len="lg"/>
                <a:tailEnd type="oval" w="lg" len="lg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9D19F8B7-D962-43CD-B8E1-7410CBBF7EC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445876" y="5072749"/>
                <a:ext cx="24872" cy="6032"/>
              </a:xfrm>
              <a:prstGeom prst="line">
                <a:avLst/>
              </a:prstGeom>
              <a:ln w="12700">
                <a:solidFill>
                  <a:srgbClr val="FF388C"/>
                </a:solidFill>
                <a:prstDash val="sysDash"/>
                <a:headEnd type="none" w="lg" len="lg"/>
                <a:tailEnd type="oval" w="lg" len="lg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1EED07E2-D40A-4087-B033-0E9348EBA5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90035" y="5540294"/>
                <a:ext cx="0" cy="0"/>
              </a:xfrm>
              <a:prstGeom prst="line">
                <a:avLst/>
              </a:prstGeom>
              <a:ln w="12700">
                <a:solidFill>
                  <a:srgbClr val="FF388C"/>
                </a:solidFill>
                <a:prstDash val="sysDash"/>
                <a:headEnd type="none" w="lg" len="lg"/>
                <a:tailEnd type="oval" w="lg" len="lg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497D6DD2-F04F-4978-BD88-8CF5B412F4C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975735" y="6105762"/>
                <a:ext cx="11040" cy="6032"/>
              </a:xfrm>
              <a:prstGeom prst="line">
                <a:avLst/>
              </a:prstGeom>
              <a:ln w="12700">
                <a:solidFill>
                  <a:srgbClr val="FF388C"/>
                </a:solidFill>
                <a:prstDash val="sysDash"/>
                <a:headEnd type="none" w="lg" len="lg"/>
                <a:tailEnd type="oval" w="lg" len="lg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8322B980-BCDB-496D-9B8A-28F0957704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32935" y="6220062"/>
                <a:ext cx="0" cy="6032"/>
              </a:xfrm>
              <a:prstGeom prst="line">
                <a:avLst/>
              </a:prstGeom>
              <a:ln w="12700">
                <a:solidFill>
                  <a:srgbClr val="FF388C"/>
                </a:solidFill>
                <a:prstDash val="sysDash"/>
                <a:headEnd type="none" w="lg" len="lg"/>
                <a:tailEnd type="oval" w="lg" len="lg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C7DACF5C-71C9-4C8E-8796-EA66D5E569A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18685" y="6171485"/>
                <a:ext cx="0" cy="6032"/>
              </a:xfrm>
              <a:prstGeom prst="line">
                <a:avLst/>
              </a:prstGeom>
              <a:ln w="12700">
                <a:solidFill>
                  <a:srgbClr val="FF388C"/>
                </a:solidFill>
                <a:prstDash val="sysDash"/>
                <a:headEnd type="none" w="lg" len="lg"/>
                <a:tailEnd type="oval" w="lg" len="lg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433AF2EA-AA14-4A7D-947F-670D43FD31E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25268" y="4511594"/>
                <a:ext cx="7717" cy="2157"/>
              </a:xfrm>
              <a:prstGeom prst="line">
                <a:avLst/>
              </a:prstGeom>
              <a:ln w="12700">
                <a:solidFill>
                  <a:srgbClr val="FF388C"/>
                </a:solidFill>
                <a:prstDash val="sysDash"/>
                <a:headEnd type="none" w="lg" len="lg"/>
                <a:tailEnd type="oval" w="lg" len="lg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C5D60261-6152-496A-9DCD-F39F245BC9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32885" y="5711744"/>
                <a:ext cx="0" cy="0"/>
              </a:xfrm>
              <a:prstGeom prst="line">
                <a:avLst/>
              </a:prstGeom>
              <a:ln w="12700">
                <a:solidFill>
                  <a:srgbClr val="FF388C"/>
                </a:solidFill>
                <a:prstDash val="sysDash"/>
                <a:headEnd type="none" w="lg" len="lg"/>
                <a:tailEnd type="oval" w="lg" len="lg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2A0BBC8D-C450-4416-B66D-D83BA9F80E93}"/>
                </a:ext>
              </a:extLst>
            </p:cNvPr>
            <p:cNvGrpSpPr/>
            <p:nvPr/>
          </p:nvGrpSpPr>
          <p:grpSpPr>
            <a:xfrm>
              <a:off x="1118485" y="3591162"/>
              <a:ext cx="1600200" cy="2397760"/>
              <a:chOff x="1118485" y="3591162"/>
              <a:chExt cx="1600200" cy="2397760"/>
            </a:xfrm>
          </p:grpSpPr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7D44FC61-89A2-4243-8E0A-983D5127654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18485" y="3591162"/>
                <a:ext cx="0" cy="6032"/>
              </a:xfrm>
              <a:prstGeom prst="line">
                <a:avLst/>
              </a:prstGeom>
              <a:ln w="12700">
                <a:solidFill>
                  <a:srgbClr val="FF388C"/>
                </a:solidFill>
                <a:prstDash val="sysDash"/>
                <a:headEnd type="oval" w="lg" len="lg"/>
                <a:tailEnd type="none" w="lg" len="lg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9CF50470-83DC-44AF-A04A-28E7098F404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75735" y="4391262"/>
                <a:ext cx="0" cy="6032"/>
              </a:xfrm>
              <a:prstGeom prst="line">
                <a:avLst/>
              </a:prstGeom>
              <a:ln w="12700">
                <a:solidFill>
                  <a:srgbClr val="FF388C"/>
                </a:solidFill>
                <a:prstDash val="sysDash"/>
                <a:headEnd type="oval" w="lg" len="lg"/>
                <a:tailEnd type="none" w="lg" len="lg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6BB0C0D3-EA71-4CCD-B133-07FD60B4DDE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75736" y="4797344"/>
                <a:ext cx="0" cy="4313"/>
              </a:xfrm>
              <a:prstGeom prst="line">
                <a:avLst/>
              </a:prstGeom>
              <a:ln w="12700">
                <a:solidFill>
                  <a:srgbClr val="FF388C"/>
                </a:solidFill>
                <a:prstDash val="sysDash"/>
                <a:headEnd type="oval" w="lg" len="lg"/>
                <a:tailEnd type="none" w="lg" len="lg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609A261C-6FDE-4C34-BAF2-291DCBE91E0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47135" y="5311694"/>
                <a:ext cx="0" cy="4313"/>
              </a:xfrm>
              <a:prstGeom prst="line">
                <a:avLst/>
              </a:prstGeom>
              <a:ln w="12700">
                <a:solidFill>
                  <a:srgbClr val="FF388C"/>
                </a:solidFill>
                <a:prstDash val="sysDash"/>
                <a:headEnd type="oval" w="lg" len="lg"/>
                <a:tailEnd type="none" w="lg" len="lg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9C48E891-203C-47F9-9320-B1B826A44AD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43375" y="5826044"/>
                <a:ext cx="3810" cy="0"/>
              </a:xfrm>
              <a:prstGeom prst="line">
                <a:avLst/>
              </a:prstGeom>
              <a:ln w="12700">
                <a:solidFill>
                  <a:srgbClr val="FF388C"/>
                </a:solidFill>
                <a:prstDash val="sysDash"/>
                <a:headEnd type="oval" w="lg" len="lg"/>
                <a:tailEnd type="none" w="lg" len="lg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C5702EED-2BD8-4808-AE40-7253F699B0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32935" y="5940344"/>
                <a:ext cx="0" cy="22543"/>
              </a:xfrm>
              <a:prstGeom prst="line">
                <a:avLst/>
              </a:prstGeom>
              <a:ln w="12700">
                <a:solidFill>
                  <a:srgbClr val="FF388C"/>
                </a:solidFill>
                <a:prstDash val="sysDash"/>
                <a:headEnd type="oval" w="lg" len="lg"/>
                <a:tailEnd type="none" w="lg" len="lg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91944971-B4CE-4A04-AD64-F40231CD6C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18685" y="5988922"/>
                <a:ext cx="0" cy="0"/>
              </a:xfrm>
              <a:prstGeom prst="line">
                <a:avLst/>
              </a:prstGeom>
              <a:ln w="12700">
                <a:solidFill>
                  <a:srgbClr val="FF388C"/>
                </a:solidFill>
                <a:prstDash val="sysDash"/>
                <a:headEnd type="oval" w="lg" len="lg"/>
                <a:tailEnd type="none" w="lg" len="lg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7654B185-DD70-4123-9CC9-80716C851B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90035" y="4568744"/>
                <a:ext cx="0" cy="0"/>
              </a:xfrm>
              <a:prstGeom prst="line">
                <a:avLst/>
              </a:prstGeom>
              <a:ln w="12700">
                <a:solidFill>
                  <a:srgbClr val="FF388C"/>
                </a:solidFill>
                <a:prstDash val="sysDash"/>
                <a:headEnd type="oval" w="lg" len="lg"/>
                <a:tailEnd type="none" w="lg" len="lg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0EC4AC0D-6402-4FC2-BA9E-204575A728E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04235" y="5768894"/>
                <a:ext cx="0" cy="0"/>
              </a:xfrm>
              <a:prstGeom prst="line">
                <a:avLst/>
              </a:prstGeom>
              <a:ln w="12700">
                <a:solidFill>
                  <a:srgbClr val="FF388C"/>
                </a:solidFill>
                <a:prstDash val="sysDash"/>
                <a:headEnd type="oval" w="lg" len="lg"/>
                <a:tailEnd type="none" w="lg" len="lg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3933F7CC-84CD-445B-9F00-709E73DC2900}"/>
              </a:ext>
            </a:extLst>
          </p:cNvPr>
          <p:cNvGrpSpPr/>
          <p:nvPr/>
        </p:nvGrpSpPr>
        <p:grpSpPr>
          <a:xfrm>
            <a:off x="6768679" y="3991212"/>
            <a:ext cx="1845558" cy="698474"/>
            <a:chOff x="1453300" y="4990730"/>
            <a:chExt cx="1845558" cy="1234131"/>
          </a:xfrm>
        </p:grpSpPr>
        <p:sp>
          <p:nvSpPr>
            <p:cNvPr id="102" name="Text Placeholder 2">
              <a:extLst>
                <a:ext uri="{FF2B5EF4-FFF2-40B4-BE49-F238E27FC236}">
                  <a16:creationId xmlns:a16="http://schemas.microsoft.com/office/drawing/2014/main" id="{48BF655F-AD41-4911-8D06-C0BE96C66A85}"/>
                </a:ext>
              </a:extLst>
            </p:cNvPr>
            <p:cNvSpPr txBox="1">
              <a:spLocks/>
            </p:cNvSpPr>
            <p:nvPr/>
          </p:nvSpPr>
          <p:spPr>
            <a:xfrm>
              <a:off x="2018428" y="4990730"/>
              <a:ext cx="1280429" cy="1234131"/>
            </a:xfrm>
            <a:prstGeom prst="rect">
              <a:avLst/>
            </a:prstGeom>
            <a:solidFill>
              <a:srgbClr val="FF388C"/>
            </a:solidFill>
            <a:ln w="3175">
              <a:solidFill>
                <a:srgbClr val="FF388C"/>
              </a:solidFill>
            </a:ln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3600" b="1" kern="1200" spc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Clr>
                  <a:schemeClr val="tx2"/>
                </a:buClr>
                <a:buSzPct val="70000"/>
                <a:buFont typeface="Arial" panose="020B0604020202020204" pitchFamily="34" charset="0"/>
                <a:buChar char="•"/>
                <a:defRPr lang="en-US" sz="3200" kern="1200" dirty="0" smtClean="0">
                  <a:ln w="3175">
                    <a:noFill/>
                    <a:prstDash val="solid"/>
                  </a:ln>
                  <a:solidFill>
                    <a:schemeClr val="accent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bg-BG" sz="2400" kern="1200" dirty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ru-RU" sz="1800" b="0" dirty="0">
                  <a:solidFill>
                    <a:schemeClr val="bg1"/>
                  </a:solidFill>
                </a:rPr>
                <a:t>Свързана</a:t>
              </a:r>
            </a:p>
            <a:p>
              <a:pPr algn="r"/>
              <a:r>
                <a:rPr lang="ru-RU" sz="1800" b="0" dirty="0">
                  <a:solidFill>
                    <a:schemeClr val="bg1"/>
                  </a:solidFill>
                </a:rPr>
                <a:t>геометрия</a:t>
              </a:r>
            </a:p>
          </p:txBody>
        </p: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50B082FC-A683-4C9A-AE3C-A77C7827A2F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53300" y="4990730"/>
              <a:ext cx="1845558" cy="0"/>
            </a:xfrm>
            <a:prstGeom prst="line">
              <a:avLst/>
            </a:prstGeom>
            <a:noFill/>
            <a:ln w="3175">
              <a:solidFill>
                <a:srgbClr val="FF388C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451807057"/>
      </p:ext>
    </p:extLst>
  </p:cSld>
  <p:clrMapOvr>
    <a:masterClrMapping/>
  </p:clrMapOvr>
  <p:transition>
    <p:push dir="u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694BF-F102-4294-903D-F75DFDD3F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Експеримент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6A00F0-FFCF-4D0C-8BC6-C33D7658889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Първи опит с кожа</a:t>
            </a:r>
          </a:p>
          <a:p>
            <a:pPr lvl="1"/>
            <a:r>
              <a:rPr lang="bg-BG" dirty="0"/>
              <a:t>Дълъг правоъгълен обект</a:t>
            </a:r>
          </a:p>
          <a:p>
            <a:pPr lvl="1"/>
            <a:r>
              <a:rPr lang="bg-BG" dirty="0"/>
              <a:t>Скелет от две еднакви кости</a:t>
            </a:r>
          </a:p>
          <a:p>
            <a:r>
              <a:rPr lang="bg-BG" dirty="0"/>
              <a:t>Огъване на кожата</a:t>
            </a:r>
          </a:p>
          <a:p>
            <a:pPr lvl="1"/>
            <a:r>
              <a:rPr lang="bg-BG" dirty="0"/>
              <a:t>При свързване само с една кост</a:t>
            </a:r>
          </a:p>
          <a:p>
            <a:pPr lvl="1"/>
            <a:r>
              <a:rPr lang="bg-BG" dirty="0"/>
              <a:t>При свързване с две кости с различни тегла</a:t>
            </a:r>
          </a:p>
        </p:txBody>
      </p:sp>
    </p:spTree>
    <p:extLst>
      <p:ext uri="{BB962C8B-B14F-4D97-AF65-F5344CB8AC3E}">
        <p14:creationId xmlns:p14="http://schemas.microsoft.com/office/powerpoint/2010/main" val="350346786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8F707EF-2AA4-4038-83D3-ADA82111E88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Скелет</a:t>
            </a:r>
          </a:p>
          <a:p>
            <a:pPr lvl="1"/>
            <a:r>
              <a:rPr lang="bg-BG" dirty="0"/>
              <a:t>Две вертикални кости, всяка с дължина </a:t>
            </a:r>
            <a:r>
              <a:rPr lang="bg-BG" dirty="0">
                <a:latin typeface="Cambria" panose="02040503050406030204" pitchFamily="18" charset="0"/>
                <a:ea typeface="Cambria" panose="02040503050406030204" pitchFamily="18" charset="0"/>
              </a:rPr>
              <a:t>30</a:t>
            </a:r>
          </a:p>
          <a:p>
            <a:pPr lvl="1"/>
            <a:r>
              <a:rPr lang="bg-BG" dirty="0"/>
              <a:t>Сложени в масива </a:t>
            </a:r>
            <a:r>
              <a:rPr lang="en-US" dirty="0">
                <a:solidFill>
                  <a:srgbClr val="FF388C"/>
                </a:solidFill>
              </a:rPr>
              <a:t>bones</a:t>
            </a:r>
            <a:r>
              <a:rPr lang="bg-BG" dirty="0"/>
              <a:t>, а той – в </a:t>
            </a:r>
            <a:r>
              <a:rPr lang="en-US" dirty="0">
                <a:solidFill>
                  <a:srgbClr val="FF388C"/>
                </a:solidFill>
              </a:rPr>
              <a:t>skeleton</a:t>
            </a:r>
          </a:p>
          <a:p>
            <a:r>
              <a:rPr lang="bg-BG" dirty="0"/>
              <a:t>Геометрия</a:t>
            </a:r>
          </a:p>
          <a:p>
            <a:pPr lvl="1"/>
            <a:r>
              <a:rPr lang="bg-BG" dirty="0"/>
              <a:t>Правоъгълен паралелепипед с височина </a:t>
            </a:r>
            <a:r>
              <a:rPr lang="bg-BG" dirty="0">
                <a:latin typeface="Cambria" panose="02040503050406030204" pitchFamily="18" charset="0"/>
                <a:ea typeface="Cambria" panose="02040503050406030204" pitchFamily="18" charset="0"/>
              </a:rPr>
              <a:t>60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6AABD75-C1C5-49BA-AB03-3FA5BB72421B}"/>
              </a:ext>
            </a:extLst>
          </p:cNvPr>
          <p:cNvGrpSpPr/>
          <p:nvPr/>
        </p:nvGrpSpPr>
        <p:grpSpPr>
          <a:xfrm rot="16200000">
            <a:off x="3658237" y="4878512"/>
            <a:ext cx="1828798" cy="1271"/>
            <a:chOff x="4271020" y="3267311"/>
            <a:chExt cx="1828798" cy="1271"/>
          </a:xfrm>
          <a:effectLst>
            <a:outerShdw dir="5400000" algn="ctr" rotWithShape="0">
              <a:srgbClr val="000000"/>
            </a:outerShdw>
          </a:effectLst>
          <a:scene3d>
            <a:camera prst="orthographicFront"/>
            <a:lightRig rig="flat" dir="t"/>
          </a:scene3d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202C7E3F-2D46-4CF6-8474-C9FC98111058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4665361" y="2872970"/>
              <a:ext cx="1" cy="788683"/>
            </a:xfrm>
            <a:prstGeom prst="line">
              <a:avLst/>
            </a:prstGeom>
            <a:ln w="76200">
              <a:solidFill>
                <a:schemeClr val="tx2">
                  <a:lumMod val="40000"/>
                  <a:lumOff val="60000"/>
                </a:schemeClr>
              </a:solidFill>
              <a:headEnd type="oval" w="med" len="med"/>
              <a:tailEnd type="none" w="med" len="med"/>
            </a:ln>
            <a:sp3d contourW="12700" prstMaterial="matte">
              <a:bevelT w="152400" h="50800" prst="softRound"/>
              <a:contourClr>
                <a:schemeClr val="accent1"/>
              </a:contourClr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7B06EC1D-9972-43AA-8DA4-3A6AB276E2DE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655833" y="2824598"/>
              <a:ext cx="1271" cy="886698"/>
            </a:xfrm>
            <a:prstGeom prst="line">
              <a:avLst/>
            </a:prstGeom>
            <a:ln w="76200">
              <a:solidFill>
                <a:schemeClr val="tx2">
                  <a:lumMod val="40000"/>
                  <a:lumOff val="60000"/>
                </a:schemeClr>
              </a:solidFill>
              <a:headEnd type="none" w="med" len="med"/>
              <a:tailEnd type="oval" w="med" len="med"/>
            </a:ln>
            <a:sp3d contourW="12700" prstMaterial="matte">
              <a:bevelT w="152400" h="50800" prst="softRound"/>
              <a:contourClr>
                <a:schemeClr val="accent1"/>
              </a:contourClr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6515CFF-5A58-4D23-AD24-22FF1045F7FD}"/>
              </a:ext>
            </a:extLst>
          </p:cNvPr>
          <p:cNvGrpSpPr/>
          <p:nvPr/>
        </p:nvGrpSpPr>
        <p:grpSpPr>
          <a:xfrm>
            <a:off x="4602018" y="5464131"/>
            <a:ext cx="1806919" cy="344923"/>
            <a:chOff x="100722" y="3850355"/>
            <a:chExt cx="1806919" cy="609444"/>
          </a:xfrm>
        </p:grpSpPr>
        <p:sp>
          <p:nvSpPr>
            <p:cNvPr id="19" name="Text Placeholder 2">
              <a:extLst>
                <a:ext uri="{FF2B5EF4-FFF2-40B4-BE49-F238E27FC236}">
                  <a16:creationId xmlns:a16="http://schemas.microsoft.com/office/drawing/2014/main" id="{147B4151-A4B4-4B0F-B2C6-662DF46CA6D5}"/>
                </a:ext>
              </a:extLst>
            </p:cNvPr>
            <p:cNvSpPr txBox="1">
              <a:spLocks/>
            </p:cNvSpPr>
            <p:nvPr/>
          </p:nvSpPr>
          <p:spPr>
            <a:xfrm>
              <a:off x="938922" y="3850355"/>
              <a:ext cx="968719" cy="609444"/>
            </a:xfrm>
            <a:prstGeom prst="rect">
              <a:avLst/>
            </a:prstGeom>
            <a:solidFill>
              <a:srgbClr val="FF388C"/>
            </a:solidFill>
            <a:ln w="3175">
              <a:solidFill>
                <a:srgbClr val="FF388C"/>
              </a:solidFill>
            </a:ln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3600" b="1" kern="1200" spc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Clr>
                  <a:schemeClr val="tx2"/>
                </a:buClr>
                <a:buSzPct val="70000"/>
                <a:buFont typeface="Arial" panose="020B0604020202020204" pitchFamily="34" charset="0"/>
                <a:buChar char="•"/>
                <a:defRPr lang="en-US" sz="3200" kern="1200" dirty="0" smtClean="0">
                  <a:ln w="3175">
                    <a:noFill/>
                    <a:prstDash val="solid"/>
                  </a:ln>
                  <a:solidFill>
                    <a:schemeClr val="accent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bg-BG" sz="2400" kern="1200" dirty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800" b="0" dirty="0">
                  <a:solidFill>
                    <a:schemeClr val="bg1"/>
                  </a:solidFill>
                  <a:ea typeface="Cambria" panose="02040503050406030204" pitchFamily="18" charset="0"/>
                </a:rPr>
                <a:t>bone[</a:t>
              </a:r>
              <a:r>
                <a:rPr lang="en-US" sz="1800" b="0" dirty="0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0</a:t>
              </a:r>
              <a:r>
                <a:rPr lang="en-US" sz="1800" b="0" dirty="0">
                  <a:solidFill>
                    <a:schemeClr val="bg1"/>
                  </a:solidFill>
                  <a:ea typeface="Cambria" panose="02040503050406030204" pitchFamily="18" charset="0"/>
                </a:rPr>
                <a:t>]</a:t>
              </a:r>
              <a:endParaRPr lang="bg-BG" sz="1800" b="0" dirty="0">
                <a:solidFill>
                  <a:schemeClr val="bg1"/>
                </a:solidFill>
                <a:ea typeface="Cambria" panose="02040503050406030204" pitchFamily="18" charset="0"/>
              </a:endParaRP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D116A0B8-EB16-4C72-9001-80BE478F3D9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0722" y="3850355"/>
              <a:ext cx="1806919" cy="0"/>
            </a:xfrm>
            <a:prstGeom prst="line">
              <a:avLst/>
            </a:prstGeom>
            <a:noFill/>
            <a:ln w="3175">
              <a:solidFill>
                <a:srgbClr val="FF388C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FCC8D37-AC68-4982-8B7F-55E166923600}"/>
              </a:ext>
            </a:extLst>
          </p:cNvPr>
          <p:cNvGrpSpPr/>
          <p:nvPr/>
        </p:nvGrpSpPr>
        <p:grpSpPr>
          <a:xfrm>
            <a:off x="4604327" y="4544286"/>
            <a:ext cx="1808940" cy="344923"/>
            <a:chOff x="100722" y="3850355"/>
            <a:chExt cx="1808940" cy="609444"/>
          </a:xfrm>
        </p:grpSpPr>
        <p:sp>
          <p:nvSpPr>
            <p:cNvPr id="24" name="Text Placeholder 2">
              <a:extLst>
                <a:ext uri="{FF2B5EF4-FFF2-40B4-BE49-F238E27FC236}">
                  <a16:creationId xmlns:a16="http://schemas.microsoft.com/office/drawing/2014/main" id="{24D37827-CB5D-42A5-BAD8-CDFE3DF68367}"/>
                </a:ext>
              </a:extLst>
            </p:cNvPr>
            <p:cNvSpPr txBox="1">
              <a:spLocks/>
            </p:cNvSpPr>
            <p:nvPr/>
          </p:nvSpPr>
          <p:spPr>
            <a:xfrm>
              <a:off x="938922" y="3850355"/>
              <a:ext cx="970740" cy="609444"/>
            </a:xfrm>
            <a:prstGeom prst="rect">
              <a:avLst/>
            </a:prstGeom>
            <a:solidFill>
              <a:srgbClr val="FF388C"/>
            </a:solidFill>
            <a:ln w="3175">
              <a:solidFill>
                <a:srgbClr val="FF388C"/>
              </a:solidFill>
            </a:ln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3600" b="1" kern="1200" spc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Clr>
                  <a:schemeClr val="tx2"/>
                </a:buClr>
                <a:buSzPct val="70000"/>
                <a:buFont typeface="Arial" panose="020B0604020202020204" pitchFamily="34" charset="0"/>
                <a:buChar char="•"/>
                <a:defRPr lang="en-US" sz="3200" kern="1200" dirty="0" smtClean="0">
                  <a:ln w="3175">
                    <a:noFill/>
                    <a:prstDash val="solid"/>
                  </a:ln>
                  <a:solidFill>
                    <a:schemeClr val="accent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bg-BG" sz="2400" kern="1200" dirty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800" b="0" dirty="0">
                  <a:solidFill>
                    <a:schemeClr val="bg1"/>
                  </a:solidFill>
                  <a:ea typeface="Cambria" panose="02040503050406030204" pitchFamily="18" charset="0"/>
                </a:rPr>
                <a:t>bone[</a:t>
              </a:r>
              <a:r>
                <a:rPr lang="en-US" sz="1800" b="0" dirty="0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1</a:t>
              </a:r>
              <a:r>
                <a:rPr lang="en-US" sz="1800" b="0" dirty="0">
                  <a:solidFill>
                    <a:schemeClr val="bg1"/>
                  </a:solidFill>
                  <a:ea typeface="Cambria" panose="02040503050406030204" pitchFamily="18" charset="0"/>
                </a:rPr>
                <a:t>]</a:t>
              </a:r>
              <a:endParaRPr lang="bg-BG" sz="1800" b="0" dirty="0">
                <a:solidFill>
                  <a:schemeClr val="bg1"/>
                </a:solidFill>
                <a:ea typeface="Cambria" panose="02040503050406030204" pitchFamily="18" charset="0"/>
              </a:endParaRPr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9CAE60B-D9E1-48CF-9E04-6023841FF67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0722" y="3850355"/>
              <a:ext cx="1808940" cy="0"/>
            </a:xfrm>
            <a:prstGeom prst="line">
              <a:avLst/>
            </a:prstGeom>
            <a:noFill/>
            <a:ln w="3175">
              <a:solidFill>
                <a:srgbClr val="FF388C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90601152-8C57-4984-B4BD-4B36DF9D4643}"/>
              </a:ext>
            </a:extLst>
          </p:cNvPr>
          <p:cNvSpPr/>
          <p:nvPr/>
        </p:nvSpPr>
        <p:spPr>
          <a:xfrm>
            <a:off x="4267200" y="3964746"/>
            <a:ext cx="609600" cy="1828800"/>
          </a:xfrm>
          <a:prstGeom prst="rect">
            <a:avLst/>
          </a:prstGeom>
          <a:solidFill>
            <a:srgbClr val="4F81BD">
              <a:alpha val="50196"/>
            </a:srgbClr>
          </a:solidFill>
          <a:ln w="3175"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501CDAA-C55F-4F1E-8EC0-6669A5E93483}"/>
              </a:ext>
            </a:extLst>
          </p:cNvPr>
          <p:cNvCxnSpPr/>
          <p:nvPr/>
        </p:nvCxnSpPr>
        <p:spPr>
          <a:xfrm flipV="1">
            <a:off x="4093055" y="3713655"/>
            <a:ext cx="2165" cy="1128713"/>
          </a:xfrm>
          <a:prstGeom prst="straightConnector1">
            <a:avLst/>
          </a:prstGeom>
          <a:ln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7FAAB06D-B41F-4B67-AB4B-EC2438A84A40}"/>
              </a:ext>
            </a:extLst>
          </p:cNvPr>
          <p:cNvSpPr txBox="1"/>
          <p:nvPr/>
        </p:nvSpPr>
        <p:spPr>
          <a:xfrm>
            <a:off x="3938767" y="33528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ndara" panose="020E0502030303020204" pitchFamily="34" charset="0"/>
              </a:rPr>
              <a:t>Y</a:t>
            </a:r>
            <a:endParaRPr lang="bg-BG" dirty="0">
              <a:latin typeface="Candara" panose="020E0502030303020204" pitchFamily="34" charset="0"/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E0FA6F1-AEB6-41A4-BFDB-02D5F57A560E}"/>
              </a:ext>
            </a:extLst>
          </p:cNvPr>
          <p:cNvCxnSpPr/>
          <p:nvPr/>
        </p:nvCxnSpPr>
        <p:spPr>
          <a:xfrm flipV="1">
            <a:off x="4093055" y="4851447"/>
            <a:ext cx="2165" cy="112871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D33CEDC0-4D20-4648-91EA-E992BF74B5D4}"/>
              </a:ext>
            </a:extLst>
          </p:cNvPr>
          <p:cNvSpPr txBox="1"/>
          <p:nvPr/>
        </p:nvSpPr>
        <p:spPr>
          <a:xfrm>
            <a:off x="3650305" y="5639657"/>
            <a:ext cx="4427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bg-BG" sz="1400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-30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0C4E1F4-FB4A-4007-8B9E-935D53E46E1B}"/>
              </a:ext>
            </a:extLst>
          </p:cNvPr>
          <p:cNvSpPr txBox="1"/>
          <p:nvPr/>
        </p:nvSpPr>
        <p:spPr>
          <a:xfrm>
            <a:off x="3809003" y="468847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bg-BG" sz="1400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8C2E7D9-F312-4130-8EB1-1596042DED31}"/>
              </a:ext>
            </a:extLst>
          </p:cNvPr>
          <p:cNvSpPr txBox="1"/>
          <p:nvPr/>
        </p:nvSpPr>
        <p:spPr>
          <a:xfrm>
            <a:off x="3610231" y="3810857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bg-BG" sz="1400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+30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4CD1CD5-70EF-4D3D-AE4B-F574EB6B02C0}"/>
              </a:ext>
            </a:extLst>
          </p:cNvPr>
          <p:cNvGrpSpPr/>
          <p:nvPr/>
        </p:nvGrpSpPr>
        <p:grpSpPr>
          <a:xfrm>
            <a:off x="1234147" y="4199364"/>
            <a:ext cx="3033053" cy="642998"/>
            <a:chOff x="634121" y="3850355"/>
            <a:chExt cx="3033053" cy="1136112"/>
          </a:xfrm>
        </p:grpSpPr>
        <p:sp>
          <p:nvSpPr>
            <p:cNvPr id="38" name="Text Placeholder 2">
              <a:extLst>
                <a:ext uri="{FF2B5EF4-FFF2-40B4-BE49-F238E27FC236}">
                  <a16:creationId xmlns:a16="http://schemas.microsoft.com/office/drawing/2014/main" id="{0025012F-812C-4B07-B995-7292345E96A5}"/>
                </a:ext>
              </a:extLst>
            </p:cNvPr>
            <p:cNvSpPr txBox="1">
              <a:spLocks/>
            </p:cNvSpPr>
            <p:nvPr/>
          </p:nvSpPr>
          <p:spPr>
            <a:xfrm>
              <a:off x="634121" y="3850355"/>
              <a:ext cx="2000465" cy="1136112"/>
            </a:xfrm>
            <a:prstGeom prst="rect">
              <a:avLst/>
            </a:prstGeom>
            <a:solidFill>
              <a:srgbClr val="FF388C"/>
            </a:solidFill>
            <a:ln w="3175">
              <a:solidFill>
                <a:srgbClr val="FF388C"/>
              </a:solidFill>
            </a:ln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3600" b="1" kern="1200" spc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Clr>
                  <a:schemeClr val="tx2"/>
                </a:buClr>
                <a:buSzPct val="70000"/>
                <a:buFont typeface="Arial" panose="020B0604020202020204" pitchFamily="34" charset="0"/>
                <a:buChar char="•"/>
                <a:defRPr lang="en-US" sz="3200" kern="1200" dirty="0" smtClean="0">
                  <a:ln w="3175">
                    <a:noFill/>
                    <a:prstDash val="solid"/>
                  </a:ln>
                  <a:solidFill>
                    <a:schemeClr val="accent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bg-BG" sz="2400" kern="1200" dirty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bg-BG" sz="1800" b="0" dirty="0">
                  <a:solidFill>
                    <a:schemeClr val="bg1"/>
                  </a:solidFill>
                  <a:ea typeface="Cambria" panose="02040503050406030204" pitchFamily="18" charset="0"/>
                </a:rPr>
                <a:t>Геометрия на кожата на обекта</a:t>
              </a:r>
            </a:p>
          </p:txBody>
        </p: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C63B328C-8191-496D-B40B-AF74B5752B28}"/>
                </a:ext>
              </a:extLst>
            </p:cNvPr>
            <p:cNvCxnSpPr>
              <a:cxnSpLocks/>
            </p:cNvCxnSpPr>
            <p:nvPr/>
          </p:nvCxnSpPr>
          <p:spPr>
            <a:xfrm>
              <a:off x="634121" y="3850355"/>
              <a:ext cx="3033053" cy="0"/>
            </a:xfrm>
            <a:prstGeom prst="line">
              <a:avLst/>
            </a:prstGeom>
            <a:noFill/>
            <a:ln w="3175">
              <a:solidFill>
                <a:srgbClr val="FF388C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1915220199"/>
      </p:ext>
    </p:extLst>
  </p:cSld>
  <p:clrMapOvr>
    <a:masterClrMapping/>
  </p:clrMapOvr>
  <p:transition>
    <p:push dir="u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828E809B-0370-47EE-A742-82A4729CE9E5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bg-BG" dirty="0"/>
                  <a:t>Контролни точки на кожата</a:t>
                </a:r>
              </a:p>
              <a:p>
                <a:pPr lvl="1"/>
                <a:r>
                  <a:rPr lang="bg-BG" dirty="0"/>
                  <a:t>Достъп до точките и атрибутите им през </a:t>
                </a:r>
                <a:r>
                  <a:rPr lang="en-GB" dirty="0" err="1">
                    <a:solidFill>
                      <a:srgbClr val="FF388C"/>
                    </a:solidFill>
                  </a:rPr>
                  <a:t>getAttribute</a:t>
                </a:r>
                <a:r>
                  <a:rPr lang="bg-BG" dirty="0">
                    <a:solidFill>
                      <a:srgbClr val="FF388C"/>
                    </a:solidFill>
                  </a:rPr>
                  <a:t> </a:t>
                </a:r>
                <a:r>
                  <a:rPr lang="bg-BG" dirty="0"/>
                  <a:t>и</a:t>
                </a:r>
                <a:r>
                  <a:rPr lang="bg-BG" dirty="0">
                    <a:solidFill>
                      <a:srgbClr val="FF388C"/>
                    </a:solidFill>
                  </a:rPr>
                  <a:t> </a:t>
                </a:r>
                <a:r>
                  <a:rPr lang="en-GB" dirty="0" err="1">
                    <a:solidFill>
                      <a:srgbClr val="FF388C"/>
                    </a:solidFill>
                  </a:rPr>
                  <a:t>setAttribute</a:t>
                </a:r>
                <a:endParaRPr lang="bg-BG" dirty="0">
                  <a:solidFill>
                    <a:srgbClr val="FF388C"/>
                  </a:solidFill>
                </a:endParaRPr>
              </a:p>
              <a:p>
                <a:r>
                  <a:rPr lang="bg-BG" dirty="0"/>
                  <a:t>За всяка контролна точка</a:t>
                </a:r>
              </a:p>
              <a:p>
                <a:pPr lvl="1"/>
                <a:r>
                  <a:rPr lang="bg-BG" dirty="0"/>
                  <a:t>При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388C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solidFill>
                          <a:srgbClr val="FF388C"/>
                        </a:solidFill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n-US" dirty="0"/>
                  <a:t> </a:t>
                </a:r>
                <a:r>
                  <a:rPr lang="bg-BG" dirty="0"/>
                  <a:t>е вързана с кост </a:t>
                </a:r>
                <a:r>
                  <a:rPr lang="bg-BG" dirty="0">
                    <a:latin typeface="Cambria" panose="02040503050406030204" pitchFamily="18" charset="0"/>
                    <a:ea typeface="Cambria" panose="02040503050406030204" pitchFamily="18" charset="0"/>
                  </a:rPr>
                  <a:t>0</a:t>
                </a:r>
                <a:r>
                  <a:rPr lang="bg-BG" dirty="0"/>
                  <a:t>, иначе – с кост </a:t>
                </a:r>
                <a:r>
                  <a:rPr lang="bg-BG" dirty="0">
                    <a:latin typeface="Cambria" panose="02040503050406030204" pitchFamily="18" charset="0"/>
                    <a:ea typeface="Cambria" panose="02040503050406030204" pitchFamily="18" charset="0"/>
                  </a:rPr>
                  <a:t>1</a:t>
                </a:r>
                <a:endParaRPr lang="bg-BG" dirty="0"/>
              </a:p>
              <a:p>
                <a:pPr lvl="1"/>
                <a:r>
                  <a:rPr lang="en-GB" dirty="0" err="1">
                    <a:solidFill>
                      <a:srgbClr val="FF388C"/>
                    </a:solidFill>
                  </a:rPr>
                  <a:t>skinIndices</a:t>
                </a:r>
                <a:r>
                  <a:rPr lang="bg-BG" dirty="0"/>
                  <a:t> – слагаме </a:t>
                </a:r>
                <a14:m>
                  <m:oMath xmlns:m="http://schemas.openxmlformats.org/officeDocument/2006/math">
                    <m:r>
                      <a:rPr lang="bg-BG" i="1" dirty="0" smtClean="0">
                        <a:solidFill>
                          <a:srgbClr val="FF388C"/>
                        </a:solidFill>
                        <a:latin typeface="Cambria Math" panose="02040503050406030204" pitchFamily="18" charset="0"/>
                      </a:rPr>
                      <m:t>0,</m:t>
                    </m:r>
                    <m:r>
                      <a:rPr lang="en-US" b="0" i="1" dirty="0" smtClean="0">
                        <a:solidFill>
                          <a:srgbClr val="FF388C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bg-BG" i="1" dirty="0" smtClean="0">
                        <a:solidFill>
                          <a:srgbClr val="FF388C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solidFill>
                          <a:srgbClr val="FF388C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bg-BG" i="1" dirty="0" smtClean="0">
                        <a:solidFill>
                          <a:srgbClr val="FF388C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solidFill>
                          <a:srgbClr val="FF388C"/>
                        </a:solidFill>
                        <a:latin typeface="Cambria Math" panose="02040503050406030204" pitchFamily="18" charset="0"/>
                      </a:rPr>
                      <m:t>∗</m:t>
                    </m:r>
                  </m:oMath>
                </a14:m>
                <a:r>
                  <a:rPr lang="bg-BG" dirty="0"/>
                  <a:t> или </a:t>
                </a:r>
                <a14:m>
                  <m:oMath xmlns:m="http://schemas.openxmlformats.org/officeDocument/2006/math">
                    <m:r>
                      <a:rPr lang="bg-BG" i="1" dirty="0" smtClean="0">
                        <a:solidFill>
                          <a:srgbClr val="FF388C"/>
                        </a:solidFill>
                        <a:latin typeface="Cambria Math" panose="02040503050406030204" pitchFamily="18" charset="0"/>
                      </a:rPr>
                      <m:t>1,</m:t>
                    </m:r>
                    <m:r>
                      <a:rPr lang="en-US" b="0" i="1" dirty="0" smtClean="0">
                        <a:solidFill>
                          <a:srgbClr val="FF388C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bg-BG" i="1" dirty="0" smtClean="0">
                        <a:solidFill>
                          <a:srgbClr val="FF388C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solidFill>
                          <a:srgbClr val="FF388C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bg-BG" i="1" dirty="0" smtClean="0">
                        <a:solidFill>
                          <a:srgbClr val="FF388C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solidFill>
                          <a:srgbClr val="FF388C"/>
                        </a:solidFill>
                        <a:latin typeface="Cambria Math" panose="02040503050406030204" pitchFamily="18" charset="0"/>
                      </a:rPr>
                      <m:t>∗</m:t>
                    </m:r>
                  </m:oMath>
                </a14:m>
                <a:r>
                  <a:rPr lang="bg-BG" dirty="0"/>
                  <a:t>, като само първото число се ползва</a:t>
                </a:r>
              </a:p>
              <a:p>
                <a:pPr lvl="1"/>
                <a:r>
                  <a:rPr lang="en-GB" dirty="0" err="1">
                    <a:solidFill>
                      <a:srgbClr val="FF388C"/>
                    </a:solidFill>
                  </a:rPr>
                  <a:t>skinWeights</a:t>
                </a:r>
                <a:r>
                  <a:rPr lang="bg-BG" dirty="0"/>
                  <a:t> –слагаме </a:t>
                </a:r>
                <a14:m>
                  <m:oMath xmlns:m="http://schemas.openxmlformats.org/officeDocument/2006/math">
                    <m:r>
                      <a:rPr lang="bg-BG" i="1" dirty="0" smtClean="0">
                        <a:solidFill>
                          <a:srgbClr val="FF388C"/>
                        </a:solidFill>
                        <a:latin typeface="Cambria Math" panose="02040503050406030204" pitchFamily="18" charset="0"/>
                      </a:rPr>
                      <m:t>1,0,0,0</m:t>
                    </m:r>
                  </m:oMath>
                </a14:m>
                <a:r>
                  <a:rPr lang="bg-BG" dirty="0"/>
                  <a:t>, т.е. ползва се само първата свързана кост на </a:t>
                </a:r>
                <a:r>
                  <a:rPr lang="bg-BG" dirty="0">
                    <a:latin typeface="Cambria" panose="02040503050406030204" pitchFamily="18" charset="0"/>
                    <a:ea typeface="Cambria" panose="02040503050406030204" pitchFamily="18" charset="0"/>
                  </a:rPr>
                  <a:t>100%</a:t>
                </a:r>
              </a:p>
              <a:p>
                <a:pPr lvl="1"/>
                <a:endParaRPr lang="bg-BG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828E809B-0370-47EE-A742-82A4729CE9E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2242" t="-1488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2350585"/>
      </p:ext>
    </p:extLst>
  </p:cSld>
  <p:clrMapOvr>
    <a:masterClrMapping/>
  </p:clrMapOvr>
  <p:transition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01C4B-8DE0-44FF-9020-07A1FF3CB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Припомняне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F605EE39-20F2-478F-A6B9-5AF6DBFD9D07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bg-BG" dirty="0"/>
                  <a:t>Тема №</a:t>
                </a:r>
                <a14:m>
                  <m:oMath xmlns:m="http://schemas.openxmlformats.org/officeDocument/2006/math">
                    <m:r>
                      <a:rPr lang="bg-BG" b="1" i="1" dirty="0" smtClean="0">
                        <a:latin typeface="Cambria Math" panose="02040503050406030204" pitchFamily="18" charset="0"/>
                      </a:rPr>
                      <m:t>𝟓</m:t>
                    </m:r>
                  </m:oMath>
                </a14:m>
                <a:r>
                  <a:rPr lang="bg-BG" dirty="0"/>
                  <a:t> – роботи</a:t>
                </a:r>
              </a:p>
              <a:p>
                <a:pPr lvl="1"/>
                <a:r>
                  <a:rPr lang="bg-BG" dirty="0"/>
                  <a:t>Изградени чрез система от вложени обекти</a:t>
                </a:r>
              </a:p>
              <a:p>
                <a:pPr lvl="1"/>
                <a:r>
                  <a:rPr lang="bg-BG" dirty="0"/>
                  <a:t>Елементи, свързани чрез шарнири</a:t>
                </a:r>
              </a:p>
              <a:p>
                <a:pPr lvl="1"/>
                <a:r>
                  <a:rPr lang="bg-BG" dirty="0"/>
                  <a:t>Степени на свобода според броя ъгли на въртене в шарнирите</a:t>
                </a:r>
              </a:p>
              <a:p>
                <a:pPr lvl="1"/>
                <a:r>
                  <a:rPr lang="bg-BG" dirty="0"/>
                  <a:t>Описване и контролиране на поза с ъгли</a:t>
                </a: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F605EE39-20F2-478F-A6B9-5AF6DBFD9D0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2242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9942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E7A4BC3-9230-44A7-9C90-B9379CD0149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Създаване на кожата като обект</a:t>
            </a:r>
          </a:p>
          <a:p>
            <a:pPr lvl="1"/>
            <a:r>
              <a:rPr lang="bg-BG" dirty="0"/>
              <a:t>Обект </a:t>
            </a:r>
            <a:r>
              <a:rPr lang="en-GB" dirty="0" err="1">
                <a:solidFill>
                  <a:srgbClr val="FF388C"/>
                </a:solidFill>
              </a:rPr>
              <a:t>SkinnedMesh</a:t>
            </a:r>
            <a:endParaRPr lang="bg-BG" dirty="0">
              <a:solidFill>
                <a:srgbClr val="FF388C"/>
              </a:solidFill>
            </a:endParaRPr>
          </a:p>
          <a:p>
            <a:pPr lvl="1"/>
            <a:r>
              <a:rPr lang="bg-BG" dirty="0"/>
              <a:t>Добавя се главната кост към обекта с </a:t>
            </a:r>
            <a:r>
              <a:rPr lang="en-US" dirty="0">
                <a:solidFill>
                  <a:srgbClr val="FF388C"/>
                </a:solidFill>
              </a:rPr>
              <a:t>add</a:t>
            </a:r>
          </a:p>
          <a:p>
            <a:pPr lvl="1"/>
            <a:r>
              <a:rPr lang="bg-BG" dirty="0"/>
              <a:t>Настройват се локалните координати с </a:t>
            </a:r>
            <a:r>
              <a:rPr lang="en-US" dirty="0">
                <a:solidFill>
                  <a:srgbClr val="FF388C"/>
                </a:solidFill>
              </a:rPr>
              <a:t>bind</a:t>
            </a:r>
          </a:p>
          <a:p>
            <a:r>
              <a:rPr lang="bg-BG" dirty="0"/>
              <a:t>Важно</a:t>
            </a:r>
          </a:p>
          <a:p>
            <a:pPr lvl="1"/>
            <a:r>
              <a:rPr lang="bg-BG" dirty="0"/>
              <a:t>Само връх се свързва с кост, затова кожната геометрия е с много слоеве (при нас са </a:t>
            </a:r>
            <a:r>
              <a:rPr lang="bg-BG" dirty="0">
                <a:latin typeface="Cambria" panose="02040503050406030204" pitchFamily="18" charset="0"/>
                <a:ea typeface="Cambria" panose="02040503050406030204" pitchFamily="18" charset="0"/>
              </a:rPr>
              <a:t>11</a:t>
            </a:r>
            <a:r>
              <a:rPr lang="bg-BG" dirty="0"/>
              <a:t>)</a:t>
            </a:r>
          </a:p>
          <a:p>
            <a:pPr lvl="1"/>
            <a:r>
              <a:rPr lang="bg-BG" dirty="0"/>
              <a:t>Атрибутите за индекси и тегла трябва да са типизирани с </a:t>
            </a:r>
            <a:r>
              <a:rPr lang="en-GB" dirty="0">
                <a:solidFill>
                  <a:srgbClr val="FF388C"/>
                </a:solidFill>
              </a:rPr>
              <a:t>Uint</a:t>
            </a:r>
            <a:r>
              <a:rPr lang="en-GB" dirty="0">
                <a:solidFill>
                  <a:srgbClr val="FF388C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16</a:t>
            </a:r>
            <a:r>
              <a:rPr lang="en-GB" dirty="0">
                <a:solidFill>
                  <a:srgbClr val="FF388C"/>
                </a:solidFill>
              </a:rPr>
              <a:t>BufferAttribute</a:t>
            </a:r>
            <a:r>
              <a:rPr lang="bg-BG" dirty="0"/>
              <a:t> и </a:t>
            </a:r>
            <a:r>
              <a:rPr lang="en-GB" dirty="0">
                <a:solidFill>
                  <a:srgbClr val="FF388C"/>
                </a:solidFill>
              </a:rPr>
              <a:t>Float</a:t>
            </a:r>
            <a:r>
              <a:rPr lang="en-GB" dirty="0">
                <a:solidFill>
                  <a:srgbClr val="FF388C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32</a:t>
            </a:r>
            <a:r>
              <a:rPr lang="en-GB" dirty="0">
                <a:solidFill>
                  <a:srgbClr val="FF388C"/>
                </a:solidFill>
              </a:rPr>
              <a:t>BufferAttribute</a:t>
            </a:r>
            <a:endParaRPr lang="bg-BG" dirty="0">
              <a:solidFill>
                <a:srgbClr val="FF388C"/>
              </a:solidFill>
            </a:endParaRPr>
          </a:p>
          <a:p>
            <a:pPr lvl="1"/>
            <a:endParaRPr lang="bg-BG" dirty="0">
              <a:solidFill>
                <a:srgbClr val="FF38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8195834"/>
      </p:ext>
    </p:extLst>
  </p:cSld>
  <p:clrMapOvr>
    <a:masterClrMapping/>
  </p:clrMapOvr>
  <p:transition>
    <p:push dir="u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64F520F-48EB-4017-ABCB-B6F01EE93B11}"/>
              </a:ext>
            </a:extLst>
          </p:cNvPr>
          <p:cNvGrpSpPr/>
          <p:nvPr/>
        </p:nvGrpSpPr>
        <p:grpSpPr>
          <a:xfrm rot="16200000">
            <a:off x="3658241" y="3428390"/>
            <a:ext cx="5486394" cy="1275"/>
            <a:chOff x="2442222" y="5096112"/>
            <a:chExt cx="5486394" cy="1275"/>
          </a:xfrm>
          <a:effectLst>
            <a:outerShdw dir="5400000" algn="ctr" rotWithShape="0">
              <a:srgbClr val="000000"/>
            </a:outerShdw>
          </a:effectLst>
          <a:scene3d>
            <a:camera prst="orthographicFront"/>
            <a:lightRig rig="flat" dir="t"/>
          </a:scene3d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3FB02D14-0464-4A7B-82E0-32E7D334DE39}"/>
                </a:ext>
              </a:extLst>
            </p:cNvPr>
            <p:cNvCxnSpPr>
              <a:cxnSpLocks/>
              <a:stCxn id="11" idx="2"/>
            </p:cNvCxnSpPr>
            <p:nvPr/>
          </p:nvCxnSpPr>
          <p:spPr>
            <a:xfrm rot="5400000" flipV="1">
              <a:off x="3750958" y="3787376"/>
              <a:ext cx="4" cy="2617476"/>
            </a:xfrm>
            <a:prstGeom prst="line">
              <a:avLst/>
            </a:prstGeom>
            <a:ln w="76200">
              <a:solidFill>
                <a:schemeClr val="tx2">
                  <a:lumMod val="40000"/>
                  <a:lumOff val="60000"/>
                </a:schemeClr>
              </a:solidFill>
              <a:headEnd type="oval" w="med" len="med"/>
              <a:tailEnd type="none" w="med" len="med"/>
            </a:ln>
            <a:sp3d contourW="12700" prstMaterial="matte">
              <a:bevelT w="152400" h="50800" prst="softRound"/>
              <a:contourClr>
                <a:schemeClr val="accent1"/>
              </a:contourClr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D9EB530E-E5A1-4690-BE23-3F7E8887B74B}"/>
                </a:ext>
              </a:extLst>
            </p:cNvPr>
            <p:cNvCxnSpPr>
              <a:cxnSpLocks/>
              <a:stCxn id="11" idx="0"/>
            </p:cNvCxnSpPr>
            <p:nvPr/>
          </p:nvCxnSpPr>
          <p:spPr>
            <a:xfrm rot="5400000">
              <a:off x="6570231" y="3739001"/>
              <a:ext cx="1274" cy="2715497"/>
            </a:xfrm>
            <a:prstGeom prst="line">
              <a:avLst/>
            </a:prstGeom>
            <a:ln w="76200">
              <a:solidFill>
                <a:schemeClr val="tx2">
                  <a:lumMod val="40000"/>
                  <a:lumOff val="60000"/>
                </a:schemeClr>
              </a:solidFill>
              <a:headEnd type="none" w="med" len="med"/>
              <a:tailEnd type="oval" w="med" len="med"/>
            </a:ln>
            <a:sp3d contourW="12700" prstMaterial="matte">
              <a:bevelT w="152400" h="50800" prst="softRound"/>
              <a:contourClr>
                <a:schemeClr val="accent1"/>
              </a:contourClr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26F27D93-81AA-4271-857B-976494AA114E}"/>
              </a:ext>
            </a:extLst>
          </p:cNvPr>
          <p:cNvSpPr/>
          <p:nvPr/>
        </p:nvSpPr>
        <p:spPr>
          <a:xfrm>
            <a:off x="6096000" y="685805"/>
            <a:ext cx="609600" cy="5486391"/>
          </a:xfrm>
          <a:prstGeom prst="rect">
            <a:avLst/>
          </a:prstGeom>
          <a:solidFill>
            <a:srgbClr val="4F81BD">
              <a:alpha val="50196"/>
            </a:srgbClr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CADF453-4565-4086-B324-CA763A059EFF}"/>
              </a:ext>
            </a:extLst>
          </p:cNvPr>
          <p:cNvGrpSpPr/>
          <p:nvPr/>
        </p:nvGrpSpPr>
        <p:grpSpPr>
          <a:xfrm>
            <a:off x="6430818" y="4013985"/>
            <a:ext cx="1806919" cy="344923"/>
            <a:chOff x="100722" y="3850355"/>
            <a:chExt cx="1806919" cy="609444"/>
          </a:xfrm>
        </p:grpSpPr>
        <p:sp>
          <p:nvSpPr>
            <p:cNvPr id="6" name="Text Placeholder 2">
              <a:extLst>
                <a:ext uri="{FF2B5EF4-FFF2-40B4-BE49-F238E27FC236}">
                  <a16:creationId xmlns:a16="http://schemas.microsoft.com/office/drawing/2014/main" id="{2B3245E7-27E1-431A-8FF3-45B592C0676D}"/>
                </a:ext>
              </a:extLst>
            </p:cNvPr>
            <p:cNvSpPr txBox="1">
              <a:spLocks/>
            </p:cNvSpPr>
            <p:nvPr/>
          </p:nvSpPr>
          <p:spPr>
            <a:xfrm>
              <a:off x="938922" y="3850355"/>
              <a:ext cx="968719" cy="609444"/>
            </a:xfrm>
            <a:prstGeom prst="rect">
              <a:avLst/>
            </a:prstGeom>
            <a:solidFill>
              <a:srgbClr val="FF388C"/>
            </a:solidFill>
            <a:ln w="3175">
              <a:solidFill>
                <a:srgbClr val="FF388C"/>
              </a:solidFill>
            </a:ln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3600" b="1" kern="1200" spc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Clr>
                  <a:schemeClr val="tx2"/>
                </a:buClr>
                <a:buSzPct val="70000"/>
                <a:buFont typeface="Arial" panose="020B0604020202020204" pitchFamily="34" charset="0"/>
                <a:buChar char="•"/>
                <a:defRPr lang="en-US" sz="3200" kern="1200" dirty="0" smtClean="0">
                  <a:ln w="3175">
                    <a:noFill/>
                    <a:prstDash val="solid"/>
                  </a:ln>
                  <a:solidFill>
                    <a:schemeClr val="accent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bg-BG" sz="2400" kern="1200" dirty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800" b="0" dirty="0">
                  <a:solidFill>
                    <a:schemeClr val="bg1"/>
                  </a:solidFill>
                  <a:ea typeface="Cambria" panose="02040503050406030204" pitchFamily="18" charset="0"/>
                </a:rPr>
                <a:t>bone[</a:t>
              </a:r>
              <a:r>
                <a:rPr lang="en-US" sz="1800" b="0" dirty="0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0</a:t>
              </a:r>
              <a:r>
                <a:rPr lang="en-US" sz="1800" b="0" dirty="0">
                  <a:solidFill>
                    <a:schemeClr val="bg1"/>
                  </a:solidFill>
                  <a:ea typeface="Cambria" panose="02040503050406030204" pitchFamily="18" charset="0"/>
                </a:rPr>
                <a:t>]</a:t>
              </a:r>
              <a:endParaRPr lang="bg-BG" sz="1800" b="0" dirty="0">
                <a:solidFill>
                  <a:schemeClr val="bg1"/>
                </a:solidFill>
                <a:ea typeface="Cambria" panose="02040503050406030204" pitchFamily="18" charset="0"/>
              </a:endParaRP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1FA89AC0-527D-49B8-996C-08DFCA6F4B3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0722" y="3850355"/>
              <a:ext cx="1806919" cy="0"/>
            </a:xfrm>
            <a:prstGeom prst="line">
              <a:avLst/>
            </a:prstGeom>
            <a:noFill/>
            <a:ln w="3175">
              <a:solidFill>
                <a:srgbClr val="FF388C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5AACEC0E-2C5E-4A3F-A648-37B60B3D1698}"/>
              </a:ext>
            </a:extLst>
          </p:cNvPr>
          <p:cNvGrpSpPr/>
          <p:nvPr/>
        </p:nvGrpSpPr>
        <p:grpSpPr>
          <a:xfrm>
            <a:off x="6433127" y="3007877"/>
            <a:ext cx="1808940" cy="344923"/>
            <a:chOff x="100722" y="3850355"/>
            <a:chExt cx="1808940" cy="609444"/>
          </a:xfrm>
        </p:grpSpPr>
        <p:sp>
          <p:nvSpPr>
            <p:cNvPr id="9" name="Text Placeholder 2">
              <a:extLst>
                <a:ext uri="{FF2B5EF4-FFF2-40B4-BE49-F238E27FC236}">
                  <a16:creationId xmlns:a16="http://schemas.microsoft.com/office/drawing/2014/main" id="{CCB437BE-0DA9-4400-8045-FB21EB05ACDB}"/>
                </a:ext>
              </a:extLst>
            </p:cNvPr>
            <p:cNvSpPr txBox="1">
              <a:spLocks/>
            </p:cNvSpPr>
            <p:nvPr/>
          </p:nvSpPr>
          <p:spPr>
            <a:xfrm>
              <a:off x="938922" y="3850355"/>
              <a:ext cx="970740" cy="609444"/>
            </a:xfrm>
            <a:prstGeom prst="rect">
              <a:avLst/>
            </a:prstGeom>
            <a:solidFill>
              <a:srgbClr val="FF388C"/>
            </a:solidFill>
            <a:ln w="3175">
              <a:solidFill>
                <a:srgbClr val="FF388C"/>
              </a:solidFill>
            </a:ln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3600" b="1" kern="1200" spc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Clr>
                  <a:schemeClr val="tx2"/>
                </a:buClr>
                <a:buSzPct val="70000"/>
                <a:buFont typeface="Arial" panose="020B0604020202020204" pitchFamily="34" charset="0"/>
                <a:buChar char="•"/>
                <a:defRPr lang="en-US" sz="3200" kern="1200" dirty="0" smtClean="0">
                  <a:ln w="3175">
                    <a:noFill/>
                    <a:prstDash val="solid"/>
                  </a:ln>
                  <a:solidFill>
                    <a:schemeClr val="accent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bg-BG" sz="2400" kern="1200" dirty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800" b="0" dirty="0">
                  <a:solidFill>
                    <a:schemeClr val="bg1"/>
                  </a:solidFill>
                  <a:ea typeface="Cambria" panose="02040503050406030204" pitchFamily="18" charset="0"/>
                </a:rPr>
                <a:t>bone[</a:t>
              </a:r>
              <a:r>
                <a:rPr lang="en-US" sz="1800" b="0" dirty="0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1</a:t>
              </a:r>
              <a:r>
                <a:rPr lang="en-US" sz="1800" b="0" dirty="0">
                  <a:solidFill>
                    <a:schemeClr val="bg1"/>
                  </a:solidFill>
                  <a:ea typeface="Cambria" panose="02040503050406030204" pitchFamily="18" charset="0"/>
                </a:rPr>
                <a:t>]</a:t>
              </a:r>
              <a:endParaRPr lang="bg-BG" sz="1800" b="0" dirty="0">
                <a:solidFill>
                  <a:schemeClr val="bg1"/>
                </a:solidFill>
                <a:ea typeface="Cambria" panose="02040503050406030204" pitchFamily="18" charset="0"/>
              </a:endParaRP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F13924A-15E5-4CB2-BB4C-CDBD3A73B0C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0722" y="3850355"/>
              <a:ext cx="1808940" cy="0"/>
            </a:xfrm>
            <a:prstGeom prst="line">
              <a:avLst/>
            </a:prstGeom>
            <a:noFill/>
            <a:ln w="3175">
              <a:solidFill>
                <a:srgbClr val="FF388C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4" name="Oval 23">
            <a:extLst>
              <a:ext uri="{FF2B5EF4-FFF2-40B4-BE49-F238E27FC236}">
                <a16:creationId xmlns:a16="http://schemas.microsoft.com/office/drawing/2014/main" id="{7845C0C8-17AF-49EF-A5D6-2F1E751D2563}"/>
              </a:ext>
            </a:extLst>
          </p:cNvPr>
          <p:cNvSpPr/>
          <p:nvPr/>
        </p:nvSpPr>
        <p:spPr>
          <a:xfrm>
            <a:off x="6019800" y="609605"/>
            <a:ext cx="152400" cy="152400"/>
          </a:xfrm>
          <a:prstGeom prst="ellipse">
            <a:avLst/>
          </a:prstGeom>
          <a:solidFill>
            <a:srgbClr val="FF388C"/>
          </a:solidFill>
          <a:ln w="63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ACD0596D-B204-4596-A58E-C646F457DD6D}"/>
              </a:ext>
            </a:extLst>
          </p:cNvPr>
          <p:cNvSpPr/>
          <p:nvPr/>
        </p:nvSpPr>
        <p:spPr>
          <a:xfrm>
            <a:off x="6019800" y="1109367"/>
            <a:ext cx="152400" cy="152400"/>
          </a:xfrm>
          <a:prstGeom prst="ellipse">
            <a:avLst/>
          </a:prstGeom>
          <a:solidFill>
            <a:srgbClr val="FF388C"/>
          </a:solidFill>
          <a:ln w="63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FE2678F-1A78-4D31-BEAC-3F18FA7F6DA2}"/>
              </a:ext>
            </a:extLst>
          </p:cNvPr>
          <p:cNvSpPr/>
          <p:nvPr/>
        </p:nvSpPr>
        <p:spPr>
          <a:xfrm>
            <a:off x="6019800" y="1609129"/>
            <a:ext cx="152400" cy="152400"/>
          </a:xfrm>
          <a:prstGeom prst="ellipse">
            <a:avLst/>
          </a:prstGeom>
          <a:solidFill>
            <a:srgbClr val="FF388C"/>
          </a:solidFill>
          <a:ln w="63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2F09DED-A42B-4832-B8A9-344288FDCEF8}"/>
              </a:ext>
            </a:extLst>
          </p:cNvPr>
          <p:cNvSpPr/>
          <p:nvPr/>
        </p:nvSpPr>
        <p:spPr>
          <a:xfrm>
            <a:off x="6019800" y="2108891"/>
            <a:ext cx="152400" cy="152400"/>
          </a:xfrm>
          <a:prstGeom prst="ellipse">
            <a:avLst/>
          </a:prstGeom>
          <a:solidFill>
            <a:srgbClr val="FF388C"/>
          </a:solidFill>
          <a:ln w="63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34F7E2E-9484-45B4-9C60-88A8100A8F45}"/>
              </a:ext>
            </a:extLst>
          </p:cNvPr>
          <p:cNvSpPr/>
          <p:nvPr/>
        </p:nvSpPr>
        <p:spPr>
          <a:xfrm>
            <a:off x="6019800" y="2608653"/>
            <a:ext cx="152400" cy="152400"/>
          </a:xfrm>
          <a:prstGeom prst="ellipse">
            <a:avLst/>
          </a:prstGeom>
          <a:solidFill>
            <a:srgbClr val="FF388C"/>
          </a:solidFill>
          <a:ln w="63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178B8201-B755-476F-B3C1-BF6A39410064}"/>
              </a:ext>
            </a:extLst>
          </p:cNvPr>
          <p:cNvSpPr/>
          <p:nvPr/>
        </p:nvSpPr>
        <p:spPr>
          <a:xfrm>
            <a:off x="6019800" y="3108415"/>
            <a:ext cx="152400" cy="152400"/>
          </a:xfrm>
          <a:prstGeom prst="ellipse">
            <a:avLst/>
          </a:prstGeom>
          <a:solidFill>
            <a:srgbClr val="FF388C"/>
          </a:solidFill>
          <a:ln w="63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B1782F7C-2909-4486-9D12-01B88FAAE0A7}"/>
              </a:ext>
            </a:extLst>
          </p:cNvPr>
          <p:cNvSpPr/>
          <p:nvPr/>
        </p:nvSpPr>
        <p:spPr>
          <a:xfrm>
            <a:off x="6019800" y="3608177"/>
            <a:ext cx="152400" cy="152400"/>
          </a:xfrm>
          <a:prstGeom prst="ellipse">
            <a:avLst/>
          </a:prstGeom>
          <a:solidFill>
            <a:srgbClr val="FF388C"/>
          </a:solidFill>
          <a:ln w="63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93EB8AE0-6C8F-4A6D-8610-B30B0E8D9EDD}"/>
              </a:ext>
            </a:extLst>
          </p:cNvPr>
          <p:cNvSpPr/>
          <p:nvPr/>
        </p:nvSpPr>
        <p:spPr>
          <a:xfrm>
            <a:off x="6019800" y="4107939"/>
            <a:ext cx="152400" cy="152400"/>
          </a:xfrm>
          <a:prstGeom prst="ellipse">
            <a:avLst/>
          </a:prstGeom>
          <a:solidFill>
            <a:srgbClr val="FF388C"/>
          </a:solidFill>
          <a:ln w="63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03651391-12E9-42C6-B111-277873281193}"/>
              </a:ext>
            </a:extLst>
          </p:cNvPr>
          <p:cNvSpPr/>
          <p:nvPr/>
        </p:nvSpPr>
        <p:spPr>
          <a:xfrm>
            <a:off x="6019800" y="4607701"/>
            <a:ext cx="152400" cy="152400"/>
          </a:xfrm>
          <a:prstGeom prst="ellipse">
            <a:avLst/>
          </a:prstGeom>
          <a:solidFill>
            <a:srgbClr val="FF388C"/>
          </a:solidFill>
          <a:ln w="63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4AB35A01-247D-4349-8EC8-0891BFD25243}"/>
              </a:ext>
            </a:extLst>
          </p:cNvPr>
          <p:cNvSpPr/>
          <p:nvPr/>
        </p:nvSpPr>
        <p:spPr>
          <a:xfrm>
            <a:off x="6019800" y="5107463"/>
            <a:ext cx="152400" cy="152400"/>
          </a:xfrm>
          <a:prstGeom prst="ellipse">
            <a:avLst/>
          </a:prstGeom>
          <a:solidFill>
            <a:srgbClr val="FF388C"/>
          </a:solidFill>
          <a:ln w="63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48D992A6-575F-48A2-882F-F9BD6E63D670}"/>
              </a:ext>
            </a:extLst>
          </p:cNvPr>
          <p:cNvSpPr/>
          <p:nvPr/>
        </p:nvSpPr>
        <p:spPr>
          <a:xfrm>
            <a:off x="6019800" y="5607225"/>
            <a:ext cx="152400" cy="152400"/>
          </a:xfrm>
          <a:prstGeom prst="ellipse">
            <a:avLst/>
          </a:prstGeom>
          <a:solidFill>
            <a:srgbClr val="FF388C"/>
          </a:solidFill>
          <a:ln w="63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C622739-D7F5-4CA3-A468-F9E7D6764C2B}"/>
              </a:ext>
            </a:extLst>
          </p:cNvPr>
          <p:cNvSpPr/>
          <p:nvPr/>
        </p:nvSpPr>
        <p:spPr>
          <a:xfrm>
            <a:off x="1282933" y="2280922"/>
            <a:ext cx="4203467" cy="462372"/>
          </a:xfrm>
          <a:prstGeom prst="rect">
            <a:avLst/>
          </a:prstGeom>
          <a:noFill/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800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…, </a:t>
            </a:r>
            <a:r>
              <a:rPr lang="en-US" sz="2800" b="1" dirty="0">
                <a:solidFill>
                  <a:srgbClr val="FF388C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1</a:t>
            </a:r>
            <a:r>
              <a:rPr lang="bg-BG" sz="2800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,0,0,0, …</a:t>
            </a:r>
            <a:r>
              <a:rPr lang="en-US" sz="2800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…</a:t>
            </a:r>
            <a:r>
              <a:rPr lang="bg-BG" sz="2800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800" b="1" dirty="0">
                <a:solidFill>
                  <a:srgbClr val="FF388C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0</a:t>
            </a:r>
            <a:r>
              <a:rPr lang="bg-BG" sz="2800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,0,0,0, …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3C70A44-45D9-4F46-B450-A805982F0998}"/>
              </a:ext>
            </a:extLst>
          </p:cNvPr>
          <p:cNvSpPr/>
          <p:nvPr/>
        </p:nvSpPr>
        <p:spPr>
          <a:xfrm>
            <a:off x="1282933" y="3955260"/>
            <a:ext cx="4203467" cy="462372"/>
          </a:xfrm>
          <a:prstGeom prst="rect">
            <a:avLst/>
          </a:prstGeom>
          <a:noFill/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800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…, </a:t>
            </a:r>
            <a:r>
              <a:rPr lang="bg-BG" sz="2800" b="1" dirty="0">
                <a:solidFill>
                  <a:srgbClr val="FF388C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1</a:t>
            </a:r>
            <a:r>
              <a:rPr lang="bg-BG" sz="2800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,0,0,0, …</a:t>
            </a:r>
            <a:r>
              <a:rPr lang="en-US" sz="2800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…</a:t>
            </a:r>
            <a:r>
              <a:rPr lang="bg-BG" sz="2800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bg-BG" sz="2800" b="1" dirty="0">
                <a:solidFill>
                  <a:srgbClr val="FF388C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1</a:t>
            </a:r>
            <a:r>
              <a:rPr lang="bg-BG" sz="2800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,0,0,0, …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4D4698EB-C257-48F6-BE67-28CEB9FC8D61}"/>
              </a:ext>
            </a:extLst>
          </p:cNvPr>
          <p:cNvGrpSpPr/>
          <p:nvPr/>
        </p:nvGrpSpPr>
        <p:grpSpPr>
          <a:xfrm>
            <a:off x="299953" y="1732274"/>
            <a:ext cx="1371601" cy="548648"/>
            <a:chOff x="938921" y="3850355"/>
            <a:chExt cx="1371601" cy="969405"/>
          </a:xfrm>
        </p:grpSpPr>
        <p:sp>
          <p:nvSpPr>
            <p:cNvPr id="49" name="Text Placeholder 2">
              <a:extLst>
                <a:ext uri="{FF2B5EF4-FFF2-40B4-BE49-F238E27FC236}">
                  <a16:creationId xmlns:a16="http://schemas.microsoft.com/office/drawing/2014/main" id="{CC20C45C-0121-49C2-8C1C-F521246D9C93}"/>
                </a:ext>
              </a:extLst>
            </p:cNvPr>
            <p:cNvSpPr txBox="1">
              <a:spLocks/>
            </p:cNvSpPr>
            <p:nvPr/>
          </p:nvSpPr>
          <p:spPr>
            <a:xfrm>
              <a:off x="938921" y="3850355"/>
              <a:ext cx="1371601" cy="609444"/>
            </a:xfrm>
            <a:prstGeom prst="rect">
              <a:avLst/>
            </a:prstGeom>
            <a:solidFill>
              <a:srgbClr val="FF388C"/>
            </a:solidFill>
            <a:ln w="3175">
              <a:solidFill>
                <a:srgbClr val="FF388C"/>
              </a:solidFill>
            </a:ln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3600" b="1" kern="1200" spc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Clr>
                  <a:schemeClr val="tx2"/>
                </a:buClr>
                <a:buSzPct val="70000"/>
                <a:buFont typeface="Arial" panose="020B0604020202020204" pitchFamily="34" charset="0"/>
                <a:buChar char="•"/>
                <a:defRPr lang="en-US" sz="3200" kern="1200" dirty="0" smtClean="0">
                  <a:ln w="3175">
                    <a:noFill/>
                    <a:prstDash val="solid"/>
                  </a:ln>
                  <a:solidFill>
                    <a:schemeClr val="accent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bg-BG" sz="2400" kern="1200" dirty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sz="1800" b="0" dirty="0" err="1">
                  <a:solidFill>
                    <a:schemeClr val="bg1"/>
                  </a:solidFill>
                  <a:ea typeface="Cambria" panose="02040503050406030204" pitchFamily="18" charset="0"/>
                </a:rPr>
                <a:t>skinIndices</a:t>
              </a:r>
              <a:endParaRPr lang="bg-BG" sz="1800" b="0" dirty="0">
                <a:solidFill>
                  <a:schemeClr val="bg1"/>
                </a:solidFill>
                <a:ea typeface="Cambria" panose="02040503050406030204" pitchFamily="18" charset="0"/>
              </a:endParaRPr>
            </a:p>
          </p:txBody>
        </p: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9C495DFA-23C4-4B8E-94B9-ADDAFA2B0641}"/>
                </a:ext>
              </a:extLst>
            </p:cNvPr>
            <p:cNvCxnSpPr>
              <a:cxnSpLocks/>
            </p:cNvCxnSpPr>
            <p:nvPr/>
          </p:nvCxnSpPr>
          <p:spPr>
            <a:xfrm>
              <a:off x="2310522" y="3850355"/>
              <a:ext cx="0" cy="969405"/>
            </a:xfrm>
            <a:prstGeom prst="line">
              <a:avLst/>
            </a:prstGeom>
            <a:noFill/>
            <a:ln w="3175">
              <a:solidFill>
                <a:srgbClr val="FF388C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1F12CD13-64CF-412B-9B21-0610D0A471CF}"/>
              </a:ext>
            </a:extLst>
          </p:cNvPr>
          <p:cNvGrpSpPr/>
          <p:nvPr/>
        </p:nvGrpSpPr>
        <p:grpSpPr>
          <a:xfrm>
            <a:off x="304800" y="4432872"/>
            <a:ext cx="1371601" cy="619233"/>
            <a:chOff x="938921" y="3365677"/>
            <a:chExt cx="1371601" cy="1094122"/>
          </a:xfrm>
        </p:grpSpPr>
        <p:sp>
          <p:nvSpPr>
            <p:cNvPr id="52" name="Text Placeholder 2">
              <a:extLst>
                <a:ext uri="{FF2B5EF4-FFF2-40B4-BE49-F238E27FC236}">
                  <a16:creationId xmlns:a16="http://schemas.microsoft.com/office/drawing/2014/main" id="{15CE6F6D-6102-43B5-A94F-F824CC126993}"/>
                </a:ext>
              </a:extLst>
            </p:cNvPr>
            <p:cNvSpPr txBox="1">
              <a:spLocks/>
            </p:cNvSpPr>
            <p:nvPr/>
          </p:nvSpPr>
          <p:spPr>
            <a:xfrm>
              <a:off x="938921" y="3850355"/>
              <a:ext cx="1371601" cy="609444"/>
            </a:xfrm>
            <a:prstGeom prst="rect">
              <a:avLst/>
            </a:prstGeom>
            <a:solidFill>
              <a:srgbClr val="FF388C"/>
            </a:solidFill>
            <a:ln w="3175">
              <a:solidFill>
                <a:srgbClr val="FF388C"/>
              </a:solidFill>
            </a:ln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3600" b="1" kern="1200" spc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Clr>
                  <a:schemeClr val="tx2"/>
                </a:buClr>
                <a:buSzPct val="70000"/>
                <a:buFont typeface="Arial" panose="020B0604020202020204" pitchFamily="34" charset="0"/>
                <a:buChar char="•"/>
                <a:defRPr lang="en-US" sz="3200" kern="1200" dirty="0" smtClean="0">
                  <a:ln w="3175">
                    <a:noFill/>
                    <a:prstDash val="solid"/>
                  </a:ln>
                  <a:solidFill>
                    <a:schemeClr val="accent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bg-BG" sz="2400" kern="1200" dirty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800" b="0" dirty="0" err="1">
                  <a:solidFill>
                    <a:schemeClr val="bg1"/>
                  </a:solidFill>
                  <a:ea typeface="Cambria" panose="02040503050406030204" pitchFamily="18" charset="0"/>
                </a:rPr>
                <a:t>skinWeights</a:t>
              </a:r>
              <a:endParaRPr lang="bg-BG" sz="1800" b="0" dirty="0">
                <a:solidFill>
                  <a:schemeClr val="bg1"/>
                </a:solidFill>
                <a:ea typeface="Cambria" panose="02040503050406030204" pitchFamily="18" charset="0"/>
              </a:endParaRPr>
            </a:p>
          </p:txBody>
        </p: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978FC0EF-CF0C-4974-8885-EC6FF6372D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10522" y="3365677"/>
              <a:ext cx="0" cy="1094122"/>
            </a:xfrm>
            <a:prstGeom prst="line">
              <a:avLst/>
            </a:prstGeom>
            <a:noFill/>
            <a:ln w="3175">
              <a:solidFill>
                <a:srgbClr val="FF388C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61AD7718-F090-4405-A2C5-E0F0701F9CCC}"/>
              </a:ext>
            </a:extLst>
          </p:cNvPr>
          <p:cNvSpPr/>
          <p:nvPr/>
        </p:nvSpPr>
        <p:spPr>
          <a:xfrm>
            <a:off x="2460429" y="1191491"/>
            <a:ext cx="3630722" cy="861223"/>
          </a:xfrm>
          <a:custGeom>
            <a:avLst/>
            <a:gdLst>
              <a:gd name="connsiteX0" fmla="*/ 3840480 w 3840480"/>
              <a:gd name="connsiteY0" fmla="*/ 0 h 1046480"/>
              <a:gd name="connsiteX1" fmla="*/ 0 w 3840480"/>
              <a:gd name="connsiteY1" fmla="*/ 0 h 1046480"/>
              <a:gd name="connsiteX2" fmla="*/ 0 w 3840480"/>
              <a:gd name="connsiteY2" fmla="*/ 1046480 h 1046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40480" h="1046480">
                <a:moveTo>
                  <a:pt x="3840480" y="0"/>
                </a:moveTo>
                <a:lnTo>
                  <a:pt x="0" y="0"/>
                </a:lnTo>
                <a:lnTo>
                  <a:pt x="0" y="1046480"/>
                </a:lnTo>
              </a:path>
            </a:pathLst>
          </a:custGeom>
          <a:noFill/>
          <a:ln>
            <a:solidFill>
              <a:srgbClr val="FF388C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E1480B6B-42CF-4236-84F1-C11E6302C687}"/>
              </a:ext>
            </a:extLst>
          </p:cNvPr>
          <p:cNvCxnSpPr>
            <a:cxnSpLocks/>
            <a:endCxn id="67" idx="1"/>
          </p:cNvCxnSpPr>
          <p:nvPr/>
        </p:nvCxnSpPr>
        <p:spPr>
          <a:xfrm flipH="1">
            <a:off x="2454715" y="2743294"/>
            <a:ext cx="5725" cy="983759"/>
          </a:xfrm>
          <a:prstGeom prst="line">
            <a:avLst/>
          </a:prstGeom>
          <a:noFill/>
          <a:ln>
            <a:solidFill>
              <a:srgbClr val="FF388C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6" name="Left Brace 65">
            <a:extLst>
              <a:ext uri="{FF2B5EF4-FFF2-40B4-BE49-F238E27FC236}">
                <a16:creationId xmlns:a16="http://schemas.microsoft.com/office/drawing/2014/main" id="{E3DF6BB6-3F49-461B-8988-C5FF079B453C}"/>
              </a:ext>
            </a:extLst>
          </p:cNvPr>
          <p:cNvSpPr/>
          <p:nvPr/>
        </p:nvSpPr>
        <p:spPr>
          <a:xfrm rot="5400000">
            <a:off x="2367525" y="1636369"/>
            <a:ext cx="174381" cy="1007071"/>
          </a:xfrm>
          <a:prstGeom prst="leftBrace">
            <a:avLst>
              <a:gd name="adj1" fmla="val 34551"/>
              <a:gd name="adj2" fmla="val 50000"/>
            </a:avLst>
          </a:prstGeom>
          <a:ln w="3175">
            <a:solidFill>
              <a:srgbClr val="FF38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7" name="Left Brace 66">
            <a:extLst>
              <a:ext uri="{FF2B5EF4-FFF2-40B4-BE49-F238E27FC236}">
                <a16:creationId xmlns:a16="http://schemas.microsoft.com/office/drawing/2014/main" id="{1D715FCB-C37F-4ACF-B5CC-7C9BD6D438A2}"/>
              </a:ext>
            </a:extLst>
          </p:cNvPr>
          <p:cNvSpPr/>
          <p:nvPr/>
        </p:nvSpPr>
        <p:spPr>
          <a:xfrm rot="5400000">
            <a:off x="2367525" y="3310708"/>
            <a:ext cx="174381" cy="1007071"/>
          </a:xfrm>
          <a:prstGeom prst="leftBrace">
            <a:avLst>
              <a:gd name="adj1" fmla="val 34551"/>
              <a:gd name="adj2" fmla="val 50000"/>
            </a:avLst>
          </a:prstGeom>
          <a:ln w="3175">
            <a:solidFill>
              <a:srgbClr val="FF38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9C75B04E-CAAA-41AE-8016-B565599D3E09}"/>
              </a:ext>
            </a:extLst>
          </p:cNvPr>
          <p:cNvGrpSpPr/>
          <p:nvPr/>
        </p:nvGrpSpPr>
        <p:grpSpPr>
          <a:xfrm>
            <a:off x="944420" y="2646432"/>
            <a:ext cx="1080475" cy="619659"/>
            <a:chOff x="1230047" y="3364924"/>
            <a:chExt cx="1080475" cy="1094875"/>
          </a:xfrm>
        </p:grpSpPr>
        <p:sp>
          <p:nvSpPr>
            <p:cNvPr id="71" name="Text Placeholder 2">
              <a:extLst>
                <a:ext uri="{FF2B5EF4-FFF2-40B4-BE49-F238E27FC236}">
                  <a16:creationId xmlns:a16="http://schemas.microsoft.com/office/drawing/2014/main" id="{F2AE9E5A-10DE-488E-9FF5-52D0AC45D3E3}"/>
                </a:ext>
              </a:extLst>
            </p:cNvPr>
            <p:cNvSpPr txBox="1">
              <a:spLocks/>
            </p:cNvSpPr>
            <p:nvPr/>
          </p:nvSpPr>
          <p:spPr>
            <a:xfrm>
              <a:off x="1230047" y="3850355"/>
              <a:ext cx="1080475" cy="609444"/>
            </a:xfrm>
            <a:prstGeom prst="rect">
              <a:avLst/>
            </a:prstGeom>
            <a:solidFill>
              <a:srgbClr val="FF388C"/>
            </a:solidFill>
            <a:ln w="3175">
              <a:solidFill>
                <a:srgbClr val="FF388C"/>
              </a:solidFill>
            </a:ln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3600" b="1" kern="1200" spc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Clr>
                  <a:schemeClr val="tx2"/>
                </a:buClr>
                <a:buSzPct val="70000"/>
                <a:buFont typeface="Arial" panose="020B0604020202020204" pitchFamily="34" charset="0"/>
                <a:buChar char="•"/>
                <a:defRPr lang="en-US" sz="3200" kern="1200" dirty="0" smtClean="0">
                  <a:ln w="3175">
                    <a:noFill/>
                    <a:prstDash val="solid"/>
                  </a:ln>
                  <a:solidFill>
                    <a:schemeClr val="accent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bg-BG" sz="2400" kern="1200" dirty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sz="1800" b="0" dirty="0">
                  <a:solidFill>
                    <a:schemeClr val="bg1"/>
                  </a:solidFill>
                  <a:ea typeface="Cambria" panose="02040503050406030204" pitchFamily="18" charset="0"/>
                </a:rPr>
                <a:t>bones[1]</a:t>
              </a:r>
              <a:endParaRPr lang="bg-BG" sz="1800" b="0" dirty="0">
                <a:solidFill>
                  <a:schemeClr val="bg1"/>
                </a:solidFill>
                <a:ea typeface="Cambria" panose="02040503050406030204" pitchFamily="18" charset="0"/>
              </a:endParaRPr>
            </a:p>
          </p:txBody>
        </p: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1C3F47CC-3C59-43E2-B408-965E7067875B}"/>
                </a:ext>
              </a:extLst>
            </p:cNvPr>
            <p:cNvCxnSpPr>
              <a:cxnSpLocks/>
            </p:cNvCxnSpPr>
            <p:nvPr/>
          </p:nvCxnSpPr>
          <p:spPr>
            <a:xfrm>
              <a:off x="2310522" y="3364924"/>
              <a:ext cx="0" cy="1077100"/>
            </a:xfrm>
            <a:prstGeom prst="line">
              <a:avLst/>
            </a:prstGeom>
            <a:noFill/>
            <a:ln w="3175">
              <a:solidFill>
                <a:srgbClr val="FF388C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8B2DAAEF-773A-4970-98F5-F81B7BCE4BB6}"/>
              </a:ext>
            </a:extLst>
          </p:cNvPr>
          <p:cNvGrpSpPr/>
          <p:nvPr/>
        </p:nvGrpSpPr>
        <p:grpSpPr>
          <a:xfrm>
            <a:off x="2017363" y="4319260"/>
            <a:ext cx="663703" cy="609599"/>
            <a:chOff x="1230047" y="3382699"/>
            <a:chExt cx="663703" cy="1077100"/>
          </a:xfrm>
        </p:grpSpPr>
        <p:sp>
          <p:nvSpPr>
            <p:cNvPr id="76" name="Text Placeholder 2">
              <a:extLst>
                <a:ext uri="{FF2B5EF4-FFF2-40B4-BE49-F238E27FC236}">
                  <a16:creationId xmlns:a16="http://schemas.microsoft.com/office/drawing/2014/main" id="{D59A113C-1465-4ABD-ADA3-9A60BDE17727}"/>
                </a:ext>
              </a:extLst>
            </p:cNvPr>
            <p:cNvSpPr txBox="1">
              <a:spLocks/>
            </p:cNvSpPr>
            <p:nvPr/>
          </p:nvSpPr>
          <p:spPr>
            <a:xfrm>
              <a:off x="1230048" y="3850355"/>
              <a:ext cx="663702" cy="609444"/>
            </a:xfrm>
            <a:prstGeom prst="rect">
              <a:avLst/>
            </a:prstGeom>
            <a:solidFill>
              <a:srgbClr val="FF388C"/>
            </a:solidFill>
            <a:ln w="3175">
              <a:solidFill>
                <a:srgbClr val="FF388C"/>
              </a:solidFill>
            </a:ln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3600" b="1" kern="1200" spc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Clr>
                  <a:schemeClr val="tx2"/>
                </a:buClr>
                <a:buSzPct val="70000"/>
                <a:buFont typeface="Arial" panose="020B0604020202020204" pitchFamily="34" charset="0"/>
                <a:buChar char="•"/>
                <a:defRPr lang="en-US" sz="3200" kern="1200" dirty="0" smtClean="0">
                  <a:ln w="3175">
                    <a:noFill/>
                    <a:prstDash val="solid"/>
                  </a:ln>
                  <a:solidFill>
                    <a:schemeClr val="accent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bg-BG" sz="2400" kern="1200" dirty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800" b="0" dirty="0">
                  <a:solidFill>
                    <a:schemeClr val="bg1"/>
                  </a:solidFill>
                  <a:ea typeface="Cambria" panose="02040503050406030204" pitchFamily="18" charset="0"/>
                </a:rPr>
                <a:t>100%</a:t>
              </a:r>
              <a:endParaRPr lang="bg-BG" sz="1800" b="0" dirty="0">
                <a:solidFill>
                  <a:schemeClr val="bg1"/>
                </a:solidFill>
                <a:ea typeface="Cambria" panose="02040503050406030204" pitchFamily="18" charset="0"/>
              </a:endParaRPr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C3DE0F68-DD62-4BC8-8EE6-DE04ACE9FE0A}"/>
                </a:ext>
              </a:extLst>
            </p:cNvPr>
            <p:cNvCxnSpPr>
              <a:cxnSpLocks/>
            </p:cNvCxnSpPr>
            <p:nvPr/>
          </p:nvCxnSpPr>
          <p:spPr>
            <a:xfrm>
              <a:off x="1230047" y="3382699"/>
              <a:ext cx="0" cy="1077100"/>
            </a:xfrm>
            <a:prstGeom prst="line">
              <a:avLst/>
            </a:prstGeom>
            <a:noFill/>
            <a:ln w="3175">
              <a:solidFill>
                <a:srgbClr val="FF388C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C7B6F642-2388-468A-A534-5C9FC1DE84D0}"/>
              </a:ext>
            </a:extLst>
          </p:cNvPr>
          <p:cNvGrpSpPr/>
          <p:nvPr/>
        </p:nvGrpSpPr>
        <p:grpSpPr>
          <a:xfrm>
            <a:off x="3954477" y="4324607"/>
            <a:ext cx="663703" cy="609599"/>
            <a:chOff x="1230047" y="3382699"/>
            <a:chExt cx="663703" cy="1077100"/>
          </a:xfrm>
        </p:grpSpPr>
        <p:sp>
          <p:nvSpPr>
            <p:cNvPr id="79" name="Text Placeholder 2">
              <a:extLst>
                <a:ext uri="{FF2B5EF4-FFF2-40B4-BE49-F238E27FC236}">
                  <a16:creationId xmlns:a16="http://schemas.microsoft.com/office/drawing/2014/main" id="{B66B689C-EF98-47F2-A0A7-1AAD23006802}"/>
                </a:ext>
              </a:extLst>
            </p:cNvPr>
            <p:cNvSpPr txBox="1">
              <a:spLocks/>
            </p:cNvSpPr>
            <p:nvPr/>
          </p:nvSpPr>
          <p:spPr>
            <a:xfrm>
              <a:off x="1230048" y="3850355"/>
              <a:ext cx="663702" cy="609444"/>
            </a:xfrm>
            <a:prstGeom prst="rect">
              <a:avLst/>
            </a:prstGeom>
            <a:solidFill>
              <a:srgbClr val="FF388C"/>
            </a:solidFill>
            <a:ln w="3175">
              <a:solidFill>
                <a:srgbClr val="FF388C"/>
              </a:solidFill>
            </a:ln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3600" b="1" kern="1200" spc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Clr>
                  <a:schemeClr val="tx2"/>
                </a:buClr>
                <a:buSzPct val="70000"/>
                <a:buFont typeface="Arial" panose="020B0604020202020204" pitchFamily="34" charset="0"/>
                <a:buChar char="•"/>
                <a:defRPr lang="en-US" sz="3200" kern="1200" dirty="0" smtClean="0">
                  <a:ln w="3175">
                    <a:noFill/>
                    <a:prstDash val="solid"/>
                  </a:ln>
                  <a:solidFill>
                    <a:schemeClr val="accent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bg-BG" sz="2400" kern="1200" dirty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800" b="0" dirty="0">
                  <a:solidFill>
                    <a:schemeClr val="bg1"/>
                  </a:solidFill>
                  <a:ea typeface="Cambria" panose="02040503050406030204" pitchFamily="18" charset="0"/>
                </a:rPr>
                <a:t>100%</a:t>
              </a:r>
              <a:endParaRPr lang="bg-BG" sz="1800" b="0" dirty="0">
                <a:solidFill>
                  <a:schemeClr val="bg1"/>
                </a:solidFill>
                <a:ea typeface="Cambria" panose="02040503050406030204" pitchFamily="18" charset="0"/>
              </a:endParaRPr>
            </a:p>
          </p:txBody>
        </p: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8374A1A1-B869-46AA-9273-AFAE322E0F28}"/>
                </a:ext>
              </a:extLst>
            </p:cNvPr>
            <p:cNvCxnSpPr>
              <a:cxnSpLocks/>
            </p:cNvCxnSpPr>
            <p:nvPr/>
          </p:nvCxnSpPr>
          <p:spPr>
            <a:xfrm>
              <a:off x="1230047" y="3382699"/>
              <a:ext cx="0" cy="1077100"/>
            </a:xfrm>
            <a:prstGeom prst="line">
              <a:avLst/>
            </a:prstGeom>
            <a:noFill/>
            <a:ln w="3175">
              <a:solidFill>
                <a:srgbClr val="FF388C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8B2BC167-ED43-4F91-ADA4-B44D23EF9A4D}"/>
              </a:ext>
            </a:extLst>
          </p:cNvPr>
          <p:cNvGrpSpPr/>
          <p:nvPr/>
        </p:nvGrpSpPr>
        <p:grpSpPr>
          <a:xfrm>
            <a:off x="2874001" y="2651682"/>
            <a:ext cx="1080476" cy="615475"/>
            <a:chOff x="149571" y="3382436"/>
            <a:chExt cx="1080476" cy="1087482"/>
          </a:xfrm>
        </p:grpSpPr>
        <p:sp>
          <p:nvSpPr>
            <p:cNvPr id="82" name="Text Placeholder 2">
              <a:extLst>
                <a:ext uri="{FF2B5EF4-FFF2-40B4-BE49-F238E27FC236}">
                  <a16:creationId xmlns:a16="http://schemas.microsoft.com/office/drawing/2014/main" id="{D7D4DA1F-9C20-4337-8175-2A8D094E2A7A}"/>
                </a:ext>
              </a:extLst>
            </p:cNvPr>
            <p:cNvSpPr txBox="1">
              <a:spLocks/>
            </p:cNvSpPr>
            <p:nvPr/>
          </p:nvSpPr>
          <p:spPr>
            <a:xfrm>
              <a:off x="149571" y="3860474"/>
              <a:ext cx="1080475" cy="609444"/>
            </a:xfrm>
            <a:prstGeom prst="rect">
              <a:avLst/>
            </a:prstGeom>
            <a:solidFill>
              <a:srgbClr val="FF388C"/>
            </a:solidFill>
            <a:ln w="3175">
              <a:solidFill>
                <a:srgbClr val="FF388C"/>
              </a:solidFill>
            </a:ln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3600" b="1" kern="1200" spc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Clr>
                  <a:schemeClr val="tx2"/>
                </a:buClr>
                <a:buSzPct val="70000"/>
                <a:buFont typeface="Arial" panose="020B0604020202020204" pitchFamily="34" charset="0"/>
                <a:buChar char="•"/>
                <a:defRPr lang="en-US" sz="3200" kern="1200" dirty="0" smtClean="0">
                  <a:ln w="3175">
                    <a:noFill/>
                    <a:prstDash val="solid"/>
                  </a:ln>
                  <a:solidFill>
                    <a:schemeClr val="accent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bg-BG" sz="2400" kern="1200" dirty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sz="1800" b="0" dirty="0">
                  <a:solidFill>
                    <a:schemeClr val="bg1"/>
                  </a:solidFill>
                  <a:ea typeface="Cambria" panose="02040503050406030204" pitchFamily="18" charset="0"/>
                </a:rPr>
                <a:t>bones[0]</a:t>
              </a:r>
              <a:endParaRPr lang="bg-BG" sz="1800" b="0" dirty="0">
                <a:solidFill>
                  <a:schemeClr val="bg1"/>
                </a:solidFill>
                <a:ea typeface="Cambria" panose="02040503050406030204" pitchFamily="18" charset="0"/>
              </a:endParaRPr>
            </a:p>
          </p:txBody>
        </p: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34D8F6B8-310C-446E-9AF0-663E6BB7A1AE}"/>
                </a:ext>
              </a:extLst>
            </p:cNvPr>
            <p:cNvCxnSpPr>
              <a:cxnSpLocks/>
            </p:cNvCxnSpPr>
            <p:nvPr/>
          </p:nvCxnSpPr>
          <p:spPr>
            <a:xfrm>
              <a:off x="1230047" y="3382436"/>
              <a:ext cx="0" cy="1077100"/>
            </a:xfrm>
            <a:prstGeom prst="line">
              <a:avLst/>
            </a:prstGeom>
            <a:noFill/>
            <a:ln w="3175">
              <a:solidFill>
                <a:srgbClr val="FF388C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96A7560F-1031-43A5-A6EA-5BB4BB20DE0E}"/>
              </a:ext>
            </a:extLst>
          </p:cNvPr>
          <p:cNvCxnSpPr>
            <a:cxnSpLocks/>
            <a:endCxn id="86" idx="1"/>
          </p:cNvCxnSpPr>
          <p:nvPr/>
        </p:nvCxnSpPr>
        <p:spPr>
          <a:xfrm flipH="1">
            <a:off x="4373264" y="2730758"/>
            <a:ext cx="5713" cy="983759"/>
          </a:xfrm>
          <a:prstGeom prst="line">
            <a:avLst/>
          </a:prstGeom>
          <a:noFill/>
          <a:ln>
            <a:solidFill>
              <a:srgbClr val="FF388C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5" name="Left Brace 84">
            <a:extLst>
              <a:ext uri="{FF2B5EF4-FFF2-40B4-BE49-F238E27FC236}">
                <a16:creationId xmlns:a16="http://schemas.microsoft.com/office/drawing/2014/main" id="{094B6D37-2C07-4343-8E67-BA246D743E9B}"/>
              </a:ext>
            </a:extLst>
          </p:cNvPr>
          <p:cNvSpPr/>
          <p:nvPr/>
        </p:nvSpPr>
        <p:spPr>
          <a:xfrm rot="5400000">
            <a:off x="4286074" y="1623833"/>
            <a:ext cx="174381" cy="1007071"/>
          </a:xfrm>
          <a:prstGeom prst="leftBrace">
            <a:avLst>
              <a:gd name="adj1" fmla="val 34551"/>
              <a:gd name="adj2" fmla="val 50000"/>
            </a:avLst>
          </a:prstGeom>
          <a:ln w="3175">
            <a:solidFill>
              <a:srgbClr val="FF38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bg-BG" dirty="0"/>
              <a:t> 	</a:t>
            </a:r>
          </a:p>
        </p:txBody>
      </p:sp>
      <p:sp>
        <p:nvSpPr>
          <p:cNvPr id="86" name="Left Brace 85">
            <a:extLst>
              <a:ext uri="{FF2B5EF4-FFF2-40B4-BE49-F238E27FC236}">
                <a16:creationId xmlns:a16="http://schemas.microsoft.com/office/drawing/2014/main" id="{63E8E98C-4035-4F8F-9239-7BCB5E5B8E11}"/>
              </a:ext>
            </a:extLst>
          </p:cNvPr>
          <p:cNvSpPr/>
          <p:nvPr/>
        </p:nvSpPr>
        <p:spPr>
          <a:xfrm rot="5400000">
            <a:off x="4286074" y="3298172"/>
            <a:ext cx="174381" cy="1007071"/>
          </a:xfrm>
          <a:prstGeom prst="leftBrace">
            <a:avLst>
              <a:gd name="adj1" fmla="val 34551"/>
              <a:gd name="adj2" fmla="val 50000"/>
            </a:avLst>
          </a:prstGeom>
          <a:ln w="3175">
            <a:solidFill>
              <a:srgbClr val="FF38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91" name="Freeform: Shape 90">
            <a:extLst>
              <a:ext uri="{FF2B5EF4-FFF2-40B4-BE49-F238E27FC236}">
                <a16:creationId xmlns:a16="http://schemas.microsoft.com/office/drawing/2014/main" id="{AC22127C-E5C8-4B82-8168-E8E56D1B2828}"/>
              </a:ext>
            </a:extLst>
          </p:cNvPr>
          <p:cNvSpPr/>
          <p:nvPr/>
        </p:nvSpPr>
        <p:spPr>
          <a:xfrm>
            <a:off x="4367539" y="1394692"/>
            <a:ext cx="1696613" cy="2789382"/>
          </a:xfrm>
          <a:custGeom>
            <a:avLst/>
            <a:gdLst>
              <a:gd name="connsiteX0" fmla="*/ 1856509 w 1856509"/>
              <a:gd name="connsiteY0" fmla="*/ 2521527 h 2521527"/>
              <a:gd name="connsiteX1" fmla="*/ 1699491 w 1856509"/>
              <a:gd name="connsiteY1" fmla="*/ 2521527 h 2521527"/>
              <a:gd name="connsiteX2" fmla="*/ 1699491 w 1856509"/>
              <a:gd name="connsiteY2" fmla="*/ 0 h 2521527"/>
              <a:gd name="connsiteX3" fmla="*/ 0 w 1856509"/>
              <a:gd name="connsiteY3" fmla="*/ 0 h 2521527"/>
              <a:gd name="connsiteX4" fmla="*/ 0 w 1856509"/>
              <a:gd name="connsiteY4" fmla="*/ 591127 h 2521527"/>
              <a:gd name="connsiteX5" fmla="*/ 147782 w 1856509"/>
              <a:gd name="connsiteY5" fmla="*/ 544945 h 2521527"/>
              <a:gd name="connsiteX0" fmla="*/ 1856509 w 1856509"/>
              <a:gd name="connsiteY0" fmla="*/ 2521527 h 2521527"/>
              <a:gd name="connsiteX1" fmla="*/ 1699491 w 1856509"/>
              <a:gd name="connsiteY1" fmla="*/ 2521527 h 2521527"/>
              <a:gd name="connsiteX2" fmla="*/ 1699491 w 1856509"/>
              <a:gd name="connsiteY2" fmla="*/ 0 h 2521527"/>
              <a:gd name="connsiteX3" fmla="*/ 0 w 1856509"/>
              <a:gd name="connsiteY3" fmla="*/ 0 h 2521527"/>
              <a:gd name="connsiteX4" fmla="*/ 0 w 1856509"/>
              <a:gd name="connsiteY4" fmla="*/ 591127 h 2521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56509" h="2521527">
                <a:moveTo>
                  <a:pt x="1856509" y="2521527"/>
                </a:moveTo>
                <a:lnTo>
                  <a:pt x="1699491" y="2521527"/>
                </a:lnTo>
                <a:lnTo>
                  <a:pt x="1699491" y="0"/>
                </a:lnTo>
                <a:lnTo>
                  <a:pt x="0" y="0"/>
                </a:lnTo>
                <a:lnTo>
                  <a:pt x="0" y="591127"/>
                </a:lnTo>
              </a:path>
            </a:pathLst>
          </a:custGeom>
          <a:noFill/>
          <a:ln>
            <a:solidFill>
              <a:srgbClr val="FF388C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/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5FF9973B-70CC-4B84-98FA-9EE79384E54F}"/>
              </a:ext>
            </a:extLst>
          </p:cNvPr>
          <p:cNvGrpSpPr/>
          <p:nvPr/>
        </p:nvGrpSpPr>
        <p:grpSpPr>
          <a:xfrm>
            <a:off x="6737448" y="685800"/>
            <a:ext cx="1916988" cy="874975"/>
            <a:chOff x="100722" y="3850355"/>
            <a:chExt cx="1916988" cy="1545992"/>
          </a:xfrm>
        </p:grpSpPr>
        <p:sp>
          <p:nvSpPr>
            <p:cNvPr id="93" name="Text Placeholder 2">
              <a:extLst>
                <a:ext uri="{FF2B5EF4-FFF2-40B4-BE49-F238E27FC236}">
                  <a16:creationId xmlns:a16="http://schemas.microsoft.com/office/drawing/2014/main" id="{AFAF43C2-1E81-4097-8413-83318B9933CF}"/>
                </a:ext>
              </a:extLst>
            </p:cNvPr>
            <p:cNvSpPr txBox="1">
              <a:spLocks/>
            </p:cNvSpPr>
            <p:nvPr/>
          </p:nvSpPr>
          <p:spPr>
            <a:xfrm>
              <a:off x="526074" y="3850355"/>
              <a:ext cx="1491636" cy="1545992"/>
            </a:xfrm>
            <a:prstGeom prst="rect">
              <a:avLst/>
            </a:prstGeom>
            <a:solidFill>
              <a:srgbClr val="FF388C"/>
            </a:solidFill>
            <a:ln w="3175">
              <a:solidFill>
                <a:srgbClr val="FF388C"/>
              </a:solidFill>
            </a:ln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3600" b="1" kern="1200" spc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Clr>
                  <a:schemeClr val="tx2"/>
                </a:buClr>
                <a:buSzPct val="70000"/>
                <a:buFont typeface="Arial" panose="020B0604020202020204" pitchFamily="34" charset="0"/>
                <a:buChar char="•"/>
                <a:defRPr lang="en-US" sz="3200" kern="1200" dirty="0" smtClean="0">
                  <a:ln w="3175">
                    <a:noFill/>
                    <a:prstDash val="solid"/>
                  </a:ln>
                  <a:solidFill>
                    <a:schemeClr val="accent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bg-BG" sz="2400" kern="1200" dirty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sz="1800" b="0" dirty="0">
                  <a:solidFill>
                    <a:schemeClr val="bg1"/>
                  </a:solidFill>
                  <a:ea typeface="Cambria" panose="02040503050406030204" pitchFamily="18" charset="0"/>
                </a:rPr>
                <a:t>Върхове от геометрията на кожата</a:t>
              </a:r>
            </a:p>
          </p:txBody>
        </p: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9CDD5EC7-BA7F-43E8-A1D8-90D435053C1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0722" y="3850355"/>
              <a:ext cx="1916988" cy="0"/>
            </a:xfrm>
            <a:prstGeom prst="line">
              <a:avLst/>
            </a:prstGeom>
            <a:noFill/>
            <a:ln w="3175">
              <a:solidFill>
                <a:srgbClr val="FF388C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96" name="Oval 95">
            <a:extLst>
              <a:ext uri="{FF2B5EF4-FFF2-40B4-BE49-F238E27FC236}">
                <a16:creationId xmlns:a16="http://schemas.microsoft.com/office/drawing/2014/main" id="{97A5B338-B67A-492B-8EE1-EA9A5E9F8DC5}"/>
              </a:ext>
            </a:extLst>
          </p:cNvPr>
          <p:cNvSpPr/>
          <p:nvPr/>
        </p:nvSpPr>
        <p:spPr>
          <a:xfrm>
            <a:off x="6019800" y="6106986"/>
            <a:ext cx="152400" cy="152400"/>
          </a:xfrm>
          <a:prstGeom prst="ellipse">
            <a:avLst/>
          </a:prstGeom>
          <a:solidFill>
            <a:srgbClr val="FF388C"/>
          </a:solidFill>
          <a:ln w="63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2242052C-D0F7-47B4-90C7-412F706CF19B}"/>
              </a:ext>
            </a:extLst>
          </p:cNvPr>
          <p:cNvSpPr/>
          <p:nvPr/>
        </p:nvSpPr>
        <p:spPr>
          <a:xfrm>
            <a:off x="6629400" y="609600"/>
            <a:ext cx="152400" cy="152400"/>
          </a:xfrm>
          <a:prstGeom prst="ellipse">
            <a:avLst/>
          </a:prstGeom>
          <a:solidFill>
            <a:srgbClr val="FF388C"/>
          </a:solidFill>
          <a:ln w="63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F63C7F27-5267-4709-A15D-E4B39E9CFD7F}"/>
              </a:ext>
            </a:extLst>
          </p:cNvPr>
          <p:cNvSpPr/>
          <p:nvPr/>
        </p:nvSpPr>
        <p:spPr>
          <a:xfrm>
            <a:off x="6629400" y="1109362"/>
            <a:ext cx="152400" cy="152400"/>
          </a:xfrm>
          <a:prstGeom prst="ellipse">
            <a:avLst/>
          </a:prstGeom>
          <a:solidFill>
            <a:srgbClr val="FF388C"/>
          </a:solidFill>
          <a:ln w="63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5F654B68-3CC9-4A4B-916D-A7E29DED148A}"/>
              </a:ext>
            </a:extLst>
          </p:cNvPr>
          <p:cNvSpPr/>
          <p:nvPr/>
        </p:nvSpPr>
        <p:spPr>
          <a:xfrm>
            <a:off x="6629400" y="1609124"/>
            <a:ext cx="152400" cy="152400"/>
          </a:xfrm>
          <a:prstGeom prst="ellipse">
            <a:avLst/>
          </a:prstGeom>
          <a:solidFill>
            <a:srgbClr val="FF388C"/>
          </a:solidFill>
          <a:ln w="63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D67AC9F5-D3DB-4616-8D07-43A83E4B619A}"/>
              </a:ext>
            </a:extLst>
          </p:cNvPr>
          <p:cNvSpPr/>
          <p:nvPr/>
        </p:nvSpPr>
        <p:spPr>
          <a:xfrm>
            <a:off x="6629400" y="2108886"/>
            <a:ext cx="152400" cy="152400"/>
          </a:xfrm>
          <a:prstGeom prst="ellipse">
            <a:avLst/>
          </a:prstGeom>
          <a:solidFill>
            <a:srgbClr val="FF388C"/>
          </a:solidFill>
          <a:ln w="63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41A99D7A-BB5E-47A4-B394-98E26B477BB5}"/>
              </a:ext>
            </a:extLst>
          </p:cNvPr>
          <p:cNvSpPr/>
          <p:nvPr/>
        </p:nvSpPr>
        <p:spPr>
          <a:xfrm>
            <a:off x="6629400" y="2608648"/>
            <a:ext cx="152400" cy="152400"/>
          </a:xfrm>
          <a:prstGeom prst="ellipse">
            <a:avLst/>
          </a:prstGeom>
          <a:solidFill>
            <a:srgbClr val="FF388C"/>
          </a:solidFill>
          <a:ln w="63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C7B9FE7C-CF08-4FCD-99F3-BDEAF562D536}"/>
              </a:ext>
            </a:extLst>
          </p:cNvPr>
          <p:cNvSpPr/>
          <p:nvPr/>
        </p:nvSpPr>
        <p:spPr>
          <a:xfrm>
            <a:off x="6629400" y="3108410"/>
            <a:ext cx="152400" cy="152400"/>
          </a:xfrm>
          <a:prstGeom prst="ellipse">
            <a:avLst/>
          </a:prstGeom>
          <a:solidFill>
            <a:srgbClr val="FF388C"/>
          </a:solidFill>
          <a:ln w="63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9F4D5CCE-8D42-46B2-9288-43C51B073DBE}"/>
              </a:ext>
            </a:extLst>
          </p:cNvPr>
          <p:cNvSpPr/>
          <p:nvPr/>
        </p:nvSpPr>
        <p:spPr>
          <a:xfrm>
            <a:off x="6629400" y="3608172"/>
            <a:ext cx="152400" cy="152400"/>
          </a:xfrm>
          <a:prstGeom prst="ellipse">
            <a:avLst/>
          </a:prstGeom>
          <a:solidFill>
            <a:srgbClr val="FF388C"/>
          </a:solidFill>
          <a:ln w="63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29E0E91E-0D14-4948-B5BB-4D48CA0EC82A}"/>
              </a:ext>
            </a:extLst>
          </p:cNvPr>
          <p:cNvSpPr/>
          <p:nvPr/>
        </p:nvSpPr>
        <p:spPr>
          <a:xfrm>
            <a:off x="6629400" y="4107934"/>
            <a:ext cx="152400" cy="152400"/>
          </a:xfrm>
          <a:prstGeom prst="ellipse">
            <a:avLst/>
          </a:prstGeom>
          <a:solidFill>
            <a:srgbClr val="FF388C"/>
          </a:solidFill>
          <a:ln w="63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E858F94C-84D2-46DE-AA85-5084DF239879}"/>
              </a:ext>
            </a:extLst>
          </p:cNvPr>
          <p:cNvSpPr/>
          <p:nvPr/>
        </p:nvSpPr>
        <p:spPr>
          <a:xfrm>
            <a:off x="6629400" y="4607696"/>
            <a:ext cx="152400" cy="152400"/>
          </a:xfrm>
          <a:prstGeom prst="ellipse">
            <a:avLst/>
          </a:prstGeom>
          <a:solidFill>
            <a:srgbClr val="FF388C"/>
          </a:solidFill>
          <a:ln w="63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0E716631-6828-4DA6-88FE-F00589948798}"/>
              </a:ext>
            </a:extLst>
          </p:cNvPr>
          <p:cNvSpPr/>
          <p:nvPr/>
        </p:nvSpPr>
        <p:spPr>
          <a:xfrm>
            <a:off x="6629400" y="5107458"/>
            <a:ext cx="152400" cy="152400"/>
          </a:xfrm>
          <a:prstGeom prst="ellipse">
            <a:avLst/>
          </a:prstGeom>
          <a:solidFill>
            <a:srgbClr val="FF388C"/>
          </a:solidFill>
          <a:ln w="63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A9887551-BA18-453A-8333-CAB539E52459}"/>
              </a:ext>
            </a:extLst>
          </p:cNvPr>
          <p:cNvSpPr/>
          <p:nvPr/>
        </p:nvSpPr>
        <p:spPr>
          <a:xfrm>
            <a:off x="6629400" y="5607220"/>
            <a:ext cx="152400" cy="152400"/>
          </a:xfrm>
          <a:prstGeom prst="ellipse">
            <a:avLst/>
          </a:prstGeom>
          <a:solidFill>
            <a:srgbClr val="FF388C"/>
          </a:solidFill>
          <a:ln w="63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D63236DC-4DB1-4F39-8EF9-5B666C0DDF00}"/>
              </a:ext>
            </a:extLst>
          </p:cNvPr>
          <p:cNvSpPr/>
          <p:nvPr/>
        </p:nvSpPr>
        <p:spPr>
          <a:xfrm>
            <a:off x="6629400" y="6106981"/>
            <a:ext cx="152400" cy="152400"/>
          </a:xfrm>
          <a:prstGeom prst="ellipse">
            <a:avLst/>
          </a:prstGeom>
          <a:solidFill>
            <a:srgbClr val="FF388C"/>
          </a:solidFill>
          <a:ln w="63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5180009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B5A3EB9-6F03-45D7-9AD7-98FBF34A60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Резултат</a:t>
            </a:r>
          </a:p>
          <a:p>
            <a:pPr lvl="1"/>
            <a:r>
              <a:rPr lang="bg-BG" dirty="0"/>
              <a:t>Паралелепипедът прави чупка в кръста</a:t>
            </a:r>
          </a:p>
        </p:txBody>
      </p:sp>
      <p:pic>
        <p:nvPicPr>
          <p:cNvPr id="3" name="Picture 2">
            <a:hlinkClick r:id="rId2" action="ppaction://hlinkfile"/>
            <a:extLst>
              <a:ext uri="{FF2B5EF4-FFF2-40B4-BE49-F238E27FC236}">
                <a16:creationId xmlns:a16="http://schemas.microsoft.com/office/drawing/2014/main" id="{C26C0E5C-4B94-4B53-AE02-18D475B2C63F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4400" y="1600200"/>
            <a:ext cx="7315200" cy="397002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01067356"/>
      </p:ext>
    </p:extLst>
  </p:cSld>
  <p:clrMapOvr>
    <a:masterClrMapping/>
  </p:clrMapOvr>
  <p:transition>
    <p:push dir="u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694BF-F102-4294-903D-F75DFDD3F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Експеримент – част </a:t>
            </a:r>
            <a:r>
              <a:rPr lang="en-US" dirty="0"/>
              <a:t>II</a:t>
            </a:r>
            <a:endParaRPr lang="bg-B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FD6A00F0-FFCF-4D0C-8BC6-C33D76588896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bg-BG" dirty="0"/>
                  <a:t>Огъване на кожата</a:t>
                </a:r>
              </a:p>
              <a:p>
                <a:pPr lvl="1"/>
                <a:r>
                  <a:rPr lang="bg-BG" dirty="0"/>
                  <a:t>При свързване с две кости с различни тегла</a:t>
                </a:r>
                <a:endParaRPr lang="en-US" dirty="0"/>
              </a:p>
              <a:p>
                <a:pPr lvl="1"/>
                <a:r>
                  <a:rPr lang="bg-BG" dirty="0"/>
                  <a:t>Всеки връх е свързан с две кости и </a:t>
                </a:r>
                <a:r>
                  <a:rPr lang="en-GB" dirty="0" err="1">
                    <a:solidFill>
                      <a:srgbClr val="FF388C"/>
                    </a:solidFill>
                  </a:rPr>
                  <a:t>skinIndices</a:t>
                </a:r>
                <a:r>
                  <a:rPr lang="bg-BG" dirty="0"/>
                  <a:t> ще е </a:t>
                </a:r>
                <a14:m>
                  <m:oMath xmlns:m="http://schemas.openxmlformats.org/officeDocument/2006/math">
                    <m:r>
                      <a:rPr lang="bg-BG" i="1" dirty="0" smtClean="0">
                        <a:solidFill>
                          <a:srgbClr val="FF388C"/>
                        </a:solidFill>
                        <a:latin typeface="Cambria Math" panose="02040503050406030204" pitchFamily="18" charset="0"/>
                      </a:rPr>
                      <m:t>0,1,</m:t>
                    </m:r>
                    <m:r>
                      <a:rPr lang="en-US" b="0" i="1" dirty="0" smtClean="0">
                        <a:solidFill>
                          <a:srgbClr val="FF388C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bg-BG" i="1" dirty="0" smtClean="0">
                        <a:solidFill>
                          <a:srgbClr val="FF388C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solidFill>
                          <a:srgbClr val="FF388C"/>
                        </a:solidFill>
                        <a:latin typeface="Cambria Math" panose="02040503050406030204" pitchFamily="18" charset="0"/>
                      </a:rPr>
                      <m:t>∗</m:t>
                    </m:r>
                  </m:oMath>
                </a14:m>
                <a:r>
                  <a:rPr lang="bg-BG" dirty="0"/>
                  <a:t> (двете </a:t>
                </a:r>
                <a:r>
                  <a:rPr lang="en-US" dirty="0"/>
                  <a:t>*</a:t>
                </a:r>
                <a:r>
                  <a:rPr lang="bg-BG" dirty="0"/>
                  <a:t> накрая не се ползват)</a:t>
                </a:r>
              </a:p>
              <a:p>
                <a:pPr lvl="1"/>
                <a:r>
                  <a:rPr lang="bg-BG" dirty="0"/>
                  <a:t>Теглата на двете кости </a:t>
                </a:r>
                <a:r>
                  <a:rPr lang="en-US" dirty="0" err="1">
                    <a:solidFill>
                      <a:srgbClr val="FF388C"/>
                    </a:solidFill>
                  </a:rPr>
                  <a:t>skinWeights</a:t>
                </a:r>
                <a:r>
                  <a:rPr lang="en-US" dirty="0"/>
                  <a:t> </a:t>
                </a:r>
                <a:r>
                  <a:rPr lang="bg-BG" dirty="0"/>
                  <a:t>е според положението на върха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388C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solidFill>
                          <a:srgbClr val="FF388C"/>
                        </a:solidFill>
                        <a:latin typeface="Cambria Math" panose="02040503050406030204" pitchFamily="18" charset="0"/>
                      </a:rPr>
                      <m:t>,1−</m:t>
                    </m:r>
                    <m:r>
                      <a:rPr lang="en-US" i="1" dirty="0" smtClean="0">
                        <a:solidFill>
                          <a:srgbClr val="FF388C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solidFill>
                          <a:srgbClr val="FF388C"/>
                        </a:solidFill>
                        <a:latin typeface="Cambria Math" panose="02040503050406030204" pitchFamily="18" charset="0"/>
                      </a:rPr>
                      <m:t>,0,0</m:t>
                    </m:r>
                  </m:oMath>
                </a14:m>
                <a:endParaRPr lang="en-US" dirty="0">
                  <a:solidFill>
                    <a:srgbClr val="FF388C"/>
                  </a:solidFill>
                </a:endParaRPr>
              </a:p>
              <a:p>
                <a:pPr lvl="1"/>
                <a:r>
                  <a:rPr lang="bg-BG" dirty="0"/>
                  <a:t>В края на кожата трябва само едната кост да се ползва, т.е. е с тегло </a:t>
                </a:r>
                <a:r>
                  <a:rPr lang="bg-BG" dirty="0">
                    <a:latin typeface="Cambria" panose="02040503050406030204" pitchFamily="18" charset="0"/>
                    <a:ea typeface="Cambria" panose="02040503050406030204" pitchFamily="18" charset="0"/>
                  </a:rPr>
                  <a:t>100</a:t>
                </a:r>
                <a:r>
                  <a:rPr lang="bg-BG" dirty="0"/>
                  <a:t>%</a:t>
                </a:r>
              </a:p>
              <a:p>
                <a:pPr lvl="1"/>
                <a:r>
                  <a:rPr lang="bg-BG" dirty="0"/>
                  <a:t>По средата се ползват и двете кости поравно</a:t>
                </a: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FD6A00F0-FFCF-4D0C-8BC6-C33D765888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2242" r="-374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429309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FA6CF1F-D4AA-4581-BD90-9EBE7FA30AE6}"/>
              </a:ext>
            </a:extLst>
          </p:cNvPr>
          <p:cNvSpPr/>
          <p:nvPr/>
        </p:nvSpPr>
        <p:spPr>
          <a:xfrm>
            <a:off x="4279644" y="685805"/>
            <a:ext cx="609600" cy="5486391"/>
          </a:xfrm>
          <a:prstGeom prst="rect">
            <a:avLst/>
          </a:prstGeom>
          <a:solidFill>
            <a:srgbClr val="DDE9F7">
              <a:alpha val="50196"/>
            </a:srgbClr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9D34B2D-2625-4BAB-8E75-DCE74D483BDE}"/>
              </a:ext>
            </a:extLst>
          </p:cNvPr>
          <p:cNvGrpSpPr/>
          <p:nvPr/>
        </p:nvGrpSpPr>
        <p:grpSpPr>
          <a:xfrm rot="16200000">
            <a:off x="1829434" y="3428409"/>
            <a:ext cx="5486406" cy="1274"/>
            <a:chOff x="2442216" y="3279768"/>
            <a:chExt cx="5486406" cy="1274"/>
          </a:xfrm>
          <a:effectLst>
            <a:outerShdw dir="5400000" algn="ctr" rotWithShape="0">
              <a:srgbClr val="000000"/>
            </a:outerShdw>
          </a:effectLst>
          <a:scene3d>
            <a:camera prst="orthographicFront"/>
            <a:lightRig rig="flat" dir="t"/>
          </a:scene3d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7FA52295-04C5-41D7-AD13-2D8870DBA0E1}"/>
                </a:ext>
              </a:extLst>
            </p:cNvPr>
            <p:cNvCxnSpPr>
              <a:cxnSpLocks/>
              <a:stCxn id="6" idx="2"/>
            </p:cNvCxnSpPr>
            <p:nvPr/>
          </p:nvCxnSpPr>
          <p:spPr>
            <a:xfrm rot="5400000" flipV="1">
              <a:off x="3750952" y="1971034"/>
              <a:ext cx="4" cy="2617476"/>
            </a:xfrm>
            <a:prstGeom prst="line">
              <a:avLst/>
            </a:prstGeom>
            <a:ln w="76200">
              <a:solidFill>
                <a:srgbClr val="FF388C"/>
              </a:solidFill>
              <a:headEnd type="oval" w="med" len="med"/>
              <a:tailEnd type="none" w="med" len="med"/>
            </a:ln>
            <a:sp3d contourW="12700" prstMaterial="matte">
              <a:bevelT w="152400" h="50800" prst="softRound"/>
              <a:contourClr>
                <a:srgbClr val="FF388C"/>
              </a:contourClr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09B26080-6196-4DED-86DF-973669C706C1}"/>
                </a:ext>
              </a:extLst>
            </p:cNvPr>
            <p:cNvCxnSpPr>
              <a:cxnSpLocks/>
              <a:stCxn id="6" idx="0"/>
            </p:cNvCxnSpPr>
            <p:nvPr/>
          </p:nvCxnSpPr>
          <p:spPr>
            <a:xfrm rot="5400000">
              <a:off x="6570237" y="1922656"/>
              <a:ext cx="1274" cy="2715497"/>
            </a:xfrm>
            <a:prstGeom prst="line">
              <a:avLst/>
            </a:prstGeom>
            <a:ln w="76200">
              <a:solidFill>
                <a:srgbClr val="0070C0"/>
              </a:solidFill>
              <a:headEnd type="none" w="med" len="med"/>
              <a:tailEnd type="oval" w="med" len="med"/>
            </a:ln>
            <a:sp3d contourW="12700" prstMaterial="matte">
              <a:bevelT w="152400" h="50800" prst="softRound"/>
              <a:contourClr>
                <a:schemeClr val="accent1"/>
              </a:contourClr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9AB7D70C-F2EB-4B19-BD83-F92B2BBBE362}"/>
              </a:ext>
            </a:extLst>
          </p:cNvPr>
          <p:cNvGrpSpPr/>
          <p:nvPr/>
        </p:nvGrpSpPr>
        <p:grpSpPr>
          <a:xfrm>
            <a:off x="6032335" y="2323205"/>
            <a:ext cx="2806865" cy="700987"/>
            <a:chOff x="522572" y="3850355"/>
            <a:chExt cx="2671052" cy="123857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 Placeholder 2">
                  <a:extLst>
                    <a:ext uri="{FF2B5EF4-FFF2-40B4-BE49-F238E27FC236}">
                      <a16:creationId xmlns:a16="http://schemas.microsoft.com/office/drawing/2014/main" id="{077AF12D-0B65-4F73-AF45-DDD7E771A010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938922" y="3850355"/>
                  <a:ext cx="2254701" cy="1238573"/>
                </a:xfrm>
                <a:prstGeom prst="rect">
                  <a:avLst/>
                </a:prstGeom>
                <a:solidFill>
                  <a:srgbClr val="0070C0"/>
                </a:solidFill>
                <a:ln w="3175">
                  <a:solidFill>
                    <a:srgbClr val="0070C0"/>
                  </a:solidFill>
                </a:ln>
              </p:spPr>
              <p:txBody>
                <a:bodyPr vert="horz" lIns="91440" tIns="45720" rIns="91440" bIns="45720" rtlCol="0">
                  <a:noAutofit/>
                </a:bodyPr>
                <a:lstStyle>
                  <a:lvl1pPr marL="0" indent="0" algn="l" defTabSz="914400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None/>
                    <a:defRPr lang="en-US" sz="3600" b="1" kern="1200" spc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ndara" panose="020E0502030303020204" pitchFamily="34" charset="0"/>
                      <a:ea typeface="Verdana" panose="020B0604030504040204" pitchFamily="34" charset="0"/>
                      <a:cs typeface="Arial" panose="020B0604020202020204" pitchFamily="34" charset="0"/>
                    </a:defRPr>
                  </a:lvl1pPr>
                  <a:lvl2pPr marL="742950" indent="-285750" algn="l" defTabSz="914400" rtl="0" eaLnBrk="1" latinLnBrk="0" hangingPunct="1"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Arial" panose="020B0604020202020204" pitchFamily="34" charset="0"/>
                    <a:buChar char="•"/>
                    <a:defRPr lang="en-US" sz="3200" kern="1200" dirty="0" smtClean="0">
                      <a:ln w="3175">
                        <a:noFill/>
                        <a:prstDash val="solid"/>
                      </a:ln>
                      <a:solidFill>
                        <a:schemeClr val="accent1"/>
                      </a:solidFill>
                      <a:effectLst/>
                      <a:latin typeface="Candara" panose="020E0502030303020204" pitchFamily="34" charset="0"/>
                      <a:ea typeface="+mn-ea"/>
                      <a:cs typeface="+mn-cs"/>
                    </a:defRPr>
                  </a:lvl2pPr>
                  <a:lvl3pPr marL="914400" indent="0" algn="l" defTabSz="914400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None/>
                    <a:defRPr lang="en-US" sz="2400" kern="120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ndara" panose="020E0502030303020204" pitchFamily="34" charset="0"/>
                      <a:ea typeface="+mn-ea"/>
                      <a:cs typeface="+mn-cs"/>
                    </a:defRPr>
                  </a:lvl3pPr>
                  <a:lvl4pPr marL="1371600" indent="0" algn="l" defTabSz="914400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None/>
                    <a:defRPr lang="en-US" sz="2400" kern="120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ndara" panose="020E0502030303020204" pitchFamily="34" charset="0"/>
                      <a:ea typeface="+mn-ea"/>
                      <a:cs typeface="+mn-cs"/>
                    </a:defRPr>
                  </a:lvl4pPr>
                  <a:lvl5pPr marL="1828800" indent="0" algn="l" defTabSz="914400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None/>
                    <a:defRPr lang="bg-BG" sz="2400" kern="120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ndara" panose="020E0502030303020204" pitchFamily="34" charset="0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bg-BG" sz="1800" b="0" dirty="0">
                      <a:solidFill>
                        <a:schemeClr val="bg1"/>
                      </a:solidFill>
                      <a:ea typeface="Cambria" panose="02040503050406030204" pitchFamily="18" charset="0"/>
                    </a:rPr>
                    <a:t>Тегло на горната кост</a:t>
                  </a:r>
                </a:p>
                <a:p>
                  <a14:m>
                    <m:oMath xmlns:m="http://schemas.openxmlformats.org/officeDocument/2006/math">
                      <m:r>
                        <a:rPr lang="en-US" sz="18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𝑘</m:t>
                      </m:r>
                    </m:oMath>
                  </a14:m>
                  <a:r>
                    <a:rPr lang="bg-BG" sz="1800" b="0" dirty="0">
                      <a:solidFill>
                        <a:schemeClr val="bg1"/>
                      </a:solidFill>
                      <a:ea typeface="Cambria" panose="02040503050406030204" pitchFamily="18" charset="0"/>
                    </a:rPr>
                    <a:t> за </a:t>
                  </a:r>
                  <a:r>
                    <a:rPr lang="en-US" sz="1800" b="0" dirty="0">
                      <a:solidFill>
                        <a:schemeClr val="bg1"/>
                      </a:solidFill>
                      <a:ea typeface="Cambria" panose="02040503050406030204" pitchFamily="18" charset="0"/>
                    </a:rPr>
                    <a:t>bone[</a:t>
                  </a:r>
                  <a:r>
                    <a:rPr lang="en-US" sz="1800" b="0" dirty="0">
                      <a:solidFill>
                        <a:schemeClr val="bg1"/>
                      </a:solidFill>
                      <a:latin typeface="Cambria" panose="02040503050406030204" pitchFamily="18" charset="0"/>
                      <a:ea typeface="Cambria" panose="02040503050406030204" pitchFamily="18" charset="0"/>
                    </a:rPr>
                    <a:t>1</a:t>
                  </a:r>
                  <a:r>
                    <a:rPr lang="en-US" sz="1800" b="0" dirty="0">
                      <a:solidFill>
                        <a:schemeClr val="bg1"/>
                      </a:solidFill>
                      <a:ea typeface="Cambria" panose="02040503050406030204" pitchFamily="18" charset="0"/>
                    </a:rPr>
                    <a:t>]</a:t>
                  </a:r>
                  <a:endParaRPr lang="bg-BG" sz="1800" b="0" dirty="0">
                    <a:solidFill>
                      <a:schemeClr val="bg1"/>
                    </a:solidFill>
                    <a:ea typeface="Cambria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1" name="Text Placeholder 2">
                  <a:extLst>
                    <a:ext uri="{FF2B5EF4-FFF2-40B4-BE49-F238E27FC236}">
                      <a16:creationId xmlns:a16="http://schemas.microsoft.com/office/drawing/2014/main" id="{077AF12D-0B65-4F73-AF45-DDD7E771A01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8922" y="3850355"/>
                  <a:ext cx="2254701" cy="1238573"/>
                </a:xfrm>
                <a:prstGeom prst="rect">
                  <a:avLst/>
                </a:prstGeom>
                <a:blipFill>
                  <a:blip r:embed="rId2"/>
                  <a:stretch>
                    <a:fillRect l="-2051" t="-4310" r="-1538" b="-12069"/>
                  </a:stretch>
                </a:blipFill>
                <a:ln w="3175">
                  <a:solidFill>
                    <a:srgbClr val="0070C0"/>
                  </a:solidFill>
                </a:ln>
              </p:spPr>
              <p:txBody>
                <a:bodyPr/>
                <a:lstStyle/>
                <a:p>
                  <a:r>
                    <a:rPr lang="bg-BG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B82B746-D640-4E83-B590-272546DDABE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2572" y="3850355"/>
              <a:ext cx="2671052" cy="0"/>
            </a:xfrm>
            <a:prstGeom prst="line">
              <a:avLst/>
            </a:prstGeom>
            <a:noFill/>
            <a:ln w="3175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83B21C21-69BD-42AE-BB3E-63B99B75DB4A}"/>
              </a:ext>
            </a:extLst>
          </p:cNvPr>
          <p:cNvSpPr txBox="1"/>
          <p:nvPr/>
        </p:nvSpPr>
        <p:spPr>
          <a:xfrm>
            <a:off x="2918833" y="6018307"/>
            <a:ext cx="6431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>
                <a:solidFill>
                  <a:srgbClr val="FF388C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100%</a:t>
            </a:r>
            <a:endParaRPr lang="bg-BG" sz="1400" dirty="0">
              <a:solidFill>
                <a:srgbClr val="FF388C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A709CCB-B09E-4B62-AEF2-C55271B0B099}"/>
              </a:ext>
            </a:extLst>
          </p:cNvPr>
          <p:cNvSpPr txBox="1"/>
          <p:nvPr/>
        </p:nvSpPr>
        <p:spPr>
          <a:xfrm>
            <a:off x="3018219" y="3275111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>
                <a:solidFill>
                  <a:srgbClr val="FF388C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5</a:t>
            </a:r>
            <a:r>
              <a:rPr lang="bg-BG" sz="1400" dirty="0">
                <a:solidFill>
                  <a:srgbClr val="FF388C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0</a:t>
            </a:r>
            <a:r>
              <a:rPr lang="en-US" sz="1400" dirty="0">
                <a:solidFill>
                  <a:srgbClr val="FF388C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%</a:t>
            </a:r>
            <a:endParaRPr lang="bg-BG" sz="1400" dirty="0">
              <a:solidFill>
                <a:srgbClr val="FF388C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DE0FD81-2433-451C-8394-7A856F9CC4DF}"/>
              </a:ext>
            </a:extLst>
          </p:cNvPr>
          <p:cNvSpPr txBox="1"/>
          <p:nvPr/>
        </p:nvSpPr>
        <p:spPr>
          <a:xfrm>
            <a:off x="3117605" y="531916"/>
            <a:ext cx="4443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>
                <a:solidFill>
                  <a:srgbClr val="FF388C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0%</a:t>
            </a:r>
            <a:endParaRPr lang="bg-BG" sz="1400" dirty="0">
              <a:solidFill>
                <a:srgbClr val="FF388C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9946844-4DEE-4593-B1DC-C9730C744BF8}"/>
              </a:ext>
            </a:extLst>
          </p:cNvPr>
          <p:cNvCxnSpPr>
            <a:cxnSpLocks/>
          </p:cNvCxnSpPr>
          <p:nvPr/>
        </p:nvCxnSpPr>
        <p:spPr>
          <a:xfrm flipV="1">
            <a:off x="3561958" y="658143"/>
            <a:ext cx="0" cy="5486391"/>
          </a:xfrm>
          <a:prstGeom prst="straightConnector1">
            <a:avLst/>
          </a:prstGeom>
          <a:ln w="28575">
            <a:solidFill>
              <a:srgbClr val="FF388C"/>
            </a:solidFill>
            <a:headEnd type="oval" w="lg" len="lg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60CF9142-D028-4E2D-9698-DC56C712AE6F}"/>
              </a:ext>
            </a:extLst>
          </p:cNvPr>
          <p:cNvSpPr txBox="1"/>
          <p:nvPr/>
        </p:nvSpPr>
        <p:spPr>
          <a:xfrm>
            <a:off x="3018219" y="2726472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>
                <a:solidFill>
                  <a:srgbClr val="FF388C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4</a:t>
            </a:r>
            <a:r>
              <a:rPr lang="bg-BG" sz="1400" dirty="0">
                <a:solidFill>
                  <a:srgbClr val="FF388C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0</a:t>
            </a:r>
            <a:r>
              <a:rPr lang="en-US" sz="1400" dirty="0">
                <a:solidFill>
                  <a:srgbClr val="FF388C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%</a:t>
            </a:r>
            <a:endParaRPr lang="bg-BG" sz="1400" dirty="0">
              <a:solidFill>
                <a:srgbClr val="FF388C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D337F6B-7394-414A-867B-0BABFBADB890}"/>
              </a:ext>
            </a:extLst>
          </p:cNvPr>
          <p:cNvSpPr txBox="1"/>
          <p:nvPr/>
        </p:nvSpPr>
        <p:spPr>
          <a:xfrm>
            <a:off x="3018219" y="2177833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>
                <a:solidFill>
                  <a:srgbClr val="FF388C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3</a:t>
            </a:r>
            <a:r>
              <a:rPr lang="bg-BG" sz="1400" dirty="0">
                <a:solidFill>
                  <a:srgbClr val="FF388C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0</a:t>
            </a:r>
            <a:r>
              <a:rPr lang="en-US" sz="1400" dirty="0">
                <a:solidFill>
                  <a:srgbClr val="FF388C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%</a:t>
            </a:r>
            <a:endParaRPr lang="bg-BG" sz="1400" dirty="0">
              <a:solidFill>
                <a:srgbClr val="FF388C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296EDA2-4BDB-40E6-9311-FEA836E52A42}"/>
              </a:ext>
            </a:extLst>
          </p:cNvPr>
          <p:cNvSpPr txBox="1"/>
          <p:nvPr/>
        </p:nvSpPr>
        <p:spPr>
          <a:xfrm>
            <a:off x="3018219" y="1629194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>
                <a:solidFill>
                  <a:srgbClr val="FF388C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2</a:t>
            </a:r>
            <a:r>
              <a:rPr lang="bg-BG" sz="1400" dirty="0">
                <a:solidFill>
                  <a:srgbClr val="FF388C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0</a:t>
            </a:r>
            <a:r>
              <a:rPr lang="en-US" sz="1400" dirty="0">
                <a:solidFill>
                  <a:srgbClr val="FF388C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%</a:t>
            </a:r>
            <a:endParaRPr lang="bg-BG" sz="1400" dirty="0">
              <a:solidFill>
                <a:srgbClr val="FF388C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F40FFC7-2407-4EBF-ACD1-5D657CED08D6}"/>
              </a:ext>
            </a:extLst>
          </p:cNvPr>
          <p:cNvSpPr txBox="1"/>
          <p:nvPr/>
        </p:nvSpPr>
        <p:spPr>
          <a:xfrm>
            <a:off x="3018219" y="1080555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>
                <a:solidFill>
                  <a:srgbClr val="FF388C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1</a:t>
            </a:r>
            <a:r>
              <a:rPr lang="bg-BG" sz="1400" dirty="0">
                <a:solidFill>
                  <a:srgbClr val="FF388C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0</a:t>
            </a:r>
            <a:r>
              <a:rPr lang="en-US" sz="1400" dirty="0">
                <a:solidFill>
                  <a:srgbClr val="FF388C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%</a:t>
            </a:r>
            <a:endParaRPr lang="bg-BG" sz="1400" dirty="0">
              <a:solidFill>
                <a:srgbClr val="FF388C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90590E2-0B74-450B-A700-FF51EFA7C546}"/>
              </a:ext>
            </a:extLst>
          </p:cNvPr>
          <p:cNvSpPr txBox="1"/>
          <p:nvPr/>
        </p:nvSpPr>
        <p:spPr>
          <a:xfrm>
            <a:off x="3018219" y="382375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>
                <a:solidFill>
                  <a:srgbClr val="FF388C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6</a:t>
            </a:r>
            <a:r>
              <a:rPr lang="bg-BG" sz="1400" dirty="0">
                <a:solidFill>
                  <a:srgbClr val="FF388C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0</a:t>
            </a:r>
            <a:r>
              <a:rPr lang="en-US" sz="1400" dirty="0">
                <a:solidFill>
                  <a:srgbClr val="FF388C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%</a:t>
            </a:r>
            <a:endParaRPr lang="bg-BG" sz="1400" dirty="0">
              <a:solidFill>
                <a:srgbClr val="FF388C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DE7F451-0B1A-49D1-A873-D2E6C56DF4E9}"/>
              </a:ext>
            </a:extLst>
          </p:cNvPr>
          <p:cNvSpPr txBox="1"/>
          <p:nvPr/>
        </p:nvSpPr>
        <p:spPr>
          <a:xfrm>
            <a:off x="3018219" y="4372389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>
                <a:solidFill>
                  <a:srgbClr val="FF388C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7</a:t>
            </a:r>
            <a:r>
              <a:rPr lang="bg-BG" sz="1400" dirty="0">
                <a:solidFill>
                  <a:srgbClr val="FF388C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0</a:t>
            </a:r>
            <a:r>
              <a:rPr lang="en-US" sz="1400" dirty="0">
                <a:solidFill>
                  <a:srgbClr val="FF388C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%</a:t>
            </a:r>
            <a:endParaRPr lang="bg-BG" sz="1400" dirty="0">
              <a:solidFill>
                <a:srgbClr val="FF388C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1F55CFB-A91D-498B-936B-7D0C056DFC11}"/>
              </a:ext>
            </a:extLst>
          </p:cNvPr>
          <p:cNvSpPr txBox="1"/>
          <p:nvPr/>
        </p:nvSpPr>
        <p:spPr>
          <a:xfrm>
            <a:off x="3018219" y="4921028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>
                <a:solidFill>
                  <a:srgbClr val="FF388C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8</a:t>
            </a:r>
            <a:r>
              <a:rPr lang="bg-BG" sz="1400" dirty="0">
                <a:solidFill>
                  <a:srgbClr val="FF388C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0</a:t>
            </a:r>
            <a:r>
              <a:rPr lang="en-US" sz="1400" dirty="0">
                <a:solidFill>
                  <a:srgbClr val="FF388C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%</a:t>
            </a:r>
            <a:endParaRPr lang="bg-BG" sz="1400" dirty="0">
              <a:solidFill>
                <a:srgbClr val="FF388C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1CD0305-98CF-45E4-8F57-7F9D56B175CE}"/>
              </a:ext>
            </a:extLst>
          </p:cNvPr>
          <p:cNvSpPr txBox="1"/>
          <p:nvPr/>
        </p:nvSpPr>
        <p:spPr>
          <a:xfrm>
            <a:off x="3018219" y="5469667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>
                <a:solidFill>
                  <a:srgbClr val="FF388C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9</a:t>
            </a:r>
            <a:r>
              <a:rPr lang="bg-BG" sz="1400" dirty="0">
                <a:solidFill>
                  <a:srgbClr val="FF388C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0</a:t>
            </a:r>
            <a:r>
              <a:rPr lang="en-US" sz="1400" dirty="0">
                <a:solidFill>
                  <a:srgbClr val="FF388C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%</a:t>
            </a:r>
            <a:endParaRPr lang="bg-BG" sz="1400" dirty="0">
              <a:solidFill>
                <a:srgbClr val="FF388C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5524C4C1-F47A-44A8-94FC-95315D6FCAE9}"/>
              </a:ext>
            </a:extLst>
          </p:cNvPr>
          <p:cNvGrpSpPr/>
          <p:nvPr/>
        </p:nvGrpSpPr>
        <p:grpSpPr>
          <a:xfrm>
            <a:off x="304800" y="4518589"/>
            <a:ext cx="2748694" cy="710217"/>
            <a:chOff x="-833" y="3850355"/>
            <a:chExt cx="2748694" cy="125488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 Placeholder 2">
                  <a:extLst>
                    <a:ext uri="{FF2B5EF4-FFF2-40B4-BE49-F238E27FC236}">
                      <a16:creationId xmlns:a16="http://schemas.microsoft.com/office/drawing/2014/main" id="{3A886029-4622-4045-8911-C3EB166B69B2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-833" y="3850355"/>
                  <a:ext cx="2418984" cy="1254881"/>
                </a:xfrm>
                <a:prstGeom prst="rect">
                  <a:avLst/>
                </a:prstGeom>
                <a:solidFill>
                  <a:srgbClr val="FF388C"/>
                </a:solidFill>
                <a:ln w="3175">
                  <a:solidFill>
                    <a:srgbClr val="FF388C"/>
                  </a:solidFill>
                </a:ln>
              </p:spPr>
              <p:txBody>
                <a:bodyPr vert="horz" lIns="91440" tIns="45720" rIns="91440" bIns="45720" rtlCol="0">
                  <a:noAutofit/>
                </a:bodyPr>
                <a:lstStyle>
                  <a:lvl1pPr marL="0" indent="0" algn="l" defTabSz="914400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None/>
                    <a:defRPr lang="en-US" sz="3600" b="1" kern="1200" spc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ndara" panose="020E0502030303020204" pitchFamily="34" charset="0"/>
                      <a:ea typeface="Verdana" panose="020B0604030504040204" pitchFamily="34" charset="0"/>
                      <a:cs typeface="Arial" panose="020B0604020202020204" pitchFamily="34" charset="0"/>
                    </a:defRPr>
                  </a:lvl1pPr>
                  <a:lvl2pPr marL="742950" indent="-285750" algn="l" defTabSz="914400" rtl="0" eaLnBrk="1" latinLnBrk="0" hangingPunct="1"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Arial" panose="020B0604020202020204" pitchFamily="34" charset="0"/>
                    <a:buChar char="•"/>
                    <a:defRPr lang="en-US" sz="3200" kern="1200" dirty="0" smtClean="0">
                      <a:ln w="3175">
                        <a:noFill/>
                        <a:prstDash val="solid"/>
                      </a:ln>
                      <a:solidFill>
                        <a:schemeClr val="accent1"/>
                      </a:solidFill>
                      <a:effectLst/>
                      <a:latin typeface="Candara" panose="020E0502030303020204" pitchFamily="34" charset="0"/>
                      <a:ea typeface="+mn-ea"/>
                      <a:cs typeface="+mn-cs"/>
                    </a:defRPr>
                  </a:lvl2pPr>
                  <a:lvl3pPr marL="914400" indent="0" algn="l" defTabSz="914400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None/>
                    <a:defRPr lang="en-US" sz="2400" kern="120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ndara" panose="020E0502030303020204" pitchFamily="34" charset="0"/>
                      <a:ea typeface="+mn-ea"/>
                      <a:cs typeface="+mn-cs"/>
                    </a:defRPr>
                  </a:lvl3pPr>
                  <a:lvl4pPr marL="1371600" indent="0" algn="l" defTabSz="914400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None/>
                    <a:defRPr lang="en-US" sz="2400" kern="120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ndara" panose="020E0502030303020204" pitchFamily="34" charset="0"/>
                      <a:ea typeface="+mn-ea"/>
                      <a:cs typeface="+mn-cs"/>
                    </a:defRPr>
                  </a:lvl4pPr>
                  <a:lvl5pPr marL="1828800" indent="0" algn="l" defTabSz="914400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None/>
                    <a:defRPr lang="bg-BG" sz="2400" kern="120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ndara" panose="020E0502030303020204" pitchFamily="34" charset="0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r"/>
                  <a:r>
                    <a:rPr lang="bg-BG" sz="1800" b="0" dirty="0">
                      <a:solidFill>
                        <a:schemeClr val="bg1"/>
                      </a:solidFill>
                      <a:ea typeface="Cambria" panose="02040503050406030204" pitchFamily="18" charset="0"/>
                    </a:rPr>
                    <a:t>Тегло на долната кост</a:t>
                  </a:r>
                </a:p>
                <a:p>
                  <a:pPr algn="r"/>
                  <a14:m>
                    <m:oMath xmlns:m="http://schemas.openxmlformats.org/officeDocument/2006/math">
                      <m:r>
                        <a:rPr lang="en-US" sz="18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𝑘</m:t>
                      </m:r>
                    </m:oMath>
                  </a14:m>
                  <a:r>
                    <a:rPr lang="bg-BG" sz="1800" b="0" dirty="0">
                      <a:solidFill>
                        <a:schemeClr val="bg1"/>
                      </a:solidFill>
                      <a:ea typeface="Cambria" panose="02040503050406030204" pitchFamily="18" charset="0"/>
                    </a:rPr>
                    <a:t> за </a:t>
                  </a:r>
                  <a:r>
                    <a:rPr lang="en-US" sz="1800" b="0" dirty="0">
                      <a:solidFill>
                        <a:schemeClr val="bg1"/>
                      </a:solidFill>
                      <a:ea typeface="Cambria" panose="02040503050406030204" pitchFamily="18" charset="0"/>
                    </a:rPr>
                    <a:t>bone[</a:t>
                  </a:r>
                  <a:r>
                    <a:rPr lang="en-US" sz="1800" b="0" dirty="0">
                      <a:solidFill>
                        <a:schemeClr val="bg1"/>
                      </a:solidFill>
                      <a:latin typeface="Cambria" panose="02040503050406030204" pitchFamily="18" charset="0"/>
                      <a:ea typeface="Cambria" panose="02040503050406030204" pitchFamily="18" charset="0"/>
                    </a:rPr>
                    <a:t>0</a:t>
                  </a:r>
                  <a:r>
                    <a:rPr lang="en-US" sz="1800" b="0" dirty="0">
                      <a:solidFill>
                        <a:schemeClr val="bg1"/>
                      </a:solidFill>
                      <a:ea typeface="Cambria" panose="02040503050406030204" pitchFamily="18" charset="0"/>
                    </a:rPr>
                    <a:t>]</a:t>
                  </a:r>
                  <a:endParaRPr lang="bg-BG" sz="1800" b="0" dirty="0">
                    <a:solidFill>
                      <a:schemeClr val="bg1"/>
                    </a:solidFill>
                    <a:ea typeface="Cambria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53" name="Text Placeholder 2">
                  <a:extLst>
                    <a:ext uri="{FF2B5EF4-FFF2-40B4-BE49-F238E27FC236}">
                      <a16:creationId xmlns:a16="http://schemas.microsoft.com/office/drawing/2014/main" id="{3A886029-4622-4045-8911-C3EB166B69B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833" y="3850355"/>
                  <a:ext cx="2418984" cy="1254881"/>
                </a:xfrm>
                <a:prstGeom prst="rect">
                  <a:avLst/>
                </a:prstGeom>
                <a:blipFill>
                  <a:blip r:embed="rId3"/>
                  <a:stretch>
                    <a:fillRect l="-754" t="-4237" r="-1759" b="-10169"/>
                  </a:stretch>
                </a:blipFill>
                <a:ln w="3175">
                  <a:solidFill>
                    <a:srgbClr val="FF388C"/>
                  </a:solidFill>
                </a:ln>
              </p:spPr>
              <p:txBody>
                <a:bodyPr/>
                <a:lstStyle/>
                <a:p>
                  <a:r>
                    <a:rPr lang="bg-BG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70EEFFA-CAE3-4E92-892F-DBEDDEFFA25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833" y="3850355"/>
              <a:ext cx="2748694" cy="0"/>
            </a:xfrm>
            <a:prstGeom prst="line">
              <a:avLst/>
            </a:prstGeom>
            <a:noFill/>
            <a:ln w="3175">
              <a:solidFill>
                <a:srgbClr val="FF388C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F01E2C4-06B0-4A44-8227-1B7D59E7F5F9}"/>
              </a:ext>
            </a:extLst>
          </p:cNvPr>
          <p:cNvCxnSpPr>
            <a:cxnSpLocks/>
          </p:cNvCxnSpPr>
          <p:nvPr/>
        </p:nvCxnSpPr>
        <p:spPr>
          <a:xfrm flipH="1">
            <a:off x="5513170" y="685800"/>
            <a:ext cx="3135" cy="5573581"/>
          </a:xfrm>
          <a:prstGeom prst="straightConnector1">
            <a:avLst/>
          </a:prstGeom>
          <a:ln w="28575">
            <a:solidFill>
              <a:schemeClr val="accent1"/>
            </a:solidFill>
            <a:headEnd type="oval" w="lg" len="lg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D448DEED-65B1-4AEA-88FC-E63AA3CE281B}"/>
              </a:ext>
            </a:extLst>
          </p:cNvPr>
          <p:cNvSpPr txBox="1"/>
          <p:nvPr/>
        </p:nvSpPr>
        <p:spPr>
          <a:xfrm>
            <a:off x="5516305" y="521855"/>
            <a:ext cx="6431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100%</a:t>
            </a:r>
            <a:endParaRPr lang="bg-BG" sz="1400" dirty="0">
              <a:solidFill>
                <a:schemeClr val="accent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E41DC5E-EECB-4E26-8CCA-E13E28B4CFFE}"/>
              </a:ext>
            </a:extLst>
          </p:cNvPr>
          <p:cNvSpPr txBox="1"/>
          <p:nvPr/>
        </p:nvSpPr>
        <p:spPr>
          <a:xfrm>
            <a:off x="5516305" y="3265055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5</a:t>
            </a:r>
            <a:r>
              <a:rPr lang="bg-BG" sz="1400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0</a:t>
            </a:r>
            <a:r>
              <a:rPr lang="en-US" sz="1400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%</a:t>
            </a:r>
            <a:endParaRPr lang="bg-BG" sz="1400" dirty="0">
              <a:solidFill>
                <a:schemeClr val="accent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3E02C5B-7908-4B69-BBFA-589144A1D637}"/>
              </a:ext>
            </a:extLst>
          </p:cNvPr>
          <p:cNvSpPr txBox="1"/>
          <p:nvPr/>
        </p:nvSpPr>
        <p:spPr>
          <a:xfrm>
            <a:off x="5516305" y="6008255"/>
            <a:ext cx="4443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0%</a:t>
            </a:r>
            <a:endParaRPr lang="bg-BG" sz="1400" dirty="0">
              <a:solidFill>
                <a:schemeClr val="accent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DDF5619-CBB8-45E1-BD2C-2ED4D7311EA6}"/>
              </a:ext>
            </a:extLst>
          </p:cNvPr>
          <p:cNvSpPr txBox="1"/>
          <p:nvPr/>
        </p:nvSpPr>
        <p:spPr>
          <a:xfrm>
            <a:off x="5516305" y="3813695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4</a:t>
            </a:r>
            <a:r>
              <a:rPr lang="bg-BG" sz="1400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0</a:t>
            </a:r>
            <a:r>
              <a:rPr lang="en-US" sz="1400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%</a:t>
            </a:r>
            <a:endParaRPr lang="bg-BG" sz="1400" dirty="0">
              <a:solidFill>
                <a:schemeClr val="accent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C018F86-766E-45AC-B6CE-1F3C3E2413BB}"/>
              </a:ext>
            </a:extLst>
          </p:cNvPr>
          <p:cNvSpPr txBox="1"/>
          <p:nvPr/>
        </p:nvSpPr>
        <p:spPr>
          <a:xfrm>
            <a:off x="5516305" y="4362335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3</a:t>
            </a:r>
            <a:r>
              <a:rPr lang="bg-BG" sz="1400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0</a:t>
            </a:r>
            <a:r>
              <a:rPr lang="en-US" sz="1400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%</a:t>
            </a:r>
            <a:endParaRPr lang="bg-BG" sz="1400" dirty="0">
              <a:solidFill>
                <a:schemeClr val="accent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3790739-517A-45A4-AE72-21DB739D3AEE}"/>
              </a:ext>
            </a:extLst>
          </p:cNvPr>
          <p:cNvSpPr txBox="1"/>
          <p:nvPr/>
        </p:nvSpPr>
        <p:spPr>
          <a:xfrm>
            <a:off x="5516305" y="4910975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2</a:t>
            </a:r>
            <a:r>
              <a:rPr lang="bg-BG" sz="1400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0</a:t>
            </a:r>
            <a:r>
              <a:rPr lang="en-US" sz="1400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%</a:t>
            </a:r>
            <a:endParaRPr lang="bg-BG" sz="1400" dirty="0">
              <a:solidFill>
                <a:schemeClr val="accent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7EB17A9-F08E-456C-8F3A-59CEAA30A481}"/>
              </a:ext>
            </a:extLst>
          </p:cNvPr>
          <p:cNvSpPr txBox="1"/>
          <p:nvPr/>
        </p:nvSpPr>
        <p:spPr>
          <a:xfrm>
            <a:off x="5516305" y="5459615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1</a:t>
            </a:r>
            <a:r>
              <a:rPr lang="bg-BG" sz="1400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0</a:t>
            </a:r>
            <a:r>
              <a:rPr lang="en-US" sz="1400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%</a:t>
            </a:r>
            <a:endParaRPr lang="bg-BG" sz="1400" dirty="0">
              <a:solidFill>
                <a:schemeClr val="accent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AF30751-E910-467A-8B22-2C1F4B1248CE}"/>
              </a:ext>
            </a:extLst>
          </p:cNvPr>
          <p:cNvSpPr txBox="1"/>
          <p:nvPr/>
        </p:nvSpPr>
        <p:spPr>
          <a:xfrm>
            <a:off x="5516305" y="2716415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6</a:t>
            </a:r>
            <a:r>
              <a:rPr lang="bg-BG" sz="1400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0</a:t>
            </a:r>
            <a:r>
              <a:rPr lang="en-US" sz="1400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%</a:t>
            </a:r>
            <a:endParaRPr lang="bg-BG" sz="1400" dirty="0">
              <a:solidFill>
                <a:schemeClr val="accent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2235388-F2B8-4A4F-A8E4-DF5D8A37780E}"/>
              </a:ext>
            </a:extLst>
          </p:cNvPr>
          <p:cNvSpPr txBox="1"/>
          <p:nvPr/>
        </p:nvSpPr>
        <p:spPr>
          <a:xfrm>
            <a:off x="5516305" y="2167775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7</a:t>
            </a:r>
            <a:r>
              <a:rPr lang="bg-BG" sz="1400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0</a:t>
            </a:r>
            <a:r>
              <a:rPr lang="en-US" sz="1400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%</a:t>
            </a:r>
            <a:endParaRPr lang="bg-BG" sz="1400" dirty="0">
              <a:solidFill>
                <a:schemeClr val="accent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3131012-6A69-49BB-B382-17F4A647494A}"/>
              </a:ext>
            </a:extLst>
          </p:cNvPr>
          <p:cNvSpPr txBox="1"/>
          <p:nvPr/>
        </p:nvSpPr>
        <p:spPr>
          <a:xfrm>
            <a:off x="5516305" y="1619135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8</a:t>
            </a:r>
            <a:r>
              <a:rPr lang="bg-BG" sz="1400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0</a:t>
            </a:r>
            <a:r>
              <a:rPr lang="en-US" sz="1400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%</a:t>
            </a:r>
            <a:endParaRPr lang="bg-BG" sz="1400" dirty="0">
              <a:solidFill>
                <a:schemeClr val="accent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1A0BA27-6CD3-46B4-AC90-FAAF8689C4BB}"/>
              </a:ext>
            </a:extLst>
          </p:cNvPr>
          <p:cNvSpPr txBox="1"/>
          <p:nvPr/>
        </p:nvSpPr>
        <p:spPr>
          <a:xfrm>
            <a:off x="5516305" y="1070495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9</a:t>
            </a:r>
            <a:r>
              <a:rPr lang="bg-BG" sz="1400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0</a:t>
            </a:r>
            <a:r>
              <a:rPr lang="en-US" sz="1400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%</a:t>
            </a:r>
            <a:endParaRPr lang="bg-BG" sz="1400" dirty="0">
              <a:solidFill>
                <a:schemeClr val="accent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1" name="Freeform: Shape 90">
            <a:extLst>
              <a:ext uri="{FF2B5EF4-FFF2-40B4-BE49-F238E27FC236}">
                <a16:creationId xmlns:a16="http://schemas.microsoft.com/office/drawing/2014/main" id="{0D106DC6-CE62-4102-AFDA-0AC8F0A1B74C}"/>
              </a:ext>
            </a:extLst>
          </p:cNvPr>
          <p:cNvSpPr/>
          <p:nvPr/>
        </p:nvSpPr>
        <p:spPr>
          <a:xfrm>
            <a:off x="4800600" y="609601"/>
            <a:ext cx="152400" cy="5649780"/>
          </a:xfrm>
          <a:custGeom>
            <a:avLst/>
            <a:gdLst>
              <a:gd name="connsiteX0" fmla="*/ 76200 w 152400"/>
              <a:gd name="connsiteY0" fmla="*/ 5497380 h 5649780"/>
              <a:gd name="connsiteX1" fmla="*/ 152400 w 152400"/>
              <a:gd name="connsiteY1" fmla="*/ 5573580 h 5649780"/>
              <a:gd name="connsiteX2" fmla="*/ 76200 w 152400"/>
              <a:gd name="connsiteY2" fmla="*/ 5649780 h 5649780"/>
              <a:gd name="connsiteX3" fmla="*/ 0 w 152400"/>
              <a:gd name="connsiteY3" fmla="*/ 5573580 h 5649780"/>
              <a:gd name="connsiteX4" fmla="*/ 76200 w 152400"/>
              <a:gd name="connsiteY4" fmla="*/ 5497380 h 5649780"/>
              <a:gd name="connsiteX5" fmla="*/ 76200 w 152400"/>
              <a:gd name="connsiteY5" fmla="*/ 4997619 h 5649780"/>
              <a:gd name="connsiteX6" fmla="*/ 152400 w 152400"/>
              <a:gd name="connsiteY6" fmla="*/ 5073819 h 5649780"/>
              <a:gd name="connsiteX7" fmla="*/ 76200 w 152400"/>
              <a:gd name="connsiteY7" fmla="*/ 5150019 h 5649780"/>
              <a:gd name="connsiteX8" fmla="*/ 0 w 152400"/>
              <a:gd name="connsiteY8" fmla="*/ 5073819 h 5649780"/>
              <a:gd name="connsiteX9" fmla="*/ 76200 w 152400"/>
              <a:gd name="connsiteY9" fmla="*/ 4997619 h 5649780"/>
              <a:gd name="connsiteX10" fmla="*/ 76200 w 152400"/>
              <a:gd name="connsiteY10" fmla="*/ 4497857 h 5649780"/>
              <a:gd name="connsiteX11" fmla="*/ 152400 w 152400"/>
              <a:gd name="connsiteY11" fmla="*/ 4574057 h 5649780"/>
              <a:gd name="connsiteX12" fmla="*/ 76200 w 152400"/>
              <a:gd name="connsiteY12" fmla="*/ 4650257 h 5649780"/>
              <a:gd name="connsiteX13" fmla="*/ 0 w 152400"/>
              <a:gd name="connsiteY13" fmla="*/ 4574057 h 5649780"/>
              <a:gd name="connsiteX14" fmla="*/ 76200 w 152400"/>
              <a:gd name="connsiteY14" fmla="*/ 4497857 h 5649780"/>
              <a:gd name="connsiteX15" fmla="*/ 76200 w 152400"/>
              <a:gd name="connsiteY15" fmla="*/ 3998095 h 5649780"/>
              <a:gd name="connsiteX16" fmla="*/ 152400 w 152400"/>
              <a:gd name="connsiteY16" fmla="*/ 4074295 h 5649780"/>
              <a:gd name="connsiteX17" fmla="*/ 76200 w 152400"/>
              <a:gd name="connsiteY17" fmla="*/ 4150495 h 5649780"/>
              <a:gd name="connsiteX18" fmla="*/ 0 w 152400"/>
              <a:gd name="connsiteY18" fmla="*/ 4074295 h 5649780"/>
              <a:gd name="connsiteX19" fmla="*/ 76200 w 152400"/>
              <a:gd name="connsiteY19" fmla="*/ 3998095 h 5649780"/>
              <a:gd name="connsiteX20" fmla="*/ 76200 w 152400"/>
              <a:gd name="connsiteY20" fmla="*/ 3498333 h 5649780"/>
              <a:gd name="connsiteX21" fmla="*/ 152400 w 152400"/>
              <a:gd name="connsiteY21" fmla="*/ 3574533 h 5649780"/>
              <a:gd name="connsiteX22" fmla="*/ 76200 w 152400"/>
              <a:gd name="connsiteY22" fmla="*/ 3650733 h 5649780"/>
              <a:gd name="connsiteX23" fmla="*/ 0 w 152400"/>
              <a:gd name="connsiteY23" fmla="*/ 3574533 h 5649780"/>
              <a:gd name="connsiteX24" fmla="*/ 76200 w 152400"/>
              <a:gd name="connsiteY24" fmla="*/ 3498333 h 5649780"/>
              <a:gd name="connsiteX25" fmla="*/ 76200 w 152400"/>
              <a:gd name="connsiteY25" fmla="*/ 2998571 h 5649780"/>
              <a:gd name="connsiteX26" fmla="*/ 152400 w 152400"/>
              <a:gd name="connsiteY26" fmla="*/ 3074771 h 5649780"/>
              <a:gd name="connsiteX27" fmla="*/ 76200 w 152400"/>
              <a:gd name="connsiteY27" fmla="*/ 3150971 h 5649780"/>
              <a:gd name="connsiteX28" fmla="*/ 0 w 152400"/>
              <a:gd name="connsiteY28" fmla="*/ 3074771 h 5649780"/>
              <a:gd name="connsiteX29" fmla="*/ 76200 w 152400"/>
              <a:gd name="connsiteY29" fmla="*/ 2998571 h 5649780"/>
              <a:gd name="connsiteX30" fmla="*/ 76200 w 152400"/>
              <a:gd name="connsiteY30" fmla="*/ 2498809 h 5649780"/>
              <a:gd name="connsiteX31" fmla="*/ 152400 w 152400"/>
              <a:gd name="connsiteY31" fmla="*/ 2575009 h 5649780"/>
              <a:gd name="connsiteX32" fmla="*/ 76200 w 152400"/>
              <a:gd name="connsiteY32" fmla="*/ 2651209 h 5649780"/>
              <a:gd name="connsiteX33" fmla="*/ 0 w 152400"/>
              <a:gd name="connsiteY33" fmla="*/ 2575009 h 5649780"/>
              <a:gd name="connsiteX34" fmla="*/ 76200 w 152400"/>
              <a:gd name="connsiteY34" fmla="*/ 2498809 h 5649780"/>
              <a:gd name="connsiteX35" fmla="*/ 76200 w 152400"/>
              <a:gd name="connsiteY35" fmla="*/ 1999047 h 5649780"/>
              <a:gd name="connsiteX36" fmla="*/ 152400 w 152400"/>
              <a:gd name="connsiteY36" fmla="*/ 2075247 h 5649780"/>
              <a:gd name="connsiteX37" fmla="*/ 76200 w 152400"/>
              <a:gd name="connsiteY37" fmla="*/ 2151447 h 5649780"/>
              <a:gd name="connsiteX38" fmla="*/ 0 w 152400"/>
              <a:gd name="connsiteY38" fmla="*/ 2075247 h 5649780"/>
              <a:gd name="connsiteX39" fmla="*/ 76200 w 152400"/>
              <a:gd name="connsiteY39" fmla="*/ 1999047 h 5649780"/>
              <a:gd name="connsiteX40" fmla="*/ 76200 w 152400"/>
              <a:gd name="connsiteY40" fmla="*/ 1499285 h 5649780"/>
              <a:gd name="connsiteX41" fmla="*/ 152400 w 152400"/>
              <a:gd name="connsiteY41" fmla="*/ 1575486 h 5649780"/>
              <a:gd name="connsiteX42" fmla="*/ 76200 w 152400"/>
              <a:gd name="connsiteY42" fmla="*/ 1651685 h 5649780"/>
              <a:gd name="connsiteX43" fmla="*/ 0 w 152400"/>
              <a:gd name="connsiteY43" fmla="*/ 1575486 h 5649780"/>
              <a:gd name="connsiteX44" fmla="*/ 76200 w 152400"/>
              <a:gd name="connsiteY44" fmla="*/ 1499285 h 5649780"/>
              <a:gd name="connsiteX45" fmla="*/ 76200 w 152400"/>
              <a:gd name="connsiteY45" fmla="*/ 999524 h 5649780"/>
              <a:gd name="connsiteX46" fmla="*/ 152400 w 152400"/>
              <a:gd name="connsiteY46" fmla="*/ 1075724 h 5649780"/>
              <a:gd name="connsiteX47" fmla="*/ 76200 w 152400"/>
              <a:gd name="connsiteY47" fmla="*/ 1151924 h 5649780"/>
              <a:gd name="connsiteX48" fmla="*/ 0 w 152400"/>
              <a:gd name="connsiteY48" fmla="*/ 1075724 h 5649780"/>
              <a:gd name="connsiteX49" fmla="*/ 76200 w 152400"/>
              <a:gd name="connsiteY49" fmla="*/ 999524 h 5649780"/>
              <a:gd name="connsiteX50" fmla="*/ 76200 w 152400"/>
              <a:gd name="connsiteY50" fmla="*/ 499762 h 5649780"/>
              <a:gd name="connsiteX51" fmla="*/ 152400 w 152400"/>
              <a:gd name="connsiteY51" fmla="*/ 575962 h 5649780"/>
              <a:gd name="connsiteX52" fmla="*/ 76200 w 152400"/>
              <a:gd name="connsiteY52" fmla="*/ 652162 h 5649780"/>
              <a:gd name="connsiteX53" fmla="*/ 0 w 152400"/>
              <a:gd name="connsiteY53" fmla="*/ 575962 h 5649780"/>
              <a:gd name="connsiteX54" fmla="*/ 76200 w 152400"/>
              <a:gd name="connsiteY54" fmla="*/ 499762 h 5649780"/>
              <a:gd name="connsiteX55" fmla="*/ 76200 w 152400"/>
              <a:gd name="connsiteY55" fmla="*/ 0 h 5649780"/>
              <a:gd name="connsiteX56" fmla="*/ 152400 w 152400"/>
              <a:gd name="connsiteY56" fmla="*/ 76200 h 5649780"/>
              <a:gd name="connsiteX57" fmla="*/ 76200 w 152400"/>
              <a:gd name="connsiteY57" fmla="*/ 152400 h 5649780"/>
              <a:gd name="connsiteX58" fmla="*/ 0 w 152400"/>
              <a:gd name="connsiteY58" fmla="*/ 76200 h 5649780"/>
              <a:gd name="connsiteX59" fmla="*/ 76200 w 152400"/>
              <a:gd name="connsiteY59" fmla="*/ 0 h 5649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152400" h="5649780">
                <a:moveTo>
                  <a:pt x="76200" y="5497380"/>
                </a:moveTo>
                <a:cubicBezTo>
                  <a:pt x="118284" y="5497380"/>
                  <a:pt x="152400" y="5531496"/>
                  <a:pt x="152400" y="5573580"/>
                </a:cubicBezTo>
                <a:cubicBezTo>
                  <a:pt x="152400" y="5615664"/>
                  <a:pt x="118284" y="5649780"/>
                  <a:pt x="76200" y="5649780"/>
                </a:cubicBezTo>
                <a:cubicBezTo>
                  <a:pt x="34116" y="5649780"/>
                  <a:pt x="0" y="5615664"/>
                  <a:pt x="0" y="5573580"/>
                </a:cubicBezTo>
                <a:cubicBezTo>
                  <a:pt x="0" y="5531496"/>
                  <a:pt x="34116" y="5497380"/>
                  <a:pt x="76200" y="5497380"/>
                </a:cubicBezTo>
                <a:close/>
                <a:moveTo>
                  <a:pt x="76200" y="4997619"/>
                </a:moveTo>
                <a:cubicBezTo>
                  <a:pt x="118284" y="4997619"/>
                  <a:pt x="152400" y="5031735"/>
                  <a:pt x="152400" y="5073819"/>
                </a:cubicBezTo>
                <a:cubicBezTo>
                  <a:pt x="152400" y="5115903"/>
                  <a:pt x="118284" y="5150019"/>
                  <a:pt x="76200" y="5150019"/>
                </a:cubicBezTo>
                <a:cubicBezTo>
                  <a:pt x="34116" y="5150019"/>
                  <a:pt x="0" y="5115903"/>
                  <a:pt x="0" y="5073819"/>
                </a:cubicBezTo>
                <a:cubicBezTo>
                  <a:pt x="0" y="5031735"/>
                  <a:pt x="34116" y="4997619"/>
                  <a:pt x="76200" y="4997619"/>
                </a:cubicBezTo>
                <a:close/>
                <a:moveTo>
                  <a:pt x="76200" y="4497857"/>
                </a:moveTo>
                <a:cubicBezTo>
                  <a:pt x="118284" y="4497857"/>
                  <a:pt x="152400" y="4531973"/>
                  <a:pt x="152400" y="4574057"/>
                </a:cubicBezTo>
                <a:cubicBezTo>
                  <a:pt x="152400" y="4616141"/>
                  <a:pt x="118284" y="4650257"/>
                  <a:pt x="76200" y="4650257"/>
                </a:cubicBezTo>
                <a:cubicBezTo>
                  <a:pt x="34116" y="4650257"/>
                  <a:pt x="0" y="4616141"/>
                  <a:pt x="0" y="4574057"/>
                </a:cubicBezTo>
                <a:cubicBezTo>
                  <a:pt x="0" y="4531973"/>
                  <a:pt x="34116" y="4497857"/>
                  <a:pt x="76200" y="4497857"/>
                </a:cubicBezTo>
                <a:close/>
                <a:moveTo>
                  <a:pt x="76200" y="3998095"/>
                </a:moveTo>
                <a:cubicBezTo>
                  <a:pt x="118284" y="3998095"/>
                  <a:pt x="152400" y="4032211"/>
                  <a:pt x="152400" y="4074295"/>
                </a:cubicBezTo>
                <a:cubicBezTo>
                  <a:pt x="152400" y="4116379"/>
                  <a:pt x="118284" y="4150495"/>
                  <a:pt x="76200" y="4150495"/>
                </a:cubicBezTo>
                <a:cubicBezTo>
                  <a:pt x="34116" y="4150495"/>
                  <a:pt x="0" y="4116379"/>
                  <a:pt x="0" y="4074295"/>
                </a:cubicBezTo>
                <a:cubicBezTo>
                  <a:pt x="0" y="4032211"/>
                  <a:pt x="34116" y="3998095"/>
                  <a:pt x="76200" y="3998095"/>
                </a:cubicBezTo>
                <a:close/>
                <a:moveTo>
                  <a:pt x="76200" y="3498333"/>
                </a:moveTo>
                <a:cubicBezTo>
                  <a:pt x="118284" y="3498333"/>
                  <a:pt x="152400" y="3532449"/>
                  <a:pt x="152400" y="3574533"/>
                </a:cubicBezTo>
                <a:cubicBezTo>
                  <a:pt x="152400" y="3616617"/>
                  <a:pt x="118284" y="3650733"/>
                  <a:pt x="76200" y="3650733"/>
                </a:cubicBezTo>
                <a:cubicBezTo>
                  <a:pt x="34116" y="3650733"/>
                  <a:pt x="0" y="3616617"/>
                  <a:pt x="0" y="3574533"/>
                </a:cubicBezTo>
                <a:cubicBezTo>
                  <a:pt x="0" y="3532449"/>
                  <a:pt x="34116" y="3498333"/>
                  <a:pt x="76200" y="3498333"/>
                </a:cubicBezTo>
                <a:close/>
                <a:moveTo>
                  <a:pt x="76200" y="2998571"/>
                </a:moveTo>
                <a:cubicBezTo>
                  <a:pt x="118284" y="2998571"/>
                  <a:pt x="152400" y="3032687"/>
                  <a:pt x="152400" y="3074771"/>
                </a:cubicBezTo>
                <a:cubicBezTo>
                  <a:pt x="152400" y="3116855"/>
                  <a:pt x="118284" y="3150971"/>
                  <a:pt x="76200" y="3150971"/>
                </a:cubicBezTo>
                <a:cubicBezTo>
                  <a:pt x="34116" y="3150971"/>
                  <a:pt x="0" y="3116855"/>
                  <a:pt x="0" y="3074771"/>
                </a:cubicBezTo>
                <a:cubicBezTo>
                  <a:pt x="0" y="3032687"/>
                  <a:pt x="34116" y="2998571"/>
                  <a:pt x="76200" y="2998571"/>
                </a:cubicBezTo>
                <a:close/>
                <a:moveTo>
                  <a:pt x="76200" y="2498809"/>
                </a:moveTo>
                <a:cubicBezTo>
                  <a:pt x="118284" y="2498809"/>
                  <a:pt x="152400" y="2532925"/>
                  <a:pt x="152400" y="2575009"/>
                </a:cubicBezTo>
                <a:cubicBezTo>
                  <a:pt x="152400" y="2617093"/>
                  <a:pt x="118284" y="2651209"/>
                  <a:pt x="76200" y="2651209"/>
                </a:cubicBezTo>
                <a:cubicBezTo>
                  <a:pt x="34116" y="2651209"/>
                  <a:pt x="0" y="2617093"/>
                  <a:pt x="0" y="2575009"/>
                </a:cubicBezTo>
                <a:cubicBezTo>
                  <a:pt x="0" y="2532925"/>
                  <a:pt x="34116" y="2498809"/>
                  <a:pt x="76200" y="2498809"/>
                </a:cubicBezTo>
                <a:close/>
                <a:moveTo>
                  <a:pt x="76200" y="1999047"/>
                </a:moveTo>
                <a:cubicBezTo>
                  <a:pt x="118284" y="1999047"/>
                  <a:pt x="152400" y="2033163"/>
                  <a:pt x="152400" y="2075247"/>
                </a:cubicBezTo>
                <a:cubicBezTo>
                  <a:pt x="152400" y="2117331"/>
                  <a:pt x="118284" y="2151447"/>
                  <a:pt x="76200" y="2151447"/>
                </a:cubicBezTo>
                <a:cubicBezTo>
                  <a:pt x="34116" y="2151447"/>
                  <a:pt x="0" y="2117331"/>
                  <a:pt x="0" y="2075247"/>
                </a:cubicBezTo>
                <a:cubicBezTo>
                  <a:pt x="0" y="2033163"/>
                  <a:pt x="34116" y="1999047"/>
                  <a:pt x="76200" y="1999047"/>
                </a:cubicBezTo>
                <a:close/>
                <a:moveTo>
                  <a:pt x="76200" y="1499285"/>
                </a:moveTo>
                <a:cubicBezTo>
                  <a:pt x="118284" y="1499285"/>
                  <a:pt x="152400" y="1533401"/>
                  <a:pt x="152400" y="1575486"/>
                </a:cubicBezTo>
                <a:cubicBezTo>
                  <a:pt x="152400" y="1617569"/>
                  <a:pt x="118284" y="1651685"/>
                  <a:pt x="76200" y="1651685"/>
                </a:cubicBezTo>
                <a:cubicBezTo>
                  <a:pt x="34116" y="1651685"/>
                  <a:pt x="0" y="1617569"/>
                  <a:pt x="0" y="1575486"/>
                </a:cubicBezTo>
                <a:cubicBezTo>
                  <a:pt x="0" y="1533401"/>
                  <a:pt x="34116" y="1499285"/>
                  <a:pt x="76200" y="1499285"/>
                </a:cubicBezTo>
                <a:close/>
                <a:moveTo>
                  <a:pt x="76200" y="999524"/>
                </a:moveTo>
                <a:cubicBezTo>
                  <a:pt x="118284" y="999524"/>
                  <a:pt x="152400" y="1033640"/>
                  <a:pt x="152400" y="1075724"/>
                </a:cubicBezTo>
                <a:cubicBezTo>
                  <a:pt x="152400" y="1117808"/>
                  <a:pt x="118284" y="1151924"/>
                  <a:pt x="76200" y="1151924"/>
                </a:cubicBezTo>
                <a:cubicBezTo>
                  <a:pt x="34116" y="1151924"/>
                  <a:pt x="0" y="1117808"/>
                  <a:pt x="0" y="1075724"/>
                </a:cubicBezTo>
                <a:cubicBezTo>
                  <a:pt x="0" y="1033640"/>
                  <a:pt x="34116" y="999524"/>
                  <a:pt x="76200" y="999524"/>
                </a:cubicBezTo>
                <a:close/>
                <a:moveTo>
                  <a:pt x="76200" y="499762"/>
                </a:moveTo>
                <a:cubicBezTo>
                  <a:pt x="118284" y="499762"/>
                  <a:pt x="152400" y="533878"/>
                  <a:pt x="152400" y="575962"/>
                </a:cubicBezTo>
                <a:cubicBezTo>
                  <a:pt x="152400" y="618046"/>
                  <a:pt x="118284" y="652162"/>
                  <a:pt x="76200" y="652162"/>
                </a:cubicBezTo>
                <a:cubicBezTo>
                  <a:pt x="34116" y="652162"/>
                  <a:pt x="0" y="618046"/>
                  <a:pt x="0" y="575962"/>
                </a:cubicBezTo>
                <a:cubicBezTo>
                  <a:pt x="0" y="533878"/>
                  <a:pt x="34116" y="499762"/>
                  <a:pt x="76200" y="499762"/>
                </a:cubicBezTo>
                <a:close/>
                <a:moveTo>
                  <a:pt x="76200" y="0"/>
                </a:moveTo>
                <a:cubicBezTo>
                  <a:pt x="118284" y="0"/>
                  <a:pt x="152400" y="34116"/>
                  <a:pt x="152400" y="76200"/>
                </a:cubicBezTo>
                <a:cubicBezTo>
                  <a:pt x="152400" y="118284"/>
                  <a:pt x="118284" y="152400"/>
                  <a:pt x="76200" y="152400"/>
                </a:cubicBezTo>
                <a:cubicBezTo>
                  <a:pt x="34116" y="152400"/>
                  <a:pt x="0" y="118284"/>
                  <a:pt x="0" y="76200"/>
                </a:cubicBezTo>
                <a:cubicBezTo>
                  <a:pt x="0" y="34116"/>
                  <a:pt x="34116" y="0"/>
                  <a:pt x="76200" y="0"/>
                </a:cubicBezTo>
                <a:close/>
              </a:path>
            </a:pathLst>
          </a:custGeom>
          <a:gradFill>
            <a:gsLst>
              <a:gs pos="100000">
                <a:srgbClr val="FF388C"/>
              </a:gs>
              <a:gs pos="0">
                <a:srgbClr val="0070C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92" name="Freeform: Shape 91">
            <a:extLst>
              <a:ext uri="{FF2B5EF4-FFF2-40B4-BE49-F238E27FC236}">
                <a16:creationId xmlns:a16="http://schemas.microsoft.com/office/drawing/2014/main" id="{562520D8-B06D-4931-8019-D99C09AF5DA8}"/>
              </a:ext>
            </a:extLst>
          </p:cNvPr>
          <p:cNvSpPr/>
          <p:nvPr/>
        </p:nvSpPr>
        <p:spPr>
          <a:xfrm>
            <a:off x="4191000" y="609600"/>
            <a:ext cx="152400" cy="5649780"/>
          </a:xfrm>
          <a:custGeom>
            <a:avLst/>
            <a:gdLst>
              <a:gd name="connsiteX0" fmla="*/ 76200 w 152400"/>
              <a:gd name="connsiteY0" fmla="*/ 5497380 h 5649780"/>
              <a:gd name="connsiteX1" fmla="*/ 152400 w 152400"/>
              <a:gd name="connsiteY1" fmla="*/ 5573580 h 5649780"/>
              <a:gd name="connsiteX2" fmla="*/ 76200 w 152400"/>
              <a:gd name="connsiteY2" fmla="*/ 5649780 h 5649780"/>
              <a:gd name="connsiteX3" fmla="*/ 0 w 152400"/>
              <a:gd name="connsiteY3" fmla="*/ 5573580 h 5649780"/>
              <a:gd name="connsiteX4" fmla="*/ 76200 w 152400"/>
              <a:gd name="connsiteY4" fmla="*/ 5497380 h 5649780"/>
              <a:gd name="connsiteX5" fmla="*/ 76200 w 152400"/>
              <a:gd name="connsiteY5" fmla="*/ 4997619 h 5649780"/>
              <a:gd name="connsiteX6" fmla="*/ 152400 w 152400"/>
              <a:gd name="connsiteY6" fmla="*/ 5073819 h 5649780"/>
              <a:gd name="connsiteX7" fmla="*/ 76200 w 152400"/>
              <a:gd name="connsiteY7" fmla="*/ 5150019 h 5649780"/>
              <a:gd name="connsiteX8" fmla="*/ 0 w 152400"/>
              <a:gd name="connsiteY8" fmla="*/ 5073819 h 5649780"/>
              <a:gd name="connsiteX9" fmla="*/ 76200 w 152400"/>
              <a:gd name="connsiteY9" fmla="*/ 4997619 h 5649780"/>
              <a:gd name="connsiteX10" fmla="*/ 76200 w 152400"/>
              <a:gd name="connsiteY10" fmla="*/ 4497857 h 5649780"/>
              <a:gd name="connsiteX11" fmla="*/ 152400 w 152400"/>
              <a:gd name="connsiteY11" fmla="*/ 4574057 h 5649780"/>
              <a:gd name="connsiteX12" fmla="*/ 76200 w 152400"/>
              <a:gd name="connsiteY12" fmla="*/ 4650257 h 5649780"/>
              <a:gd name="connsiteX13" fmla="*/ 0 w 152400"/>
              <a:gd name="connsiteY13" fmla="*/ 4574057 h 5649780"/>
              <a:gd name="connsiteX14" fmla="*/ 76200 w 152400"/>
              <a:gd name="connsiteY14" fmla="*/ 4497857 h 5649780"/>
              <a:gd name="connsiteX15" fmla="*/ 76200 w 152400"/>
              <a:gd name="connsiteY15" fmla="*/ 3998095 h 5649780"/>
              <a:gd name="connsiteX16" fmla="*/ 152400 w 152400"/>
              <a:gd name="connsiteY16" fmla="*/ 4074295 h 5649780"/>
              <a:gd name="connsiteX17" fmla="*/ 76200 w 152400"/>
              <a:gd name="connsiteY17" fmla="*/ 4150495 h 5649780"/>
              <a:gd name="connsiteX18" fmla="*/ 0 w 152400"/>
              <a:gd name="connsiteY18" fmla="*/ 4074295 h 5649780"/>
              <a:gd name="connsiteX19" fmla="*/ 76200 w 152400"/>
              <a:gd name="connsiteY19" fmla="*/ 3998095 h 5649780"/>
              <a:gd name="connsiteX20" fmla="*/ 76200 w 152400"/>
              <a:gd name="connsiteY20" fmla="*/ 3498333 h 5649780"/>
              <a:gd name="connsiteX21" fmla="*/ 152400 w 152400"/>
              <a:gd name="connsiteY21" fmla="*/ 3574533 h 5649780"/>
              <a:gd name="connsiteX22" fmla="*/ 76200 w 152400"/>
              <a:gd name="connsiteY22" fmla="*/ 3650733 h 5649780"/>
              <a:gd name="connsiteX23" fmla="*/ 0 w 152400"/>
              <a:gd name="connsiteY23" fmla="*/ 3574533 h 5649780"/>
              <a:gd name="connsiteX24" fmla="*/ 76200 w 152400"/>
              <a:gd name="connsiteY24" fmla="*/ 3498333 h 5649780"/>
              <a:gd name="connsiteX25" fmla="*/ 76200 w 152400"/>
              <a:gd name="connsiteY25" fmla="*/ 2998571 h 5649780"/>
              <a:gd name="connsiteX26" fmla="*/ 152400 w 152400"/>
              <a:gd name="connsiteY26" fmla="*/ 3074771 h 5649780"/>
              <a:gd name="connsiteX27" fmla="*/ 76200 w 152400"/>
              <a:gd name="connsiteY27" fmla="*/ 3150971 h 5649780"/>
              <a:gd name="connsiteX28" fmla="*/ 0 w 152400"/>
              <a:gd name="connsiteY28" fmla="*/ 3074771 h 5649780"/>
              <a:gd name="connsiteX29" fmla="*/ 76200 w 152400"/>
              <a:gd name="connsiteY29" fmla="*/ 2998571 h 5649780"/>
              <a:gd name="connsiteX30" fmla="*/ 76200 w 152400"/>
              <a:gd name="connsiteY30" fmla="*/ 2498809 h 5649780"/>
              <a:gd name="connsiteX31" fmla="*/ 152400 w 152400"/>
              <a:gd name="connsiteY31" fmla="*/ 2575009 h 5649780"/>
              <a:gd name="connsiteX32" fmla="*/ 76200 w 152400"/>
              <a:gd name="connsiteY32" fmla="*/ 2651209 h 5649780"/>
              <a:gd name="connsiteX33" fmla="*/ 0 w 152400"/>
              <a:gd name="connsiteY33" fmla="*/ 2575009 h 5649780"/>
              <a:gd name="connsiteX34" fmla="*/ 76200 w 152400"/>
              <a:gd name="connsiteY34" fmla="*/ 2498809 h 5649780"/>
              <a:gd name="connsiteX35" fmla="*/ 76200 w 152400"/>
              <a:gd name="connsiteY35" fmla="*/ 1999047 h 5649780"/>
              <a:gd name="connsiteX36" fmla="*/ 152400 w 152400"/>
              <a:gd name="connsiteY36" fmla="*/ 2075247 h 5649780"/>
              <a:gd name="connsiteX37" fmla="*/ 76200 w 152400"/>
              <a:gd name="connsiteY37" fmla="*/ 2151447 h 5649780"/>
              <a:gd name="connsiteX38" fmla="*/ 0 w 152400"/>
              <a:gd name="connsiteY38" fmla="*/ 2075247 h 5649780"/>
              <a:gd name="connsiteX39" fmla="*/ 76200 w 152400"/>
              <a:gd name="connsiteY39" fmla="*/ 1999047 h 5649780"/>
              <a:gd name="connsiteX40" fmla="*/ 76200 w 152400"/>
              <a:gd name="connsiteY40" fmla="*/ 1499285 h 5649780"/>
              <a:gd name="connsiteX41" fmla="*/ 152400 w 152400"/>
              <a:gd name="connsiteY41" fmla="*/ 1575486 h 5649780"/>
              <a:gd name="connsiteX42" fmla="*/ 76200 w 152400"/>
              <a:gd name="connsiteY42" fmla="*/ 1651685 h 5649780"/>
              <a:gd name="connsiteX43" fmla="*/ 0 w 152400"/>
              <a:gd name="connsiteY43" fmla="*/ 1575486 h 5649780"/>
              <a:gd name="connsiteX44" fmla="*/ 76200 w 152400"/>
              <a:gd name="connsiteY44" fmla="*/ 1499285 h 5649780"/>
              <a:gd name="connsiteX45" fmla="*/ 76200 w 152400"/>
              <a:gd name="connsiteY45" fmla="*/ 999524 h 5649780"/>
              <a:gd name="connsiteX46" fmla="*/ 152400 w 152400"/>
              <a:gd name="connsiteY46" fmla="*/ 1075724 h 5649780"/>
              <a:gd name="connsiteX47" fmla="*/ 76200 w 152400"/>
              <a:gd name="connsiteY47" fmla="*/ 1151924 h 5649780"/>
              <a:gd name="connsiteX48" fmla="*/ 0 w 152400"/>
              <a:gd name="connsiteY48" fmla="*/ 1075724 h 5649780"/>
              <a:gd name="connsiteX49" fmla="*/ 76200 w 152400"/>
              <a:gd name="connsiteY49" fmla="*/ 999524 h 5649780"/>
              <a:gd name="connsiteX50" fmla="*/ 76200 w 152400"/>
              <a:gd name="connsiteY50" fmla="*/ 499762 h 5649780"/>
              <a:gd name="connsiteX51" fmla="*/ 152400 w 152400"/>
              <a:gd name="connsiteY51" fmla="*/ 575962 h 5649780"/>
              <a:gd name="connsiteX52" fmla="*/ 76200 w 152400"/>
              <a:gd name="connsiteY52" fmla="*/ 652162 h 5649780"/>
              <a:gd name="connsiteX53" fmla="*/ 0 w 152400"/>
              <a:gd name="connsiteY53" fmla="*/ 575962 h 5649780"/>
              <a:gd name="connsiteX54" fmla="*/ 76200 w 152400"/>
              <a:gd name="connsiteY54" fmla="*/ 499762 h 5649780"/>
              <a:gd name="connsiteX55" fmla="*/ 76200 w 152400"/>
              <a:gd name="connsiteY55" fmla="*/ 0 h 5649780"/>
              <a:gd name="connsiteX56" fmla="*/ 152400 w 152400"/>
              <a:gd name="connsiteY56" fmla="*/ 76200 h 5649780"/>
              <a:gd name="connsiteX57" fmla="*/ 76200 w 152400"/>
              <a:gd name="connsiteY57" fmla="*/ 152400 h 5649780"/>
              <a:gd name="connsiteX58" fmla="*/ 0 w 152400"/>
              <a:gd name="connsiteY58" fmla="*/ 76200 h 5649780"/>
              <a:gd name="connsiteX59" fmla="*/ 76200 w 152400"/>
              <a:gd name="connsiteY59" fmla="*/ 0 h 5649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152400" h="5649780">
                <a:moveTo>
                  <a:pt x="76200" y="5497380"/>
                </a:moveTo>
                <a:cubicBezTo>
                  <a:pt x="118284" y="5497380"/>
                  <a:pt x="152400" y="5531496"/>
                  <a:pt x="152400" y="5573580"/>
                </a:cubicBezTo>
                <a:cubicBezTo>
                  <a:pt x="152400" y="5615664"/>
                  <a:pt x="118284" y="5649780"/>
                  <a:pt x="76200" y="5649780"/>
                </a:cubicBezTo>
                <a:cubicBezTo>
                  <a:pt x="34116" y="5649780"/>
                  <a:pt x="0" y="5615664"/>
                  <a:pt x="0" y="5573580"/>
                </a:cubicBezTo>
                <a:cubicBezTo>
                  <a:pt x="0" y="5531496"/>
                  <a:pt x="34116" y="5497380"/>
                  <a:pt x="76200" y="5497380"/>
                </a:cubicBezTo>
                <a:close/>
                <a:moveTo>
                  <a:pt x="76200" y="4997619"/>
                </a:moveTo>
                <a:cubicBezTo>
                  <a:pt x="118284" y="4997619"/>
                  <a:pt x="152400" y="5031735"/>
                  <a:pt x="152400" y="5073819"/>
                </a:cubicBezTo>
                <a:cubicBezTo>
                  <a:pt x="152400" y="5115903"/>
                  <a:pt x="118284" y="5150019"/>
                  <a:pt x="76200" y="5150019"/>
                </a:cubicBezTo>
                <a:cubicBezTo>
                  <a:pt x="34116" y="5150019"/>
                  <a:pt x="0" y="5115903"/>
                  <a:pt x="0" y="5073819"/>
                </a:cubicBezTo>
                <a:cubicBezTo>
                  <a:pt x="0" y="5031735"/>
                  <a:pt x="34116" y="4997619"/>
                  <a:pt x="76200" y="4997619"/>
                </a:cubicBezTo>
                <a:close/>
                <a:moveTo>
                  <a:pt x="76200" y="4497857"/>
                </a:moveTo>
                <a:cubicBezTo>
                  <a:pt x="118284" y="4497857"/>
                  <a:pt x="152400" y="4531973"/>
                  <a:pt x="152400" y="4574057"/>
                </a:cubicBezTo>
                <a:cubicBezTo>
                  <a:pt x="152400" y="4616141"/>
                  <a:pt x="118284" y="4650257"/>
                  <a:pt x="76200" y="4650257"/>
                </a:cubicBezTo>
                <a:cubicBezTo>
                  <a:pt x="34116" y="4650257"/>
                  <a:pt x="0" y="4616141"/>
                  <a:pt x="0" y="4574057"/>
                </a:cubicBezTo>
                <a:cubicBezTo>
                  <a:pt x="0" y="4531973"/>
                  <a:pt x="34116" y="4497857"/>
                  <a:pt x="76200" y="4497857"/>
                </a:cubicBezTo>
                <a:close/>
                <a:moveTo>
                  <a:pt x="76200" y="3998095"/>
                </a:moveTo>
                <a:cubicBezTo>
                  <a:pt x="118284" y="3998095"/>
                  <a:pt x="152400" y="4032211"/>
                  <a:pt x="152400" y="4074295"/>
                </a:cubicBezTo>
                <a:cubicBezTo>
                  <a:pt x="152400" y="4116379"/>
                  <a:pt x="118284" y="4150495"/>
                  <a:pt x="76200" y="4150495"/>
                </a:cubicBezTo>
                <a:cubicBezTo>
                  <a:pt x="34116" y="4150495"/>
                  <a:pt x="0" y="4116379"/>
                  <a:pt x="0" y="4074295"/>
                </a:cubicBezTo>
                <a:cubicBezTo>
                  <a:pt x="0" y="4032211"/>
                  <a:pt x="34116" y="3998095"/>
                  <a:pt x="76200" y="3998095"/>
                </a:cubicBezTo>
                <a:close/>
                <a:moveTo>
                  <a:pt x="76200" y="3498333"/>
                </a:moveTo>
                <a:cubicBezTo>
                  <a:pt x="118284" y="3498333"/>
                  <a:pt x="152400" y="3532449"/>
                  <a:pt x="152400" y="3574533"/>
                </a:cubicBezTo>
                <a:cubicBezTo>
                  <a:pt x="152400" y="3616617"/>
                  <a:pt x="118284" y="3650733"/>
                  <a:pt x="76200" y="3650733"/>
                </a:cubicBezTo>
                <a:cubicBezTo>
                  <a:pt x="34116" y="3650733"/>
                  <a:pt x="0" y="3616617"/>
                  <a:pt x="0" y="3574533"/>
                </a:cubicBezTo>
                <a:cubicBezTo>
                  <a:pt x="0" y="3532449"/>
                  <a:pt x="34116" y="3498333"/>
                  <a:pt x="76200" y="3498333"/>
                </a:cubicBezTo>
                <a:close/>
                <a:moveTo>
                  <a:pt x="76200" y="2998571"/>
                </a:moveTo>
                <a:cubicBezTo>
                  <a:pt x="118284" y="2998571"/>
                  <a:pt x="152400" y="3032687"/>
                  <a:pt x="152400" y="3074771"/>
                </a:cubicBezTo>
                <a:cubicBezTo>
                  <a:pt x="152400" y="3116855"/>
                  <a:pt x="118284" y="3150971"/>
                  <a:pt x="76200" y="3150971"/>
                </a:cubicBezTo>
                <a:cubicBezTo>
                  <a:pt x="34116" y="3150971"/>
                  <a:pt x="0" y="3116855"/>
                  <a:pt x="0" y="3074771"/>
                </a:cubicBezTo>
                <a:cubicBezTo>
                  <a:pt x="0" y="3032687"/>
                  <a:pt x="34116" y="2998571"/>
                  <a:pt x="76200" y="2998571"/>
                </a:cubicBezTo>
                <a:close/>
                <a:moveTo>
                  <a:pt x="76200" y="2498809"/>
                </a:moveTo>
                <a:cubicBezTo>
                  <a:pt x="118284" y="2498809"/>
                  <a:pt x="152400" y="2532925"/>
                  <a:pt x="152400" y="2575009"/>
                </a:cubicBezTo>
                <a:cubicBezTo>
                  <a:pt x="152400" y="2617093"/>
                  <a:pt x="118284" y="2651209"/>
                  <a:pt x="76200" y="2651209"/>
                </a:cubicBezTo>
                <a:cubicBezTo>
                  <a:pt x="34116" y="2651209"/>
                  <a:pt x="0" y="2617093"/>
                  <a:pt x="0" y="2575009"/>
                </a:cubicBezTo>
                <a:cubicBezTo>
                  <a:pt x="0" y="2532925"/>
                  <a:pt x="34116" y="2498809"/>
                  <a:pt x="76200" y="2498809"/>
                </a:cubicBezTo>
                <a:close/>
                <a:moveTo>
                  <a:pt x="76200" y="1999047"/>
                </a:moveTo>
                <a:cubicBezTo>
                  <a:pt x="118284" y="1999047"/>
                  <a:pt x="152400" y="2033163"/>
                  <a:pt x="152400" y="2075247"/>
                </a:cubicBezTo>
                <a:cubicBezTo>
                  <a:pt x="152400" y="2117331"/>
                  <a:pt x="118284" y="2151447"/>
                  <a:pt x="76200" y="2151447"/>
                </a:cubicBezTo>
                <a:cubicBezTo>
                  <a:pt x="34116" y="2151447"/>
                  <a:pt x="0" y="2117331"/>
                  <a:pt x="0" y="2075247"/>
                </a:cubicBezTo>
                <a:cubicBezTo>
                  <a:pt x="0" y="2033163"/>
                  <a:pt x="34116" y="1999047"/>
                  <a:pt x="76200" y="1999047"/>
                </a:cubicBezTo>
                <a:close/>
                <a:moveTo>
                  <a:pt x="76200" y="1499285"/>
                </a:moveTo>
                <a:cubicBezTo>
                  <a:pt x="118284" y="1499285"/>
                  <a:pt x="152400" y="1533401"/>
                  <a:pt x="152400" y="1575486"/>
                </a:cubicBezTo>
                <a:cubicBezTo>
                  <a:pt x="152400" y="1617569"/>
                  <a:pt x="118284" y="1651685"/>
                  <a:pt x="76200" y="1651685"/>
                </a:cubicBezTo>
                <a:cubicBezTo>
                  <a:pt x="34116" y="1651685"/>
                  <a:pt x="0" y="1617569"/>
                  <a:pt x="0" y="1575486"/>
                </a:cubicBezTo>
                <a:cubicBezTo>
                  <a:pt x="0" y="1533401"/>
                  <a:pt x="34116" y="1499285"/>
                  <a:pt x="76200" y="1499285"/>
                </a:cubicBezTo>
                <a:close/>
                <a:moveTo>
                  <a:pt x="76200" y="999524"/>
                </a:moveTo>
                <a:cubicBezTo>
                  <a:pt x="118284" y="999524"/>
                  <a:pt x="152400" y="1033640"/>
                  <a:pt x="152400" y="1075724"/>
                </a:cubicBezTo>
                <a:cubicBezTo>
                  <a:pt x="152400" y="1117808"/>
                  <a:pt x="118284" y="1151924"/>
                  <a:pt x="76200" y="1151924"/>
                </a:cubicBezTo>
                <a:cubicBezTo>
                  <a:pt x="34116" y="1151924"/>
                  <a:pt x="0" y="1117808"/>
                  <a:pt x="0" y="1075724"/>
                </a:cubicBezTo>
                <a:cubicBezTo>
                  <a:pt x="0" y="1033640"/>
                  <a:pt x="34116" y="999524"/>
                  <a:pt x="76200" y="999524"/>
                </a:cubicBezTo>
                <a:close/>
                <a:moveTo>
                  <a:pt x="76200" y="499762"/>
                </a:moveTo>
                <a:cubicBezTo>
                  <a:pt x="118284" y="499762"/>
                  <a:pt x="152400" y="533878"/>
                  <a:pt x="152400" y="575962"/>
                </a:cubicBezTo>
                <a:cubicBezTo>
                  <a:pt x="152400" y="618046"/>
                  <a:pt x="118284" y="652162"/>
                  <a:pt x="76200" y="652162"/>
                </a:cubicBezTo>
                <a:cubicBezTo>
                  <a:pt x="34116" y="652162"/>
                  <a:pt x="0" y="618046"/>
                  <a:pt x="0" y="575962"/>
                </a:cubicBezTo>
                <a:cubicBezTo>
                  <a:pt x="0" y="533878"/>
                  <a:pt x="34116" y="499762"/>
                  <a:pt x="76200" y="499762"/>
                </a:cubicBezTo>
                <a:close/>
                <a:moveTo>
                  <a:pt x="76200" y="0"/>
                </a:moveTo>
                <a:cubicBezTo>
                  <a:pt x="118284" y="0"/>
                  <a:pt x="152400" y="34116"/>
                  <a:pt x="152400" y="76200"/>
                </a:cubicBezTo>
                <a:cubicBezTo>
                  <a:pt x="152400" y="118284"/>
                  <a:pt x="118284" y="152400"/>
                  <a:pt x="76200" y="152400"/>
                </a:cubicBezTo>
                <a:cubicBezTo>
                  <a:pt x="34116" y="152400"/>
                  <a:pt x="0" y="118284"/>
                  <a:pt x="0" y="76200"/>
                </a:cubicBezTo>
                <a:cubicBezTo>
                  <a:pt x="0" y="34116"/>
                  <a:pt x="34116" y="0"/>
                  <a:pt x="76200" y="0"/>
                </a:cubicBezTo>
                <a:close/>
              </a:path>
            </a:pathLst>
          </a:custGeom>
          <a:gradFill>
            <a:gsLst>
              <a:gs pos="100000">
                <a:srgbClr val="FF388C"/>
              </a:gs>
              <a:gs pos="0">
                <a:srgbClr val="0070C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4065273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4A08B34-4B45-4132-92E6-5D6A9493F6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450" y="776287"/>
            <a:ext cx="0" cy="0"/>
          </a:xfrm>
          <a:prstGeom prst="rect">
            <a:avLst/>
          </a:prstGeom>
        </p:spPr>
      </p:pic>
      <p:pic>
        <p:nvPicPr>
          <p:cNvPr id="5" name="Picture 4">
            <a:hlinkClick r:id="rId3" action="ppaction://hlinkfile"/>
            <a:extLst>
              <a:ext uri="{FF2B5EF4-FFF2-40B4-BE49-F238E27FC236}">
                <a16:creationId xmlns:a16="http://schemas.microsoft.com/office/drawing/2014/main" id="{76E63E4E-1656-44C6-A5BB-851E0977F1C0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4400" y="1443990"/>
            <a:ext cx="7315200" cy="397002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8171963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694BF-F102-4294-903D-F75DFDD3F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Експеримент – част </a:t>
            </a:r>
            <a:r>
              <a:rPr lang="en-US" dirty="0"/>
              <a:t>III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6A00F0-FFCF-4D0C-8BC6-C33D7658889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Маркуч</a:t>
            </a:r>
          </a:p>
          <a:p>
            <a:pPr lvl="1"/>
            <a:r>
              <a:rPr lang="bg-BG" dirty="0"/>
              <a:t>Скелет от </a:t>
            </a:r>
            <a:r>
              <a:rPr lang="en-US" dirty="0">
                <a:solidFill>
                  <a:srgbClr val="FF388C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</a:t>
            </a:r>
            <a:r>
              <a:rPr lang="bg-BG" dirty="0"/>
              <a:t> кости, всяка с дължина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1</a:t>
            </a:r>
            <a:r>
              <a:rPr lang="bg-BG" dirty="0">
                <a:latin typeface="Cambria" panose="02040503050406030204" pitchFamily="18" charset="0"/>
                <a:ea typeface="Cambria" panose="02040503050406030204" pitchFamily="18" charset="0"/>
              </a:rPr>
              <a:t>0</a:t>
            </a:r>
          </a:p>
          <a:p>
            <a:pPr lvl="1"/>
            <a:r>
              <a:rPr lang="bg-BG" dirty="0"/>
              <a:t>Кожа, която ги обхваща (това е маркучът)</a:t>
            </a:r>
          </a:p>
          <a:p>
            <a:r>
              <a:rPr lang="bg-BG" dirty="0"/>
              <a:t>Предизвикателства</a:t>
            </a:r>
          </a:p>
          <a:p>
            <a:pPr lvl="1"/>
            <a:r>
              <a:rPr lang="bg-BG" dirty="0"/>
              <a:t>Определяне на </a:t>
            </a:r>
            <a:r>
              <a:rPr lang="en-GB" dirty="0" err="1">
                <a:solidFill>
                  <a:srgbClr val="FF388C"/>
                </a:solidFill>
              </a:rPr>
              <a:t>skinIndices</a:t>
            </a:r>
            <a:r>
              <a:rPr lang="bg-BG" dirty="0"/>
              <a:t> и </a:t>
            </a:r>
            <a:r>
              <a:rPr lang="en-US" dirty="0" err="1">
                <a:solidFill>
                  <a:srgbClr val="FF388C"/>
                </a:solidFill>
              </a:rPr>
              <a:t>skinWeights</a:t>
            </a:r>
            <a:r>
              <a:rPr lang="bg-BG" dirty="0">
                <a:solidFill>
                  <a:srgbClr val="FF388C"/>
                </a:solidFill>
              </a:rPr>
              <a:t> </a:t>
            </a:r>
            <a:r>
              <a:rPr lang="bg-BG" dirty="0"/>
              <a:t>по изцяло процедурен начин</a:t>
            </a:r>
          </a:p>
          <a:p>
            <a:pPr lvl="1"/>
            <a:r>
              <a:rPr lang="bg-BG" dirty="0"/>
              <a:t>Внимаваме с първата и с последната кост</a:t>
            </a:r>
          </a:p>
          <a:p>
            <a:pPr lvl="1"/>
            <a:r>
              <a:rPr lang="bg-BG" dirty="0"/>
              <a:t>Маркучът е релефен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95487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 Placeholder 61">
            <a:extLst>
              <a:ext uri="{FF2B5EF4-FFF2-40B4-BE49-F238E27FC236}">
                <a16:creationId xmlns:a16="http://schemas.microsoft.com/office/drawing/2014/main" id="{A5B83548-8AAE-44B0-8799-DE3CCC31EEB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Влияние на кост чрез </a:t>
            </a:r>
            <a:r>
              <a:rPr lang="bg-BG" dirty="0" err="1"/>
              <a:t>косинусоида</a:t>
            </a:r>
            <a:endParaRPr lang="bg-BG" dirty="0"/>
          </a:p>
          <a:p>
            <a:pPr lvl="1"/>
            <a:r>
              <a:rPr lang="bg-BG" dirty="0"/>
              <a:t>Максимум в средата на костта, в краищата е </a:t>
            </a:r>
            <a:r>
              <a:rPr lang="bg-BG" dirty="0">
                <a:latin typeface="Cambria" panose="02040503050406030204" pitchFamily="18" charset="0"/>
                <a:ea typeface="Cambria" panose="02040503050406030204" pitchFamily="18" charset="0"/>
              </a:rPr>
              <a:t>50%</a:t>
            </a:r>
            <a:r>
              <a:rPr lang="bg-BG" dirty="0"/>
              <a:t>, а </a:t>
            </a:r>
            <a:r>
              <a:rPr lang="bg-BG" dirty="0">
                <a:latin typeface="Cambria" panose="02040503050406030204" pitchFamily="18" charset="0"/>
                <a:ea typeface="Cambria" panose="02040503050406030204" pitchFamily="18" charset="0"/>
              </a:rPr>
              <a:t>0%</a:t>
            </a:r>
            <a:r>
              <a:rPr lang="bg-BG" dirty="0"/>
              <a:t> в средите на съседните кости</a:t>
            </a:r>
          </a:p>
        </p:txBody>
      </p:sp>
      <p:sp>
        <p:nvSpPr>
          <p:cNvPr id="57" name="Cylinder 56">
            <a:extLst>
              <a:ext uri="{FF2B5EF4-FFF2-40B4-BE49-F238E27FC236}">
                <a16:creationId xmlns:a16="http://schemas.microsoft.com/office/drawing/2014/main" id="{107C3FFC-365A-4106-ADED-4AE1584371A3}"/>
              </a:ext>
            </a:extLst>
          </p:cNvPr>
          <p:cNvSpPr/>
          <p:nvPr/>
        </p:nvSpPr>
        <p:spPr>
          <a:xfrm rot="5400000">
            <a:off x="1299683" y="3520996"/>
            <a:ext cx="1056831" cy="3006439"/>
          </a:xfrm>
          <a:prstGeom prst="can">
            <a:avLst/>
          </a:prstGeom>
          <a:solidFill>
            <a:schemeClr val="tx2">
              <a:lumMod val="20000"/>
              <a:lumOff val="80000"/>
              <a:alpha val="50196"/>
            </a:schemeClr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8" name="Cylinder 57">
            <a:extLst>
              <a:ext uri="{FF2B5EF4-FFF2-40B4-BE49-F238E27FC236}">
                <a16:creationId xmlns:a16="http://schemas.microsoft.com/office/drawing/2014/main" id="{084CDD18-6E47-40A7-A885-2D3866D68887}"/>
              </a:ext>
            </a:extLst>
          </p:cNvPr>
          <p:cNvSpPr/>
          <p:nvPr/>
        </p:nvSpPr>
        <p:spPr>
          <a:xfrm rot="5400000">
            <a:off x="4139162" y="3520996"/>
            <a:ext cx="1056831" cy="3006439"/>
          </a:xfrm>
          <a:prstGeom prst="can">
            <a:avLst/>
          </a:prstGeom>
          <a:solidFill>
            <a:srgbClr val="FFCCFF">
              <a:alpha val="50196"/>
            </a:srgbClr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9" name="Cylinder 58">
            <a:extLst>
              <a:ext uri="{FF2B5EF4-FFF2-40B4-BE49-F238E27FC236}">
                <a16:creationId xmlns:a16="http://schemas.microsoft.com/office/drawing/2014/main" id="{331B616B-2A1C-45B8-BEB4-194854ADBF5E}"/>
              </a:ext>
            </a:extLst>
          </p:cNvPr>
          <p:cNvSpPr/>
          <p:nvPr/>
        </p:nvSpPr>
        <p:spPr>
          <a:xfrm rot="5400000">
            <a:off x="6978641" y="3520996"/>
            <a:ext cx="1056831" cy="3006439"/>
          </a:xfrm>
          <a:prstGeom prst="can">
            <a:avLst/>
          </a:prstGeom>
          <a:solidFill>
            <a:schemeClr val="tx2">
              <a:lumMod val="20000"/>
              <a:lumOff val="80000"/>
              <a:alpha val="50196"/>
            </a:schemeClr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C4FEDB4-FC90-486E-BCE5-E131DEC3FF4D}"/>
              </a:ext>
            </a:extLst>
          </p:cNvPr>
          <p:cNvGrpSpPr/>
          <p:nvPr/>
        </p:nvGrpSpPr>
        <p:grpSpPr>
          <a:xfrm>
            <a:off x="3647845" y="5065986"/>
            <a:ext cx="1047384" cy="1429864"/>
            <a:chOff x="1370767" y="1956851"/>
            <a:chExt cx="1047384" cy="252642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 Placeholder 2">
                  <a:extLst>
                    <a:ext uri="{FF2B5EF4-FFF2-40B4-BE49-F238E27FC236}">
                      <a16:creationId xmlns:a16="http://schemas.microsoft.com/office/drawing/2014/main" id="{8937D7FA-3B40-45F9-AA54-E59AD22F9A5A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370767" y="3850357"/>
                  <a:ext cx="1047384" cy="632921"/>
                </a:xfrm>
                <a:prstGeom prst="rect">
                  <a:avLst/>
                </a:prstGeom>
                <a:solidFill>
                  <a:srgbClr val="FF388C"/>
                </a:solidFill>
                <a:ln w="3175">
                  <a:solidFill>
                    <a:srgbClr val="FF388C"/>
                  </a:solidFill>
                </a:ln>
              </p:spPr>
              <p:txBody>
                <a:bodyPr vert="horz" lIns="91440" tIns="45720" rIns="91440" bIns="45720" rtlCol="0">
                  <a:noAutofit/>
                </a:bodyPr>
                <a:lstStyle>
                  <a:lvl1pPr marL="0" indent="0" algn="l" defTabSz="914400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None/>
                    <a:defRPr lang="en-US" sz="3600" b="1" kern="1200" spc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ndara" panose="020E0502030303020204" pitchFamily="34" charset="0"/>
                      <a:ea typeface="Verdana" panose="020B0604030504040204" pitchFamily="34" charset="0"/>
                      <a:cs typeface="Arial" panose="020B0604020202020204" pitchFamily="34" charset="0"/>
                    </a:defRPr>
                  </a:lvl1pPr>
                  <a:lvl2pPr marL="742950" indent="-285750" algn="l" defTabSz="914400" rtl="0" eaLnBrk="1" latinLnBrk="0" hangingPunct="1"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Arial" panose="020B0604020202020204" pitchFamily="34" charset="0"/>
                    <a:buChar char="•"/>
                    <a:defRPr lang="en-US" sz="3200" kern="1200" dirty="0" smtClean="0">
                      <a:ln w="3175">
                        <a:noFill/>
                        <a:prstDash val="solid"/>
                      </a:ln>
                      <a:solidFill>
                        <a:schemeClr val="accent1"/>
                      </a:solidFill>
                      <a:effectLst/>
                      <a:latin typeface="Candara" panose="020E0502030303020204" pitchFamily="34" charset="0"/>
                      <a:ea typeface="+mn-ea"/>
                      <a:cs typeface="+mn-cs"/>
                    </a:defRPr>
                  </a:lvl2pPr>
                  <a:lvl3pPr marL="914400" indent="0" algn="l" defTabSz="914400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None/>
                    <a:defRPr lang="en-US" sz="2400" kern="120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ndara" panose="020E0502030303020204" pitchFamily="34" charset="0"/>
                      <a:ea typeface="+mn-ea"/>
                      <a:cs typeface="+mn-cs"/>
                    </a:defRPr>
                  </a:lvl3pPr>
                  <a:lvl4pPr marL="1371600" indent="0" algn="l" defTabSz="914400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None/>
                    <a:defRPr lang="en-US" sz="2400" kern="120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ndara" panose="020E0502030303020204" pitchFamily="34" charset="0"/>
                      <a:ea typeface="+mn-ea"/>
                      <a:cs typeface="+mn-cs"/>
                    </a:defRPr>
                  </a:lvl4pPr>
                  <a:lvl5pPr marL="1828800" indent="0" algn="l" defTabSz="914400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None/>
                    <a:defRPr lang="bg-BG" sz="2400" kern="120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ndara" panose="020E0502030303020204" pitchFamily="34" charset="0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r"/>
                  <a:r>
                    <a:rPr lang="bg-BG" sz="1800" b="0" dirty="0">
                      <a:solidFill>
                        <a:schemeClr val="bg1"/>
                      </a:solidFill>
                      <a:ea typeface="Cambria" panose="02040503050406030204" pitchFamily="18" charset="0"/>
                    </a:rPr>
                    <a:t>Кост №</a:t>
                  </a:r>
                  <a14:m>
                    <m:oMath xmlns:m="http://schemas.openxmlformats.org/officeDocument/2006/math">
                      <m:r>
                        <a:rPr lang="en-US" sz="18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𝑖</m:t>
                      </m:r>
                    </m:oMath>
                  </a14:m>
                  <a:endParaRPr lang="bg-BG" sz="1800" b="0" dirty="0">
                    <a:solidFill>
                      <a:schemeClr val="bg1"/>
                    </a:solidFill>
                    <a:ea typeface="Cambria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9" name="Text Placeholder 2">
                  <a:extLst>
                    <a:ext uri="{FF2B5EF4-FFF2-40B4-BE49-F238E27FC236}">
                      <a16:creationId xmlns:a16="http://schemas.microsoft.com/office/drawing/2014/main" id="{8937D7FA-3B40-45F9-AA54-E59AD22F9A5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70767" y="3850357"/>
                  <a:ext cx="1047384" cy="632921"/>
                </a:xfrm>
                <a:prstGeom prst="rect">
                  <a:avLst/>
                </a:prstGeom>
                <a:blipFill>
                  <a:blip r:embed="rId2"/>
                  <a:stretch>
                    <a:fillRect l="-1156" t="-10000" b="-26667"/>
                  </a:stretch>
                </a:blipFill>
                <a:ln w="3175">
                  <a:solidFill>
                    <a:srgbClr val="FF388C"/>
                  </a:solidFill>
                </a:ln>
              </p:spPr>
              <p:txBody>
                <a:bodyPr/>
                <a:lstStyle/>
                <a:p>
                  <a:r>
                    <a:rPr lang="bg-BG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46A8589-13D4-48D6-8C9F-F16BBFA399F2}"/>
                </a:ext>
              </a:extLst>
            </p:cNvPr>
            <p:cNvCxnSpPr>
              <a:cxnSpLocks/>
            </p:cNvCxnSpPr>
            <p:nvPr/>
          </p:nvCxnSpPr>
          <p:spPr>
            <a:xfrm>
              <a:off x="2418151" y="1956851"/>
              <a:ext cx="0" cy="2526425"/>
            </a:xfrm>
            <a:prstGeom prst="line">
              <a:avLst/>
            </a:prstGeom>
            <a:noFill/>
            <a:ln w="3175">
              <a:solidFill>
                <a:srgbClr val="FF388C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AA544A7-1857-4A67-8A95-FB85FC808D80}"/>
              </a:ext>
            </a:extLst>
          </p:cNvPr>
          <p:cNvGrpSpPr/>
          <p:nvPr/>
        </p:nvGrpSpPr>
        <p:grpSpPr>
          <a:xfrm>
            <a:off x="470325" y="5059025"/>
            <a:ext cx="1462171" cy="1429864"/>
            <a:chOff x="955980" y="1956851"/>
            <a:chExt cx="1462171" cy="252642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 Placeholder 2">
                  <a:extLst>
                    <a:ext uri="{FF2B5EF4-FFF2-40B4-BE49-F238E27FC236}">
                      <a16:creationId xmlns:a16="http://schemas.microsoft.com/office/drawing/2014/main" id="{AF683980-E68B-4CBD-8C9C-113DB399B1CE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955980" y="3850357"/>
                  <a:ext cx="1462171" cy="632921"/>
                </a:xfrm>
                <a:prstGeom prst="rect">
                  <a:avLst/>
                </a:prstGeom>
                <a:solidFill>
                  <a:srgbClr val="0070C0"/>
                </a:solidFill>
                <a:ln w="3175">
                  <a:solidFill>
                    <a:srgbClr val="0070C0"/>
                  </a:solidFill>
                </a:ln>
              </p:spPr>
              <p:txBody>
                <a:bodyPr vert="horz" lIns="91440" tIns="45720" rIns="91440" bIns="45720" rtlCol="0">
                  <a:noAutofit/>
                </a:bodyPr>
                <a:lstStyle>
                  <a:lvl1pPr marL="0" indent="0" algn="l" defTabSz="914400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None/>
                    <a:defRPr lang="en-US" sz="3600" b="1" kern="1200" spc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ndara" panose="020E0502030303020204" pitchFamily="34" charset="0"/>
                      <a:ea typeface="Verdana" panose="020B0604030504040204" pitchFamily="34" charset="0"/>
                      <a:cs typeface="Arial" panose="020B0604020202020204" pitchFamily="34" charset="0"/>
                    </a:defRPr>
                  </a:lvl1pPr>
                  <a:lvl2pPr marL="742950" indent="-285750" algn="l" defTabSz="914400" rtl="0" eaLnBrk="1" latinLnBrk="0" hangingPunct="1"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Arial" panose="020B0604020202020204" pitchFamily="34" charset="0"/>
                    <a:buChar char="•"/>
                    <a:defRPr lang="en-US" sz="3200" kern="1200" dirty="0" smtClean="0">
                      <a:ln w="3175">
                        <a:noFill/>
                        <a:prstDash val="solid"/>
                      </a:ln>
                      <a:solidFill>
                        <a:schemeClr val="accent1"/>
                      </a:solidFill>
                      <a:effectLst/>
                      <a:latin typeface="Candara" panose="020E0502030303020204" pitchFamily="34" charset="0"/>
                      <a:ea typeface="+mn-ea"/>
                      <a:cs typeface="+mn-cs"/>
                    </a:defRPr>
                  </a:lvl2pPr>
                  <a:lvl3pPr marL="914400" indent="0" algn="l" defTabSz="914400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None/>
                    <a:defRPr lang="en-US" sz="2400" kern="120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ndara" panose="020E0502030303020204" pitchFamily="34" charset="0"/>
                      <a:ea typeface="+mn-ea"/>
                      <a:cs typeface="+mn-cs"/>
                    </a:defRPr>
                  </a:lvl3pPr>
                  <a:lvl4pPr marL="1371600" indent="0" algn="l" defTabSz="914400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None/>
                    <a:defRPr lang="en-US" sz="2400" kern="120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ndara" panose="020E0502030303020204" pitchFamily="34" charset="0"/>
                      <a:ea typeface="+mn-ea"/>
                      <a:cs typeface="+mn-cs"/>
                    </a:defRPr>
                  </a:lvl4pPr>
                  <a:lvl5pPr marL="1828800" indent="0" algn="l" defTabSz="914400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None/>
                    <a:defRPr lang="bg-BG" sz="2400" kern="120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ndara" panose="020E0502030303020204" pitchFamily="34" charset="0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r"/>
                  <a:r>
                    <a:rPr lang="bg-BG" sz="1800" b="0" dirty="0">
                      <a:solidFill>
                        <a:schemeClr val="bg1"/>
                      </a:solidFill>
                      <a:ea typeface="Cambria" panose="02040503050406030204" pitchFamily="18" charset="0"/>
                    </a:rPr>
                    <a:t>Кост №</a:t>
                  </a:r>
                  <a14:m>
                    <m:oMath xmlns:m="http://schemas.openxmlformats.org/officeDocument/2006/math">
                      <m:r>
                        <a:rPr lang="en-US" sz="18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𝑖</m:t>
                      </m:r>
                      <m:r>
                        <a:rPr lang="en-US" sz="18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−1</m:t>
                      </m:r>
                    </m:oMath>
                  </a14:m>
                  <a:endParaRPr lang="bg-BG" sz="1800" b="0" dirty="0">
                    <a:solidFill>
                      <a:schemeClr val="bg1"/>
                    </a:solidFill>
                    <a:ea typeface="Cambria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5" name="Text Placeholder 2">
                  <a:extLst>
                    <a:ext uri="{FF2B5EF4-FFF2-40B4-BE49-F238E27FC236}">
                      <a16:creationId xmlns:a16="http://schemas.microsoft.com/office/drawing/2014/main" id="{AF683980-E68B-4CBD-8C9C-113DB399B1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5980" y="3850357"/>
                  <a:ext cx="1462171" cy="632921"/>
                </a:xfrm>
                <a:prstGeom prst="rect">
                  <a:avLst/>
                </a:prstGeom>
                <a:blipFill>
                  <a:blip r:embed="rId3"/>
                  <a:stretch>
                    <a:fillRect t="-10169" b="-28814"/>
                  </a:stretch>
                </a:blipFill>
                <a:ln w="3175">
                  <a:solidFill>
                    <a:srgbClr val="0070C0"/>
                  </a:solidFill>
                </a:ln>
              </p:spPr>
              <p:txBody>
                <a:bodyPr/>
                <a:lstStyle/>
                <a:p>
                  <a:r>
                    <a:rPr lang="bg-BG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18D464B7-136D-4F9C-BF5B-D74D6BD8161D}"/>
                </a:ext>
              </a:extLst>
            </p:cNvPr>
            <p:cNvCxnSpPr>
              <a:cxnSpLocks/>
            </p:cNvCxnSpPr>
            <p:nvPr/>
          </p:nvCxnSpPr>
          <p:spPr>
            <a:xfrm>
              <a:off x="2418151" y="1956851"/>
              <a:ext cx="0" cy="2526425"/>
            </a:xfrm>
            <a:prstGeom prst="line">
              <a:avLst/>
            </a:prstGeom>
            <a:noFill/>
            <a:ln w="3175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5B76227F-2AFA-488A-BC54-5843FD68D455}"/>
              </a:ext>
            </a:extLst>
          </p:cNvPr>
          <p:cNvGrpSpPr/>
          <p:nvPr/>
        </p:nvGrpSpPr>
        <p:grpSpPr>
          <a:xfrm>
            <a:off x="5995790" y="5059024"/>
            <a:ext cx="1462171" cy="1429864"/>
            <a:chOff x="955980" y="1956851"/>
            <a:chExt cx="1462171" cy="252642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 Placeholder 2">
                  <a:extLst>
                    <a:ext uri="{FF2B5EF4-FFF2-40B4-BE49-F238E27FC236}">
                      <a16:creationId xmlns:a16="http://schemas.microsoft.com/office/drawing/2014/main" id="{4B09AB26-67E7-478B-8E2B-839E8325B5B0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955980" y="3850357"/>
                  <a:ext cx="1462171" cy="632921"/>
                </a:xfrm>
                <a:prstGeom prst="rect">
                  <a:avLst/>
                </a:prstGeom>
                <a:solidFill>
                  <a:srgbClr val="0070C0"/>
                </a:solidFill>
                <a:ln w="3175">
                  <a:solidFill>
                    <a:srgbClr val="0070C0"/>
                  </a:solidFill>
                </a:ln>
              </p:spPr>
              <p:txBody>
                <a:bodyPr vert="horz" lIns="91440" tIns="45720" rIns="91440" bIns="45720" rtlCol="0">
                  <a:noAutofit/>
                </a:bodyPr>
                <a:lstStyle>
                  <a:lvl1pPr marL="0" indent="0" algn="l" defTabSz="914400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None/>
                    <a:defRPr lang="en-US" sz="3600" b="1" kern="1200" spc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ndara" panose="020E0502030303020204" pitchFamily="34" charset="0"/>
                      <a:ea typeface="Verdana" panose="020B0604030504040204" pitchFamily="34" charset="0"/>
                      <a:cs typeface="Arial" panose="020B0604020202020204" pitchFamily="34" charset="0"/>
                    </a:defRPr>
                  </a:lvl1pPr>
                  <a:lvl2pPr marL="742950" indent="-285750" algn="l" defTabSz="914400" rtl="0" eaLnBrk="1" latinLnBrk="0" hangingPunct="1"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Arial" panose="020B0604020202020204" pitchFamily="34" charset="0"/>
                    <a:buChar char="•"/>
                    <a:defRPr lang="en-US" sz="3200" kern="1200" dirty="0" smtClean="0">
                      <a:ln w="3175">
                        <a:noFill/>
                        <a:prstDash val="solid"/>
                      </a:ln>
                      <a:solidFill>
                        <a:schemeClr val="accent1"/>
                      </a:solidFill>
                      <a:effectLst/>
                      <a:latin typeface="Candara" panose="020E0502030303020204" pitchFamily="34" charset="0"/>
                      <a:ea typeface="+mn-ea"/>
                      <a:cs typeface="+mn-cs"/>
                    </a:defRPr>
                  </a:lvl2pPr>
                  <a:lvl3pPr marL="914400" indent="0" algn="l" defTabSz="914400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None/>
                    <a:defRPr lang="en-US" sz="2400" kern="120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ndara" panose="020E0502030303020204" pitchFamily="34" charset="0"/>
                      <a:ea typeface="+mn-ea"/>
                      <a:cs typeface="+mn-cs"/>
                    </a:defRPr>
                  </a:lvl3pPr>
                  <a:lvl4pPr marL="1371600" indent="0" algn="l" defTabSz="914400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None/>
                    <a:defRPr lang="en-US" sz="2400" kern="120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ndara" panose="020E0502030303020204" pitchFamily="34" charset="0"/>
                      <a:ea typeface="+mn-ea"/>
                      <a:cs typeface="+mn-cs"/>
                    </a:defRPr>
                  </a:lvl4pPr>
                  <a:lvl5pPr marL="1828800" indent="0" algn="l" defTabSz="914400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None/>
                    <a:defRPr lang="bg-BG" sz="2400" kern="120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ndara" panose="020E0502030303020204" pitchFamily="34" charset="0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r"/>
                  <a:r>
                    <a:rPr lang="bg-BG" sz="1800" b="0" dirty="0">
                      <a:solidFill>
                        <a:schemeClr val="bg1"/>
                      </a:solidFill>
                      <a:ea typeface="Cambria" panose="02040503050406030204" pitchFamily="18" charset="0"/>
                    </a:rPr>
                    <a:t>Кост №</a:t>
                  </a:r>
                  <a14:m>
                    <m:oMath xmlns:m="http://schemas.openxmlformats.org/officeDocument/2006/math">
                      <m:r>
                        <a:rPr lang="en-US" sz="18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𝑖</m:t>
                      </m:r>
                      <m:r>
                        <a:rPr lang="en-US" sz="18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+1</m:t>
                      </m:r>
                    </m:oMath>
                  </a14:m>
                  <a:endParaRPr lang="bg-BG" sz="1800" b="0" dirty="0">
                    <a:solidFill>
                      <a:schemeClr val="bg1"/>
                    </a:solidFill>
                    <a:ea typeface="Cambria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8" name="Text Placeholder 2">
                  <a:extLst>
                    <a:ext uri="{FF2B5EF4-FFF2-40B4-BE49-F238E27FC236}">
                      <a16:creationId xmlns:a16="http://schemas.microsoft.com/office/drawing/2014/main" id="{4B09AB26-67E7-478B-8E2B-839E8325B5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5980" y="3850357"/>
                  <a:ext cx="1462171" cy="632921"/>
                </a:xfrm>
                <a:prstGeom prst="rect">
                  <a:avLst/>
                </a:prstGeom>
                <a:blipFill>
                  <a:blip r:embed="rId4"/>
                  <a:stretch>
                    <a:fillRect l="-417" t="-10169" b="-28814"/>
                  </a:stretch>
                </a:blipFill>
                <a:ln w="3175">
                  <a:solidFill>
                    <a:srgbClr val="0070C0"/>
                  </a:solidFill>
                </a:ln>
              </p:spPr>
              <p:txBody>
                <a:bodyPr/>
                <a:lstStyle/>
                <a:p>
                  <a:r>
                    <a:rPr lang="bg-BG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38E7E315-CB39-42CF-A5F0-9CF560B14C7C}"/>
                </a:ext>
              </a:extLst>
            </p:cNvPr>
            <p:cNvCxnSpPr>
              <a:cxnSpLocks/>
            </p:cNvCxnSpPr>
            <p:nvPr/>
          </p:nvCxnSpPr>
          <p:spPr>
            <a:xfrm>
              <a:off x="2418151" y="1956851"/>
              <a:ext cx="0" cy="2526425"/>
            </a:xfrm>
            <a:prstGeom prst="line">
              <a:avLst/>
            </a:prstGeom>
            <a:noFill/>
            <a:ln w="3175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1A0444F4-D00B-4D79-A5F2-F0EE304A79F6}"/>
              </a:ext>
            </a:extLst>
          </p:cNvPr>
          <p:cNvGrpSpPr/>
          <p:nvPr/>
        </p:nvGrpSpPr>
        <p:grpSpPr>
          <a:xfrm>
            <a:off x="3883485" y="2174236"/>
            <a:ext cx="809030" cy="712128"/>
            <a:chOff x="1609121" y="2678594"/>
            <a:chExt cx="809030" cy="1258259"/>
          </a:xfrm>
        </p:grpSpPr>
        <p:sp>
          <p:nvSpPr>
            <p:cNvPr id="42" name="Text Placeholder 2">
              <a:extLst>
                <a:ext uri="{FF2B5EF4-FFF2-40B4-BE49-F238E27FC236}">
                  <a16:creationId xmlns:a16="http://schemas.microsoft.com/office/drawing/2014/main" id="{567B0B30-AA2E-4E35-B36E-FDF76FFC8BEA}"/>
                </a:ext>
              </a:extLst>
            </p:cNvPr>
            <p:cNvSpPr txBox="1">
              <a:spLocks/>
            </p:cNvSpPr>
            <p:nvPr/>
          </p:nvSpPr>
          <p:spPr>
            <a:xfrm>
              <a:off x="1609121" y="2678596"/>
              <a:ext cx="809029" cy="652606"/>
            </a:xfrm>
            <a:prstGeom prst="rect">
              <a:avLst/>
            </a:prstGeom>
            <a:solidFill>
              <a:srgbClr val="FF388C"/>
            </a:solidFill>
            <a:ln w="3175">
              <a:solidFill>
                <a:srgbClr val="FF388C"/>
              </a:solidFill>
            </a:ln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3600" b="1" kern="1200" spc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Clr>
                  <a:schemeClr val="tx2"/>
                </a:buClr>
                <a:buSzPct val="70000"/>
                <a:buFont typeface="Arial" panose="020B0604020202020204" pitchFamily="34" charset="0"/>
                <a:buChar char="•"/>
                <a:defRPr lang="en-US" sz="3200" kern="1200" dirty="0" smtClean="0">
                  <a:ln w="3175">
                    <a:noFill/>
                    <a:prstDash val="solid"/>
                  </a:ln>
                  <a:solidFill>
                    <a:schemeClr val="accent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bg-BG" sz="2400" kern="1200" dirty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sz="1800" b="0" dirty="0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100%</a:t>
              </a:r>
              <a:endParaRPr lang="bg-BG" sz="1800" b="0" dirty="0">
                <a:solidFill>
                  <a:schemeClr val="bg1"/>
                </a:solidFill>
                <a:ea typeface="Cambria" panose="02040503050406030204" pitchFamily="18" charset="0"/>
              </a:endParaRPr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08C29E31-8190-4BA5-97B2-F6061EBF350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18150" y="2678594"/>
              <a:ext cx="1" cy="1258259"/>
            </a:xfrm>
            <a:prstGeom prst="line">
              <a:avLst/>
            </a:prstGeom>
            <a:noFill/>
            <a:ln w="3175">
              <a:solidFill>
                <a:srgbClr val="FF388C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D3A0A3-DF39-4651-8389-023C299DF37B}"/>
              </a:ext>
            </a:extLst>
          </p:cNvPr>
          <p:cNvCxnSpPr>
            <a:cxnSpLocks/>
          </p:cNvCxnSpPr>
          <p:nvPr/>
        </p:nvCxnSpPr>
        <p:spPr>
          <a:xfrm rot="5400000" flipV="1">
            <a:off x="4630490" y="3741210"/>
            <a:ext cx="4" cy="2617476"/>
          </a:xfrm>
          <a:prstGeom prst="line">
            <a:avLst/>
          </a:prstGeom>
          <a:ln w="76200">
            <a:solidFill>
              <a:srgbClr val="FF388C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01E599E-C496-4EA1-A3F3-E9D6F596CD8E}"/>
              </a:ext>
            </a:extLst>
          </p:cNvPr>
          <p:cNvCxnSpPr>
            <a:cxnSpLocks/>
          </p:cNvCxnSpPr>
          <p:nvPr/>
        </p:nvCxnSpPr>
        <p:spPr>
          <a:xfrm rot="5400000">
            <a:off x="7449775" y="3692832"/>
            <a:ext cx="1274" cy="2715497"/>
          </a:xfrm>
          <a:prstGeom prst="line">
            <a:avLst/>
          </a:prstGeom>
          <a:ln w="76200">
            <a:solidFill>
              <a:srgbClr val="0070C0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EB3D032-3613-4CF1-B0D3-2811D05B1093}"/>
              </a:ext>
            </a:extLst>
          </p:cNvPr>
          <p:cNvCxnSpPr>
            <a:cxnSpLocks/>
          </p:cNvCxnSpPr>
          <p:nvPr/>
        </p:nvCxnSpPr>
        <p:spPr>
          <a:xfrm rot="5400000" flipV="1">
            <a:off x="1831872" y="3735551"/>
            <a:ext cx="4" cy="2617476"/>
          </a:xfrm>
          <a:prstGeom prst="line">
            <a:avLst/>
          </a:prstGeom>
          <a:ln w="76200">
            <a:solidFill>
              <a:srgbClr val="0070C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0CF6D4BD-C860-4356-931A-2F5698735FBD}"/>
              </a:ext>
            </a:extLst>
          </p:cNvPr>
          <p:cNvSpPr/>
          <p:nvPr/>
        </p:nvSpPr>
        <p:spPr>
          <a:xfrm>
            <a:off x="1930400" y="2881740"/>
            <a:ext cx="5384800" cy="1191498"/>
          </a:xfrm>
          <a:custGeom>
            <a:avLst/>
            <a:gdLst>
              <a:gd name="connsiteX0" fmla="*/ 0 w 5467927"/>
              <a:gd name="connsiteY0" fmla="*/ 565925 h 1212470"/>
              <a:gd name="connsiteX1" fmla="*/ 2715491 w 5467927"/>
              <a:gd name="connsiteY1" fmla="*/ 20979 h 1212470"/>
              <a:gd name="connsiteX2" fmla="*/ 5467927 w 5467927"/>
              <a:gd name="connsiteY2" fmla="*/ 1212470 h 1212470"/>
              <a:gd name="connsiteX3" fmla="*/ 5467927 w 5467927"/>
              <a:gd name="connsiteY3" fmla="*/ 1212470 h 1212470"/>
              <a:gd name="connsiteX0" fmla="*/ 0 w 5504873"/>
              <a:gd name="connsiteY0" fmla="*/ 1200730 h 1200730"/>
              <a:gd name="connsiteX1" fmla="*/ 2752437 w 5504873"/>
              <a:gd name="connsiteY1" fmla="*/ 2 h 1200730"/>
              <a:gd name="connsiteX2" fmla="*/ 5504873 w 5504873"/>
              <a:gd name="connsiteY2" fmla="*/ 1191493 h 1200730"/>
              <a:gd name="connsiteX3" fmla="*/ 5504873 w 5504873"/>
              <a:gd name="connsiteY3" fmla="*/ 1191493 h 1200730"/>
              <a:gd name="connsiteX0" fmla="*/ 0 w 5504873"/>
              <a:gd name="connsiteY0" fmla="*/ 1200730 h 1200730"/>
              <a:gd name="connsiteX1" fmla="*/ 2752437 w 5504873"/>
              <a:gd name="connsiteY1" fmla="*/ 2 h 1200730"/>
              <a:gd name="connsiteX2" fmla="*/ 5504873 w 5504873"/>
              <a:gd name="connsiteY2" fmla="*/ 1191493 h 1200730"/>
              <a:gd name="connsiteX3" fmla="*/ 5504873 w 5504873"/>
              <a:gd name="connsiteY3" fmla="*/ 1191493 h 1200730"/>
              <a:gd name="connsiteX0" fmla="*/ 0 w 5504873"/>
              <a:gd name="connsiteY0" fmla="*/ 1200730 h 1200730"/>
              <a:gd name="connsiteX1" fmla="*/ 2752437 w 5504873"/>
              <a:gd name="connsiteY1" fmla="*/ 2 h 1200730"/>
              <a:gd name="connsiteX2" fmla="*/ 5504873 w 5504873"/>
              <a:gd name="connsiteY2" fmla="*/ 1191493 h 1200730"/>
              <a:gd name="connsiteX3" fmla="*/ 5504873 w 5504873"/>
              <a:gd name="connsiteY3" fmla="*/ 1191493 h 1200730"/>
              <a:gd name="connsiteX0" fmla="*/ 0 w 5754550"/>
              <a:gd name="connsiteY0" fmla="*/ 1200730 h 1209049"/>
              <a:gd name="connsiteX1" fmla="*/ 2752437 w 5754550"/>
              <a:gd name="connsiteY1" fmla="*/ 2 h 1209049"/>
              <a:gd name="connsiteX2" fmla="*/ 5504873 w 5754550"/>
              <a:gd name="connsiteY2" fmla="*/ 1191493 h 1209049"/>
              <a:gd name="connsiteX3" fmla="*/ 5661891 w 5754550"/>
              <a:gd name="connsiteY3" fmla="*/ 674256 h 1209049"/>
              <a:gd name="connsiteX0" fmla="*/ 0 w 5661891"/>
              <a:gd name="connsiteY0" fmla="*/ 1209175 h 1209175"/>
              <a:gd name="connsiteX1" fmla="*/ 2752437 w 5661891"/>
              <a:gd name="connsiteY1" fmla="*/ 8447 h 1209175"/>
              <a:gd name="connsiteX2" fmla="*/ 5661891 w 5661891"/>
              <a:gd name="connsiteY2" fmla="*/ 682701 h 1209175"/>
              <a:gd name="connsiteX0" fmla="*/ 0 w 5375564"/>
              <a:gd name="connsiteY0" fmla="*/ 1200744 h 1200744"/>
              <a:gd name="connsiteX1" fmla="*/ 2752437 w 5375564"/>
              <a:gd name="connsiteY1" fmla="*/ 16 h 1200744"/>
              <a:gd name="connsiteX2" fmla="*/ 5375564 w 5375564"/>
              <a:gd name="connsiteY2" fmla="*/ 1173034 h 1200744"/>
              <a:gd name="connsiteX0" fmla="*/ 0 w 5375564"/>
              <a:gd name="connsiteY0" fmla="*/ 1200742 h 1200742"/>
              <a:gd name="connsiteX1" fmla="*/ 2752437 w 5375564"/>
              <a:gd name="connsiteY1" fmla="*/ 14 h 1200742"/>
              <a:gd name="connsiteX2" fmla="*/ 5375564 w 5375564"/>
              <a:gd name="connsiteY2" fmla="*/ 1173032 h 1200742"/>
              <a:gd name="connsiteX0" fmla="*/ 0 w 5384800"/>
              <a:gd name="connsiteY0" fmla="*/ 1191498 h 1191498"/>
              <a:gd name="connsiteX1" fmla="*/ 2761673 w 5384800"/>
              <a:gd name="connsiteY1" fmla="*/ 6 h 1191498"/>
              <a:gd name="connsiteX2" fmla="*/ 5384800 w 5384800"/>
              <a:gd name="connsiteY2" fmla="*/ 1173024 h 1191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84800" h="1191498">
                <a:moveTo>
                  <a:pt x="0" y="1191498"/>
                </a:moveTo>
                <a:cubicBezTo>
                  <a:pt x="1271540" y="1169946"/>
                  <a:pt x="1864206" y="3085"/>
                  <a:pt x="2761673" y="6"/>
                </a:cubicBezTo>
                <a:cubicBezTo>
                  <a:pt x="3659140" y="-3073"/>
                  <a:pt x="4483100" y="1189573"/>
                  <a:pt x="5384800" y="1173024"/>
                </a:cubicBezTo>
              </a:path>
            </a:pathLst>
          </a:custGeom>
          <a:gradFill flip="none" rotWithShape="1">
            <a:gsLst>
              <a:gs pos="0">
                <a:srgbClr val="FFCCFF">
                  <a:alpha val="0"/>
                </a:srgbClr>
              </a:gs>
              <a:gs pos="50000">
                <a:srgbClr val="FF388C">
                  <a:alpha val="50000"/>
                </a:srgbClr>
              </a:gs>
              <a:gs pos="100000">
                <a:srgbClr val="FFCCFF">
                  <a:alpha val="0"/>
                </a:srgbClr>
              </a:gs>
            </a:gsLst>
            <a:lin ang="0" scaled="1"/>
            <a:tileRect/>
          </a:gradFill>
          <a:ln w="3175">
            <a:solidFill>
              <a:srgbClr val="FF38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000C5104-7965-4BF7-8DC1-C84F800ACE7E}"/>
              </a:ext>
            </a:extLst>
          </p:cNvPr>
          <p:cNvGrpSpPr/>
          <p:nvPr/>
        </p:nvGrpSpPr>
        <p:grpSpPr>
          <a:xfrm>
            <a:off x="2616203" y="2859111"/>
            <a:ext cx="700619" cy="712128"/>
            <a:chOff x="1717532" y="2678594"/>
            <a:chExt cx="700619" cy="1258259"/>
          </a:xfrm>
        </p:grpSpPr>
        <p:sp>
          <p:nvSpPr>
            <p:cNvPr id="74" name="Text Placeholder 2">
              <a:extLst>
                <a:ext uri="{FF2B5EF4-FFF2-40B4-BE49-F238E27FC236}">
                  <a16:creationId xmlns:a16="http://schemas.microsoft.com/office/drawing/2014/main" id="{6E5F7DC2-32FB-44F2-970E-BAFBB3030DB2}"/>
                </a:ext>
              </a:extLst>
            </p:cNvPr>
            <p:cNvSpPr txBox="1">
              <a:spLocks/>
            </p:cNvSpPr>
            <p:nvPr/>
          </p:nvSpPr>
          <p:spPr>
            <a:xfrm>
              <a:off x="1717532" y="2678596"/>
              <a:ext cx="700618" cy="575829"/>
            </a:xfrm>
            <a:prstGeom prst="rect">
              <a:avLst/>
            </a:prstGeom>
            <a:solidFill>
              <a:srgbClr val="FF388C"/>
            </a:solidFill>
            <a:ln w="3175">
              <a:solidFill>
                <a:srgbClr val="FF388C"/>
              </a:solidFill>
            </a:ln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3600" b="1" kern="1200" spc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Clr>
                  <a:schemeClr val="tx2"/>
                </a:buClr>
                <a:buSzPct val="70000"/>
                <a:buFont typeface="Arial" panose="020B0604020202020204" pitchFamily="34" charset="0"/>
                <a:buChar char="•"/>
                <a:defRPr lang="en-US" sz="3200" kern="1200" dirty="0" smtClean="0">
                  <a:ln w="3175">
                    <a:noFill/>
                    <a:prstDash val="solid"/>
                  </a:ln>
                  <a:solidFill>
                    <a:schemeClr val="accent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bg-BG" sz="2400" kern="1200" dirty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bg-BG" sz="1800" b="0" dirty="0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5</a:t>
              </a:r>
              <a:r>
                <a:rPr lang="en-US" sz="1800" b="0" dirty="0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0%</a:t>
              </a:r>
              <a:endParaRPr lang="bg-BG" sz="1800" b="0" dirty="0">
                <a:solidFill>
                  <a:schemeClr val="bg1"/>
                </a:solidFill>
                <a:ea typeface="Cambria" panose="02040503050406030204" pitchFamily="18" charset="0"/>
              </a:endParaRPr>
            </a:p>
          </p:txBody>
        </p: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4ECDD4F4-4884-4BC0-ACD0-FB381032312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18150" y="2678594"/>
              <a:ext cx="1" cy="1258259"/>
            </a:xfrm>
            <a:prstGeom prst="line">
              <a:avLst/>
            </a:prstGeom>
            <a:noFill/>
            <a:ln w="3175">
              <a:solidFill>
                <a:srgbClr val="FF388C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1E2C33BD-938A-4AAC-A213-9DA42D453500}"/>
              </a:ext>
            </a:extLst>
          </p:cNvPr>
          <p:cNvGrpSpPr/>
          <p:nvPr/>
        </p:nvGrpSpPr>
        <p:grpSpPr>
          <a:xfrm>
            <a:off x="6067424" y="2805171"/>
            <a:ext cx="700618" cy="712128"/>
            <a:chOff x="2412974" y="2678594"/>
            <a:chExt cx="700618" cy="1258259"/>
          </a:xfrm>
        </p:grpSpPr>
        <p:sp>
          <p:nvSpPr>
            <p:cNvPr id="77" name="Text Placeholder 2">
              <a:extLst>
                <a:ext uri="{FF2B5EF4-FFF2-40B4-BE49-F238E27FC236}">
                  <a16:creationId xmlns:a16="http://schemas.microsoft.com/office/drawing/2014/main" id="{0869B216-6BBF-458C-B46D-1BAF34AC31D0}"/>
                </a:ext>
              </a:extLst>
            </p:cNvPr>
            <p:cNvSpPr txBox="1">
              <a:spLocks/>
            </p:cNvSpPr>
            <p:nvPr/>
          </p:nvSpPr>
          <p:spPr>
            <a:xfrm>
              <a:off x="2412974" y="2678594"/>
              <a:ext cx="700618" cy="575829"/>
            </a:xfrm>
            <a:prstGeom prst="rect">
              <a:avLst/>
            </a:prstGeom>
            <a:solidFill>
              <a:srgbClr val="FF388C"/>
            </a:solidFill>
            <a:ln w="3175">
              <a:solidFill>
                <a:srgbClr val="FF388C"/>
              </a:solidFill>
            </a:ln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3600" b="1" kern="1200" spc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Clr>
                  <a:schemeClr val="tx2"/>
                </a:buClr>
                <a:buSzPct val="70000"/>
                <a:buFont typeface="Arial" panose="020B0604020202020204" pitchFamily="34" charset="0"/>
                <a:buChar char="•"/>
                <a:defRPr lang="en-US" sz="3200" kern="1200" dirty="0" smtClean="0">
                  <a:ln w="3175">
                    <a:noFill/>
                    <a:prstDash val="solid"/>
                  </a:ln>
                  <a:solidFill>
                    <a:schemeClr val="accent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bg-BG" sz="2400" kern="1200" dirty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sz="1800" b="0" dirty="0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5</a:t>
              </a:r>
              <a:r>
                <a:rPr lang="en-US" sz="1800" b="0" dirty="0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0%</a:t>
              </a:r>
              <a:endParaRPr lang="bg-BG" sz="1800" b="0" dirty="0">
                <a:solidFill>
                  <a:schemeClr val="bg1"/>
                </a:solidFill>
                <a:ea typeface="Cambria" panose="02040503050406030204" pitchFamily="18" charset="0"/>
              </a:endParaRPr>
            </a:p>
          </p:txBody>
        </p: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45BB3ED7-7722-4F2B-BCBB-065AE66A018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18150" y="2678594"/>
              <a:ext cx="1" cy="1258259"/>
            </a:xfrm>
            <a:prstGeom prst="line">
              <a:avLst/>
            </a:prstGeom>
            <a:noFill/>
            <a:ln w="3175">
              <a:solidFill>
                <a:srgbClr val="FF388C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082CB97E-D2BC-4F62-95F5-D38D76C19FA0}"/>
              </a:ext>
            </a:extLst>
          </p:cNvPr>
          <p:cNvGrpSpPr/>
          <p:nvPr/>
        </p:nvGrpSpPr>
        <p:grpSpPr>
          <a:xfrm>
            <a:off x="1368474" y="3383738"/>
            <a:ext cx="563979" cy="712128"/>
            <a:chOff x="1854172" y="2678594"/>
            <a:chExt cx="563979" cy="1258259"/>
          </a:xfrm>
        </p:grpSpPr>
        <p:sp>
          <p:nvSpPr>
            <p:cNvPr id="80" name="Text Placeholder 2">
              <a:extLst>
                <a:ext uri="{FF2B5EF4-FFF2-40B4-BE49-F238E27FC236}">
                  <a16:creationId xmlns:a16="http://schemas.microsoft.com/office/drawing/2014/main" id="{1DB954E3-57C4-4633-982B-0D0039AEEE1B}"/>
                </a:ext>
              </a:extLst>
            </p:cNvPr>
            <p:cNvSpPr txBox="1">
              <a:spLocks/>
            </p:cNvSpPr>
            <p:nvPr/>
          </p:nvSpPr>
          <p:spPr>
            <a:xfrm>
              <a:off x="1854172" y="2678596"/>
              <a:ext cx="563977" cy="575829"/>
            </a:xfrm>
            <a:prstGeom prst="rect">
              <a:avLst/>
            </a:prstGeom>
            <a:solidFill>
              <a:srgbClr val="FF388C"/>
            </a:solidFill>
            <a:ln w="3175">
              <a:solidFill>
                <a:srgbClr val="FF388C"/>
              </a:solidFill>
            </a:ln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3600" b="1" kern="1200" spc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Clr>
                  <a:schemeClr val="tx2"/>
                </a:buClr>
                <a:buSzPct val="70000"/>
                <a:buFont typeface="Arial" panose="020B0604020202020204" pitchFamily="34" charset="0"/>
                <a:buChar char="•"/>
                <a:defRPr lang="en-US" sz="3200" kern="1200" dirty="0" smtClean="0">
                  <a:ln w="3175">
                    <a:noFill/>
                    <a:prstDash val="solid"/>
                  </a:ln>
                  <a:solidFill>
                    <a:schemeClr val="accent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bg-BG" sz="2400" kern="1200" dirty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sz="1800" b="0" dirty="0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0%</a:t>
              </a:r>
              <a:endParaRPr lang="bg-BG" sz="1800" b="0" dirty="0">
                <a:solidFill>
                  <a:schemeClr val="bg1"/>
                </a:solidFill>
                <a:ea typeface="Cambria" panose="02040503050406030204" pitchFamily="18" charset="0"/>
              </a:endParaRPr>
            </a:p>
          </p:txBody>
        </p: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B6622DF6-7997-437B-B51A-56F592E2B2E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18150" y="2678594"/>
              <a:ext cx="1" cy="1258259"/>
            </a:xfrm>
            <a:prstGeom prst="line">
              <a:avLst/>
            </a:prstGeom>
            <a:noFill/>
            <a:ln w="3175">
              <a:solidFill>
                <a:srgbClr val="FF388C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C44A9BD7-F4EE-4CFB-991B-880E67CEC798}"/>
              </a:ext>
            </a:extLst>
          </p:cNvPr>
          <p:cNvGrpSpPr/>
          <p:nvPr/>
        </p:nvGrpSpPr>
        <p:grpSpPr>
          <a:xfrm>
            <a:off x="7442384" y="3361110"/>
            <a:ext cx="563274" cy="712128"/>
            <a:chOff x="2412974" y="2678594"/>
            <a:chExt cx="563274" cy="1258259"/>
          </a:xfrm>
        </p:grpSpPr>
        <p:sp>
          <p:nvSpPr>
            <p:cNvPr id="83" name="Text Placeholder 2">
              <a:extLst>
                <a:ext uri="{FF2B5EF4-FFF2-40B4-BE49-F238E27FC236}">
                  <a16:creationId xmlns:a16="http://schemas.microsoft.com/office/drawing/2014/main" id="{6FD4C938-BA03-4647-9747-67EBCE211D33}"/>
                </a:ext>
              </a:extLst>
            </p:cNvPr>
            <p:cNvSpPr txBox="1">
              <a:spLocks/>
            </p:cNvSpPr>
            <p:nvPr/>
          </p:nvSpPr>
          <p:spPr>
            <a:xfrm>
              <a:off x="2412974" y="2678594"/>
              <a:ext cx="563274" cy="575829"/>
            </a:xfrm>
            <a:prstGeom prst="rect">
              <a:avLst/>
            </a:prstGeom>
            <a:solidFill>
              <a:srgbClr val="FF388C"/>
            </a:solidFill>
            <a:ln w="3175">
              <a:solidFill>
                <a:srgbClr val="FF388C"/>
              </a:solidFill>
            </a:ln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3600" b="1" kern="1200" spc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Clr>
                  <a:schemeClr val="tx2"/>
                </a:buClr>
                <a:buSzPct val="70000"/>
                <a:buFont typeface="Arial" panose="020B0604020202020204" pitchFamily="34" charset="0"/>
                <a:buChar char="•"/>
                <a:defRPr lang="en-US" sz="3200" kern="1200" dirty="0" smtClean="0">
                  <a:ln w="3175">
                    <a:noFill/>
                    <a:prstDash val="solid"/>
                  </a:ln>
                  <a:solidFill>
                    <a:schemeClr val="accent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bg-BG" sz="2400" kern="1200" dirty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800" b="0" dirty="0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0%</a:t>
              </a:r>
              <a:endParaRPr lang="bg-BG" sz="1800" b="0" dirty="0">
                <a:solidFill>
                  <a:schemeClr val="bg1"/>
                </a:solidFill>
                <a:ea typeface="Cambria" panose="02040503050406030204" pitchFamily="18" charset="0"/>
              </a:endParaRPr>
            </a:p>
          </p:txBody>
        </p: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C43B80CC-1AEB-4D83-8AB2-8A757DC92CC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18150" y="2678594"/>
              <a:ext cx="1" cy="1258259"/>
            </a:xfrm>
            <a:prstGeom prst="line">
              <a:avLst/>
            </a:prstGeom>
            <a:noFill/>
            <a:ln w="3175">
              <a:solidFill>
                <a:srgbClr val="FF388C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0E298CCC-E47C-48C4-A647-272E47D5CC90}"/>
              </a:ext>
            </a:extLst>
          </p:cNvPr>
          <p:cNvCxnSpPr>
            <a:cxnSpLocks/>
            <a:stCxn id="71" idx="1"/>
          </p:cNvCxnSpPr>
          <p:nvPr/>
        </p:nvCxnSpPr>
        <p:spPr>
          <a:xfrm>
            <a:off x="4692073" y="2881746"/>
            <a:ext cx="3156" cy="1614054"/>
          </a:xfrm>
          <a:prstGeom prst="line">
            <a:avLst/>
          </a:prstGeom>
          <a:noFill/>
          <a:ln w="3175">
            <a:solidFill>
              <a:srgbClr val="FF388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C89FFC46-31D5-450D-A053-0F7C6AF5B9F1}"/>
              </a:ext>
            </a:extLst>
          </p:cNvPr>
          <p:cNvCxnSpPr>
            <a:cxnSpLocks/>
          </p:cNvCxnSpPr>
          <p:nvPr/>
        </p:nvCxnSpPr>
        <p:spPr>
          <a:xfrm>
            <a:off x="6071716" y="3524059"/>
            <a:ext cx="0" cy="905958"/>
          </a:xfrm>
          <a:prstGeom prst="line">
            <a:avLst/>
          </a:prstGeom>
          <a:noFill/>
          <a:ln w="3175">
            <a:solidFill>
              <a:srgbClr val="FF388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C47B273E-EC33-4DDA-91ED-4BC06428E184}"/>
              </a:ext>
            </a:extLst>
          </p:cNvPr>
          <p:cNvCxnSpPr>
            <a:cxnSpLocks/>
          </p:cNvCxnSpPr>
          <p:nvPr/>
        </p:nvCxnSpPr>
        <p:spPr>
          <a:xfrm>
            <a:off x="3316821" y="3571239"/>
            <a:ext cx="0" cy="905958"/>
          </a:xfrm>
          <a:prstGeom prst="line">
            <a:avLst/>
          </a:prstGeom>
          <a:noFill/>
          <a:ln w="3175">
            <a:solidFill>
              <a:srgbClr val="FF388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22B9F71A-B428-4C99-8457-81831CBA9A71}"/>
              </a:ext>
            </a:extLst>
          </p:cNvPr>
          <p:cNvCxnSpPr>
            <a:cxnSpLocks/>
          </p:cNvCxnSpPr>
          <p:nvPr/>
        </p:nvCxnSpPr>
        <p:spPr>
          <a:xfrm>
            <a:off x="7447560" y="4061072"/>
            <a:ext cx="0" cy="434728"/>
          </a:xfrm>
          <a:prstGeom prst="line">
            <a:avLst/>
          </a:prstGeom>
          <a:noFill/>
          <a:ln w="3175">
            <a:solidFill>
              <a:srgbClr val="FF388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D79EAD87-990F-4483-90A9-FCD0B068788A}"/>
              </a:ext>
            </a:extLst>
          </p:cNvPr>
          <p:cNvCxnSpPr>
            <a:cxnSpLocks/>
          </p:cNvCxnSpPr>
          <p:nvPr/>
        </p:nvCxnSpPr>
        <p:spPr>
          <a:xfrm>
            <a:off x="1930400" y="4061072"/>
            <a:ext cx="0" cy="434728"/>
          </a:xfrm>
          <a:prstGeom prst="line">
            <a:avLst/>
          </a:prstGeom>
          <a:noFill/>
          <a:ln w="3175">
            <a:solidFill>
              <a:srgbClr val="FF388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0507C638-EDB4-4301-A20E-303001F1E727}"/>
              </a:ext>
            </a:extLst>
          </p:cNvPr>
          <p:cNvCxnSpPr>
            <a:cxnSpLocks/>
          </p:cNvCxnSpPr>
          <p:nvPr/>
        </p:nvCxnSpPr>
        <p:spPr>
          <a:xfrm>
            <a:off x="929142" y="4061072"/>
            <a:ext cx="7879019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Group 47">
            <a:extLst>
              <a:ext uri="{FF2B5EF4-FFF2-40B4-BE49-F238E27FC236}">
                <a16:creationId xmlns:a16="http://schemas.microsoft.com/office/drawing/2014/main" id="{2F55B1C1-EC96-43C7-9FA0-2727AEDD792E}"/>
              </a:ext>
            </a:extLst>
          </p:cNvPr>
          <p:cNvGrpSpPr/>
          <p:nvPr/>
        </p:nvGrpSpPr>
        <p:grpSpPr>
          <a:xfrm>
            <a:off x="1852601" y="4434499"/>
            <a:ext cx="5674986" cy="152400"/>
            <a:chOff x="1730785" y="2430968"/>
            <a:chExt cx="5674986" cy="152400"/>
          </a:xfrm>
        </p:grpSpPr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25135E3D-DB72-4742-B9FF-7E852E86B466}"/>
                </a:ext>
              </a:extLst>
            </p:cNvPr>
            <p:cNvSpPr/>
            <p:nvPr/>
          </p:nvSpPr>
          <p:spPr>
            <a:xfrm>
              <a:off x="4495800" y="2430968"/>
              <a:ext cx="2909971" cy="152400"/>
            </a:xfrm>
            <a:custGeom>
              <a:avLst/>
              <a:gdLst>
                <a:gd name="connsiteX0" fmla="*/ 2833771 w 2909971"/>
                <a:gd name="connsiteY0" fmla="*/ 0 h 152400"/>
                <a:gd name="connsiteX1" fmla="*/ 2909971 w 2909971"/>
                <a:gd name="connsiteY1" fmla="*/ 76200 h 152400"/>
                <a:gd name="connsiteX2" fmla="*/ 2833771 w 2909971"/>
                <a:gd name="connsiteY2" fmla="*/ 152400 h 152400"/>
                <a:gd name="connsiteX3" fmla="*/ 2757571 w 2909971"/>
                <a:gd name="connsiteY3" fmla="*/ 76200 h 152400"/>
                <a:gd name="connsiteX4" fmla="*/ 2833771 w 2909971"/>
                <a:gd name="connsiteY4" fmla="*/ 0 h 152400"/>
                <a:gd name="connsiteX5" fmla="*/ 2374175 w 2909971"/>
                <a:gd name="connsiteY5" fmla="*/ 0 h 152400"/>
                <a:gd name="connsiteX6" fmla="*/ 2450375 w 2909971"/>
                <a:gd name="connsiteY6" fmla="*/ 76200 h 152400"/>
                <a:gd name="connsiteX7" fmla="*/ 2374175 w 2909971"/>
                <a:gd name="connsiteY7" fmla="*/ 152400 h 152400"/>
                <a:gd name="connsiteX8" fmla="*/ 2297975 w 2909971"/>
                <a:gd name="connsiteY8" fmla="*/ 76200 h 152400"/>
                <a:gd name="connsiteX9" fmla="*/ 2374175 w 2909971"/>
                <a:gd name="connsiteY9" fmla="*/ 0 h 152400"/>
                <a:gd name="connsiteX10" fmla="*/ 1914580 w 2909971"/>
                <a:gd name="connsiteY10" fmla="*/ 0 h 152400"/>
                <a:gd name="connsiteX11" fmla="*/ 1990780 w 2909971"/>
                <a:gd name="connsiteY11" fmla="*/ 76200 h 152400"/>
                <a:gd name="connsiteX12" fmla="*/ 1914580 w 2909971"/>
                <a:gd name="connsiteY12" fmla="*/ 152400 h 152400"/>
                <a:gd name="connsiteX13" fmla="*/ 1838380 w 2909971"/>
                <a:gd name="connsiteY13" fmla="*/ 76200 h 152400"/>
                <a:gd name="connsiteX14" fmla="*/ 1914580 w 2909971"/>
                <a:gd name="connsiteY14" fmla="*/ 0 h 152400"/>
                <a:gd name="connsiteX15" fmla="*/ 1454985 w 2909971"/>
                <a:gd name="connsiteY15" fmla="*/ 0 h 152400"/>
                <a:gd name="connsiteX16" fmla="*/ 1531185 w 2909971"/>
                <a:gd name="connsiteY16" fmla="*/ 76200 h 152400"/>
                <a:gd name="connsiteX17" fmla="*/ 1454985 w 2909971"/>
                <a:gd name="connsiteY17" fmla="*/ 152400 h 152400"/>
                <a:gd name="connsiteX18" fmla="*/ 1378785 w 2909971"/>
                <a:gd name="connsiteY18" fmla="*/ 76200 h 152400"/>
                <a:gd name="connsiteX19" fmla="*/ 1454985 w 2909971"/>
                <a:gd name="connsiteY19" fmla="*/ 0 h 152400"/>
                <a:gd name="connsiteX20" fmla="*/ 995390 w 2909971"/>
                <a:gd name="connsiteY20" fmla="*/ 0 h 152400"/>
                <a:gd name="connsiteX21" fmla="*/ 1071590 w 2909971"/>
                <a:gd name="connsiteY21" fmla="*/ 76200 h 152400"/>
                <a:gd name="connsiteX22" fmla="*/ 995390 w 2909971"/>
                <a:gd name="connsiteY22" fmla="*/ 152400 h 152400"/>
                <a:gd name="connsiteX23" fmla="*/ 919190 w 2909971"/>
                <a:gd name="connsiteY23" fmla="*/ 76200 h 152400"/>
                <a:gd name="connsiteX24" fmla="*/ 995390 w 2909971"/>
                <a:gd name="connsiteY24" fmla="*/ 0 h 152400"/>
                <a:gd name="connsiteX25" fmla="*/ 535795 w 2909971"/>
                <a:gd name="connsiteY25" fmla="*/ 0 h 152400"/>
                <a:gd name="connsiteX26" fmla="*/ 611995 w 2909971"/>
                <a:gd name="connsiteY26" fmla="*/ 76200 h 152400"/>
                <a:gd name="connsiteX27" fmla="*/ 535795 w 2909971"/>
                <a:gd name="connsiteY27" fmla="*/ 152400 h 152400"/>
                <a:gd name="connsiteX28" fmla="*/ 459595 w 2909971"/>
                <a:gd name="connsiteY28" fmla="*/ 76200 h 152400"/>
                <a:gd name="connsiteX29" fmla="*/ 535795 w 2909971"/>
                <a:gd name="connsiteY29" fmla="*/ 0 h 152400"/>
                <a:gd name="connsiteX30" fmla="*/ 76200 w 2909971"/>
                <a:gd name="connsiteY30" fmla="*/ 0 h 152400"/>
                <a:gd name="connsiteX31" fmla="*/ 152400 w 2909971"/>
                <a:gd name="connsiteY31" fmla="*/ 76200 h 152400"/>
                <a:gd name="connsiteX32" fmla="*/ 76200 w 2909971"/>
                <a:gd name="connsiteY32" fmla="*/ 152400 h 152400"/>
                <a:gd name="connsiteX33" fmla="*/ 0 w 2909971"/>
                <a:gd name="connsiteY33" fmla="*/ 76200 h 152400"/>
                <a:gd name="connsiteX34" fmla="*/ 76200 w 2909971"/>
                <a:gd name="connsiteY34" fmla="*/ 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2909971" h="152400">
                  <a:moveTo>
                    <a:pt x="2833771" y="0"/>
                  </a:moveTo>
                  <a:cubicBezTo>
                    <a:pt x="2875855" y="0"/>
                    <a:pt x="2909971" y="34116"/>
                    <a:pt x="2909971" y="76200"/>
                  </a:cubicBezTo>
                  <a:cubicBezTo>
                    <a:pt x="2909971" y="118284"/>
                    <a:pt x="2875855" y="152400"/>
                    <a:pt x="2833771" y="152400"/>
                  </a:cubicBezTo>
                  <a:cubicBezTo>
                    <a:pt x="2791687" y="152400"/>
                    <a:pt x="2757571" y="118284"/>
                    <a:pt x="2757571" y="76200"/>
                  </a:cubicBezTo>
                  <a:cubicBezTo>
                    <a:pt x="2757571" y="34116"/>
                    <a:pt x="2791687" y="0"/>
                    <a:pt x="2833771" y="0"/>
                  </a:cubicBezTo>
                  <a:close/>
                  <a:moveTo>
                    <a:pt x="2374175" y="0"/>
                  </a:moveTo>
                  <a:cubicBezTo>
                    <a:pt x="2416259" y="0"/>
                    <a:pt x="2450375" y="34116"/>
                    <a:pt x="2450375" y="76200"/>
                  </a:cubicBezTo>
                  <a:cubicBezTo>
                    <a:pt x="2450375" y="118284"/>
                    <a:pt x="2416259" y="152400"/>
                    <a:pt x="2374175" y="152400"/>
                  </a:cubicBezTo>
                  <a:cubicBezTo>
                    <a:pt x="2332091" y="152400"/>
                    <a:pt x="2297975" y="118284"/>
                    <a:pt x="2297975" y="76200"/>
                  </a:cubicBezTo>
                  <a:cubicBezTo>
                    <a:pt x="2297975" y="34116"/>
                    <a:pt x="2332091" y="0"/>
                    <a:pt x="2374175" y="0"/>
                  </a:cubicBezTo>
                  <a:close/>
                  <a:moveTo>
                    <a:pt x="1914580" y="0"/>
                  </a:moveTo>
                  <a:cubicBezTo>
                    <a:pt x="1956664" y="0"/>
                    <a:pt x="1990780" y="34116"/>
                    <a:pt x="1990780" y="76200"/>
                  </a:cubicBezTo>
                  <a:cubicBezTo>
                    <a:pt x="1990780" y="118284"/>
                    <a:pt x="1956664" y="152400"/>
                    <a:pt x="1914580" y="152400"/>
                  </a:cubicBezTo>
                  <a:cubicBezTo>
                    <a:pt x="1872496" y="152400"/>
                    <a:pt x="1838380" y="118284"/>
                    <a:pt x="1838380" y="76200"/>
                  </a:cubicBezTo>
                  <a:cubicBezTo>
                    <a:pt x="1838380" y="34116"/>
                    <a:pt x="1872496" y="0"/>
                    <a:pt x="1914580" y="0"/>
                  </a:cubicBezTo>
                  <a:close/>
                  <a:moveTo>
                    <a:pt x="1454985" y="0"/>
                  </a:moveTo>
                  <a:cubicBezTo>
                    <a:pt x="1497069" y="0"/>
                    <a:pt x="1531185" y="34116"/>
                    <a:pt x="1531185" y="76200"/>
                  </a:cubicBezTo>
                  <a:cubicBezTo>
                    <a:pt x="1531185" y="118284"/>
                    <a:pt x="1497069" y="152400"/>
                    <a:pt x="1454985" y="152400"/>
                  </a:cubicBezTo>
                  <a:cubicBezTo>
                    <a:pt x="1412901" y="152400"/>
                    <a:pt x="1378785" y="118284"/>
                    <a:pt x="1378785" y="76200"/>
                  </a:cubicBezTo>
                  <a:cubicBezTo>
                    <a:pt x="1378785" y="34116"/>
                    <a:pt x="1412901" y="0"/>
                    <a:pt x="1454985" y="0"/>
                  </a:cubicBezTo>
                  <a:close/>
                  <a:moveTo>
                    <a:pt x="995390" y="0"/>
                  </a:moveTo>
                  <a:cubicBezTo>
                    <a:pt x="1037474" y="0"/>
                    <a:pt x="1071590" y="34116"/>
                    <a:pt x="1071590" y="76200"/>
                  </a:cubicBezTo>
                  <a:cubicBezTo>
                    <a:pt x="1071590" y="118284"/>
                    <a:pt x="1037474" y="152400"/>
                    <a:pt x="995390" y="152400"/>
                  </a:cubicBezTo>
                  <a:cubicBezTo>
                    <a:pt x="953306" y="152400"/>
                    <a:pt x="919190" y="118284"/>
                    <a:pt x="919190" y="76200"/>
                  </a:cubicBezTo>
                  <a:cubicBezTo>
                    <a:pt x="919190" y="34116"/>
                    <a:pt x="953306" y="0"/>
                    <a:pt x="995390" y="0"/>
                  </a:cubicBezTo>
                  <a:close/>
                  <a:moveTo>
                    <a:pt x="535795" y="0"/>
                  </a:moveTo>
                  <a:cubicBezTo>
                    <a:pt x="577879" y="0"/>
                    <a:pt x="611995" y="34116"/>
                    <a:pt x="611995" y="76200"/>
                  </a:cubicBezTo>
                  <a:cubicBezTo>
                    <a:pt x="611995" y="118284"/>
                    <a:pt x="577879" y="152400"/>
                    <a:pt x="535795" y="152400"/>
                  </a:cubicBezTo>
                  <a:cubicBezTo>
                    <a:pt x="493711" y="152400"/>
                    <a:pt x="459595" y="118284"/>
                    <a:pt x="459595" y="76200"/>
                  </a:cubicBezTo>
                  <a:cubicBezTo>
                    <a:pt x="459595" y="34116"/>
                    <a:pt x="493711" y="0"/>
                    <a:pt x="535795" y="0"/>
                  </a:cubicBezTo>
                  <a:close/>
                  <a:moveTo>
                    <a:pt x="76200" y="0"/>
                  </a:moveTo>
                  <a:cubicBezTo>
                    <a:pt x="118284" y="0"/>
                    <a:pt x="152400" y="34116"/>
                    <a:pt x="152400" y="76200"/>
                  </a:cubicBez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accent1"/>
                </a:gs>
                <a:gs pos="0">
                  <a:srgbClr val="FF388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9BFB0336-C217-4202-918D-B84FBE7036E9}"/>
                </a:ext>
              </a:extLst>
            </p:cNvPr>
            <p:cNvSpPr/>
            <p:nvPr/>
          </p:nvSpPr>
          <p:spPr>
            <a:xfrm>
              <a:off x="1730785" y="2430968"/>
              <a:ext cx="2909971" cy="152400"/>
            </a:xfrm>
            <a:custGeom>
              <a:avLst/>
              <a:gdLst>
                <a:gd name="connsiteX0" fmla="*/ 2833771 w 2909971"/>
                <a:gd name="connsiteY0" fmla="*/ 0 h 152400"/>
                <a:gd name="connsiteX1" fmla="*/ 2909971 w 2909971"/>
                <a:gd name="connsiteY1" fmla="*/ 76200 h 152400"/>
                <a:gd name="connsiteX2" fmla="*/ 2833771 w 2909971"/>
                <a:gd name="connsiteY2" fmla="*/ 152400 h 152400"/>
                <a:gd name="connsiteX3" fmla="*/ 2757571 w 2909971"/>
                <a:gd name="connsiteY3" fmla="*/ 76200 h 152400"/>
                <a:gd name="connsiteX4" fmla="*/ 2833771 w 2909971"/>
                <a:gd name="connsiteY4" fmla="*/ 0 h 152400"/>
                <a:gd name="connsiteX5" fmla="*/ 2374175 w 2909971"/>
                <a:gd name="connsiteY5" fmla="*/ 0 h 152400"/>
                <a:gd name="connsiteX6" fmla="*/ 2450375 w 2909971"/>
                <a:gd name="connsiteY6" fmla="*/ 76200 h 152400"/>
                <a:gd name="connsiteX7" fmla="*/ 2374175 w 2909971"/>
                <a:gd name="connsiteY7" fmla="*/ 152400 h 152400"/>
                <a:gd name="connsiteX8" fmla="*/ 2297975 w 2909971"/>
                <a:gd name="connsiteY8" fmla="*/ 76200 h 152400"/>
                <a:gd name="connsiteX9" fmla="*/ 2374175 w 2909971"/>
                <a:gd name="connsiteY9" fmla="*/ 0 h 152400"/>
                <a:gd name="connsiteX10" fmla="*/ 1914580 w 2909971"/>
                <a:gd name="connsiteY10" fmla="*/ 0 h 152400"/>
                <a:gd name="connsiteX11" fmla="*/ 1990780 w 2909971"/>
                <a:gd name="connsiteY11" fmla="*/ 76200 h 152400"/>
                <a:gd name="connsiteX12" fmla="*/ 1914580 w 2909971"/>
                <a:gd name="connsiteY12" fmla="*/ 152400 h 152400"/>
                <a:gd name="connsiteX13" fmla="*/ 1838380 w 2909971"/>
                <a:gd name="connsiteY13" fmla="*/ 76200 h 152400"/>
                <a:gd name="connsiteX14" fmla="*/ 1914580 w 2909971"/>
                <a:gd name="connsiteY14" fmla="*/ 0 h 152400"/>
                <a:gd name="connsiteX15" fmla="*/ 1454985 w 2909971"/>
                <a:gd name="connsiteY15" fmla="*/ 0 h 152400"/>
                <a:gd name="connsiteX16" fmla="*/ 1531185 w 2909971"/>
                <a:gd name="connsiteY16" fmla="*/ 76200 h 152400"/>
                <a:gd name="connsiteX17" fmla="*/ 1454985 w 2909971"/>
                <a:gd name="connsiteY17" fmla="*/ 152400 h 152400"/>
                <a:gd name="connsiteX18" fmla="*/ 1378785 w 2909971"/>
                <a:gd name="connsiteY18" fmla="*/ 76200 h 152400"/>
                <a:gd name="connsiteX19" fmla="*/ 1454985 w 2909971"/>
                <a:gd name="connsiteY19" fmla="*/ 0 h 152400"/>
                <a:gd name="connsiteX20" fmla="*/ 995390 w 2909971"/>
                <a:gd name="connsiteY20" fmla="*/ 0 h 152400"/>
                <a:gd name="connsiteX21" fmla="*/ 1071590 w 2909971"/>
                <a:gd name="connsiteY21" fmla="*/ 76200 h 152400"/>
                <a:gd name="connsiteX22" fmla="*/ 995390 w 2909971"/>
                <a:gd name="connsiteY22" fmla="*/ 152400 h 152400"/>
                <a:gd name="connsiteX23" fmla="*/ 919190 w 2909971"/>
                <a:gd name="connsiteY23" fmla="*/ 76200 h 152400"/>
                <a:gd name="connsiteX24" fmla="*/ 995390 w 2909971"/>
                <a:gd name="connsiteY24" fmla="*/ 0 h 152400"/>
                <a:gd name="connsiteX25" fmla="*/ 535795 w 2909971"/>
                <a:gd name="connsiteY25" fmla="*/ 0 h 152400"/>
                <a:gd name="connsiteX26" fmla="*/ 611995 w 2909971"/>
                <a:gd name="connsiteY26" fmla="*/ 76200 h 152400"/>
                <a:gd name="connsiteX27" fmla="*/ 535795 w 2909971"/>
                <a:gd name="connsiteY27" fmla="*/ 152400 h 152400"/>
                <a:gd name="connsiteX28" fmla="*/ 459595 w 2909971"/>
                <a:gd name="connsiteY28" fmla="*/ 76200 h 152400"/>
                <a:gd name="connsiteX29" fmla="*/ 535795 w 2909971"/>
                <a:gd name="connsiteY29" fmla="*/ 0 h 152400"/>
                <a:gd name="connsiteX30" fmla="*/ 76200 w 2909971"/>
                <a:gd name="connsiteY30" fmla="*/ 0 h 152400"/>
                <a:gd name="connsiteX31" fmla="*/ 152400 w 2909971"/>
                <a:gd name="connsiteY31" fmla="*/ 76200 h 152400"/>
                <a:gd name="connsiteX32" fmla="*/ 76200 w 2909971"/>
                <a:gd name="connsiteY32" fmla="*/ 152400 h 152400"/>
                <a:gd name="connsiteX33" fmla="*/ 0 w 2909971"/>
                <a:gd name="connsiteY33" fmla="*/ 76200 h 152400"/>
                <a:gd name="connsiteX34" fmla="*/ 76200 w 2909971"/>
                <a:gd name="connsiteY34" fmla="*/ 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2909971" h="152400">
                  <a:moveTo>
                    <a:pt x="2833771" y="0"/>
                  </a:moveTo>
                  <a:cubicBezTo>
                    <a:pt x="2875855" y="0"/>
                    <a:pt x="2909971" y="34116"/>
                    <a:pt x="2909971" y="76200"/>
                  </a:cubicBezTo>
                  <a:cubicBezTo>
                    <a:pt x="2909971" y="118284"/>
                    <a:pt x="2875855" y="152400"/>
                    <a:pt x="2833771" y="152400"/>
                  </a:cubicBezTo>
                  <a:cubicBezTo>
                    <a:pt x="2791687" y="152400"/>
                    <a:pt x="2757571" y="118284"/>
                    <a:pt x="2757571" y="76200"/>
                  </a:cubicBezTo>
                  <a:cubicBezTo>
                    <a:pt x="2757571" y="34116"/>
                    <a:pt x="2791687" y="0"/>
                    <a:pt x="2833771" y="0"/>
                  </a:cubicBezTo>
                  <a:close/>
                  <a:moveTo>
                    <a:pt x="2374175" y="0"/>
                  </a:moveTo>
                  <a:cubicBezTo>
                    <a:pt x="2416259" y="0"/>
                    <a:pt x="2450375" y="34116"/>
                    <a:pt x="2450375" y="76200"/>
                  </a:cubicBezTo>
                  <a:cubicBezTo>
                    <a:pt x="2450375" y="118284"/>
                    <a:pt x="2416259" y="152400"/>
                    <a:pt x="2374175" y="152400"/>
                  </a:cubicBezTo>
                  <a:cubicBezTo>
                    <a:pt x="2332091" y="152400"/>
                    <a:pt x="2297975" y="118284"/>
                    <a:pt x="2297975" y="76200"/>
                  </a:cubicBezTo>
                  <a:cubicBezTo>
                    <a:pt x="2297975" y="34116"/>
                    <a:pt x="2332091" y="0"/>
                    <a:pt x="2374175" y="0"/>
                  </a:cubicBezTo>
                  <a:close/>
                  <a:moveTo>
                    <a:pt x="1914580" y="0"/>
                  </a:moveTo>
                  <a:cubicBezTo>
                    <a:pt x="1956664" y="0"/>
                    <a:pt x="1990780" y="34116"/>
                    <a:pt x="1990780" y="76200"/>
                  </a:cubicBezTo>
                  <a:cubicBezTo>
                    <a:pt x="1990780" y="118284"/>
                    <a:pt x="1956664" y="152400"/>
                    <a:pt x="1914580" y="152400"/>
                  </a:cubicBezTo>
                  <a:cubicBezTo>
                    <a:pt x="1872496" y="152400"/>
                    <a:pt x="1838380" y="118284"/>
                    <a:pt x="1838380" y="76200"/>
                  </a:cubicBezTo>
                  <a:cubicBezTo>
                    <a:pt x="1838380" y="34116"/>
                    <a:pt x="1872496" y="0"/>
                    <a:pt x="1914580" y="0"/>
                  </a:cubicBezTo>
                  <a:close/>
                  <a:moveTo>
                    <a:pt x="1454985" y="0"/>
                  </a:moveTo>
                  <a:cubicBezTo>
                    <a:pt x="1497069" y="0"/>
                    <a:pt x="1531185" y="34116"/>
                    <a:pt x="1531185" y="76200"/>
                  </a:cubicBezTo>
                  <a:cubicBezTo>
                    <a:pt x="1531185" y="118284"/>
                    <a:pt x="1497069" y="152400"/>
                    <a:pt x="1454985" y="152400"/>
                  </a:cubicBezTo>
                  <a:cubicBezTo>
                    <a:pt x="1412901" y="152400"/>
                    <a:pt x="1378785" y="118284"/>
                    <a:pt x="1378785" y="76200"/>
                  </a:cubicBezTo>
                  <a:cubicBezTo>
                    <a:pt x="1378785" y="34116"/>
                    <a:pt x="1412901" y="0"/>
                    <a:pt x="1454985" y="0"/>
                  </a:cubicBezTo>
                  <a:close/>
                  <a:moveTo>
                    <a:pt x="995390" y="0"/>
                  </a:moveTo>
                  <a:cubicBezTo>
                    <a:pt x="1037474" y="0"/>
                    <a:pt x="1071590" y="34116"/>
                    <a:pt x="1071590" y="76200"/>
                  </a:cubicBezTo>
                  <a:cubicBezTo>
                    <a:pt x="1071590" y="118284"/>
                    <a:pt x="1037474" y="152400"/>
                    <a:pt x="995390" y="152400"/>
                  </a:cubicBezTo>
                  <a:cubicBezTo>
                    <a:pt x="953306" y="152400"/>
                    <a:pt x="919190" y="118284"/>
                    <a:pt x="919190" y="76200"/>
                  </a:cubicBezTo>
                  <a:cubicBezTo>
                    <a:pt x="919190" y="34116"/>
                    <a:pt x="953306" y="0"/>
                    <a:pt x="995390" y="0"/>
                  </a:cubicBezTo>
                  <a:close/>
                  <a:moveTo>
                    <a:pt x="535795" y="0"/>
                  </a:moveTo>
                  <a:cubicBezTo>
                    <a:pt x="577879" y="0"/>
                    <a:pt x="611995" y="34116"/>
                    <a:pt x="611995" y="76200"/>
                  </a:cubicBezTo>
                  <a:cubicBezTo>
                    <a:pt x="611995" y="118284"/>
                    <a:pt x="577879" y="152400"/>
                    <a:pt x="535795" y="152400"/>
                  </a:cubicBezTo>
                  <a:cubicBezTo>
                    <a:pt x="493711" y="152400"/>
                    <a:pt x="459595" y="118284"/>
                    <a:pt x="459595" y="76200"/>
                  </a:cubicBezTo>
                  <a:cubicBezTo>
                    <a:pt x="459595" y="34116"/>
                    <a:pt x="493711" y="0"/>
                    <a:pt x="535795" y="0"/>
                  </a:cubicBezTo>
                  <a:close/>
                  <a:moveTo>
                    <a:pt x="76200" y="0"/>
                  </a:moveTo>
                  <a:cubicBezTo>
                    <a:pt x="118284" y="0"/>
                    <a:pt x="152400" y="34116"/>
                    <a:pt x="152400" y="76200"/>
                  </a:cubicBez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0070C0"/>
                </a:gs>
                <a:gs pos="100000">
                  <a:srgbClr val="FF388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/>
            </a:p>
          </p:txBody>
        </p:sp>
      </p:grpSp>
    </p:spTree>
    <p:extLst>
      <p:ext uri="{BB962C8B-B14F-4D97-AF65-F5344CB8AC3E}">
        <p14:creationId xmlns:p14="http://schemas.microsoft.com/office/powerpoint/2010/main" val="3600346795"/>
      </p:ext>
    </p:extLst>
  </p:cSld>
  <p:clrMapOvr>
    <a:masterClrMapping/>
  </p:clrMapOvr>
  <p:transition>
    <p:push dir="u"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50800CF3-EEB4-44E0-9310-81EADE0378EA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bg-BG" dirty="0"/>
                  <a:t>Релеф на маркуча</a:t>
                </a:r>
              </a:p>
              <a:p>
                <a:pPr lvl="1"/>
                <a:r>
                  <a:rPr lang="bg-BG" dirty="0"/>
                  <a:t>Геометрията на е хоризонтален цилиндър</a:t>
                </a:r>
              </a:p>
              <a:p>
                <a:pPr lvl="1"/>
                <a:r>
                  <a:rPr lang="bg-BG" dirty="0"/>
                  <a:t>Обхождаме върховете по оста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0" dirty="0" smtClean="0">
                        <a:solidFill>
                          <a:srgbClr val="FF388C"/>
                        </a:solidFill>
                        <a:latin typeface="Cambria Math" panose="02040503050406030204" pitchFamily="18" charset="0"/>
                      </a:rPr>
                      <m:t>X</m:t>
                    </m:r>
                  </m:oMath>
                </a14:m>
                <a:endParaRPr lang="en-US" dirty="0">
                  <a:solidFill>
                    <a:srgbClr val="FF388C"/>
                  </a:solidFill>
                </a:endParaRPr>
              </a:p>
              <a:p>
                <a:pPr lvl="1"/>
                <a:r>
                  <a:rPr lang="bg-BG" dirty="0"/>
                  <a:t>Мащабираме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0" dirty="0" smtClean="0">
                        <a:solidFill>
                          <a:srgbClr val="FF388C"/>
                        </a:solidFill>
                        <a:latin typeface="Cambria Math" panose="02040503050406030204" pitchFamily="18" charset="0"/>
                      </a:rPr>
                      <m:t>Y</m:t>
                    </m:r>
                  </m:oMath>
                </a14:m>
                <a:r>
                  <a:rPr lang="bg-BG" dirty="0"/>
                  <a:t> и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0" dirty="0" smtClean="0">
                        <a:solidFill>
                          <a:srgbClr val="FF388C"/>
                        </a:solidFill>
                        <a:latin typeface="Cambria Math" panose="02040503050406030204" pitchFamily="18" charset="0"/>
                      </a:rPr>
                      <m:t>Z</m:t>
                    </m:r>
                  </m:oMath>
                </a14:m>
                <a:r>
                  <a:rPr lang="bg-BG" dirty="0"/>
                  <a:t> координатите на върховете с </a:t>
                </a:r>
                <a14:m>
                  <m:oMath xmlns:m="http://schemas.openxmlformats.org/officeDocument/2006/math">
                    <m:r>
                      <a:rPr lang="en-GB" i="1" dirty="0" smtClean="0">
                        <a:solidFill>
                          <a:srgbClr val="FF388C"/>
                        </a:solidFill>
                        <a:latin typeface="Cambria Math" panose="02040503050406030204" pitchFamily="18" charset="0"/>
                      </a:rPr>
                      <m:t>0.9+0.1</m:t>
                    </m:r>
                    <m:func>
                      <m:funcPr>
                        <m:ctrlPr>
                          <a:rPr lang="en-GB" i="1" dirty="0" smtClean="0">
                            <a:solidFill>
                              <a:srgbClr val="FF388C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i="0" dirty="0" err="1">
                            <a:solidFill>
                              <a:srgbClr val="FF388C"/>
                            </a:solidFill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GB" i="1" dirty="0">
                            <a:solidFill>
                              <a:srgbClr val="FF388C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GB" i="1" dirty="0">
                            <a:solidFill>
                              <a:srgbClr val="FF388C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endParaRPr lang="bg-BG" dirty="0">
                  <a:solidFill>
                    <a:srgbClr val="FF388C"/>
                  </a:solidFill>
                </a:endParaRPr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50800CF3-EEB4-44E0-9310-81EADE0378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2242" t="-1488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ylinder 7">
            <a:extLst>
              <a:ext uri="{FF2B5EF4-FFF2-40B4-BE49-F238E27FC236}">
                <a16:creationId xmlns:a16="http://schemas.microsoft.com/office/drawing/2014/main" id="{CDDAA3EC-1320-4779-93CC-89F779B1E117}"/>
              </a:ext>
            </a:extLst>
          </p:cNvPr>
          <p:cNvSpPr/>
          <p:nvPr/>
        </p:nvSpPr>
        <p:spPr>
          <a:xfrm rot="5400000">
            <a:off x="3772173" y="1132294"/>
            <a:ext cx="1567360" cy="7347596"/>
          </a:xfrm>
          <a:custGeom>
            <a:avLst/>
            <a:gdLst>
              <a:gd name="connsiteX0" fmla="*/ 0 w 1056831"/>
              <a:gd name="connsiteY0" fmla="*/ 132104 h 7347527"/>
              <a:gd name="connsiteX1" fmla="*/ 528416 w 1056831"/>
              <a:gd name="connsiteY1" fmla="*/ 264208 h 7347527"/>
              <a:gd name="connsiteX2" fmla="*/ 1056832 w 1056831"/>
              <a:gd name="connsiteY2" fmla="*/ 132104 h 7347527"/>
              <a:gd name="connsiteX3" fmla="*/ 1056831 w 1056831"/>
              <a:gd name="connsiteY3" fmla="*/ 7215423 h 7347527"/>
              <a:gd name="connsiteX4" fmla="*/ 528415 w 1056831"/>
              <a:gd name="connsiteY4" fmla="*/ 7347527 h 7347527"/>
              <a:gd name="connsiteX5" fmla="*/ -1 w 1056831"/>
              <a:gd name="connsiteY5" fmla="*/ 7215423 h 7347527"/>
              <a:gd name="connsiteX6" fmla="*/ 0 w 1056831"/>
              <a:gd name="connsiteY6" fmla="*/ 132104 h 7347527"/>
              <a:gd name="connsiteX0" fmla="*/ 0 w 1056831"/>
              <a:gd name="connsiteY0" fmla="*/ 132104 h 7347527"/>
              <a:gd name="connsiteX1" fmla="*/ 528416 w 1056831"/>
              <a:gd name="connsiteY1" fmla="*/ 0 h 7347527"/>
              <a:gd name="connsiteX2" fmla="*/ 1056832 w 1056831"/>
              <a:gd name="connsiteY2" fmla="*/ 132104 h 7347527"/>
              <a:gd name="connsiteX3" fmla="*/ 528416 w 1056831"/>
              <a:gd name="connsiteY3" fmla="*/ 264208 h 7347527"/>
              <a:gd name="connsiteX4" fmla="*/ 0 w 1056831"/>
              <a:gd name="connsiteY4" fmla="*/ 132104 h 7347527"/>
              <a:gd name="connsiteX0" fmla="*/ 1056831 w 1056831"/>
              <a:gd name="connsiteY0" fmla="*/ 132104 h 7347527"/>
              <a:gd name="connsiteX1" fmla="*/ 528415 w 1056831"/>
              <a:gd name="connsiteY1" fmla="*/ 264208 h 7347527"/>
              <a:gd name="connsiteX2" fmla="*/ -1 w 1056831"/>
              <a:gd name="connsiteY2" fmla="*/ 132104 h 7347527"/>
              <a:gd name="connsiteX3" fmla="*/ 528415 w 1056831"/>
              <a:gd name="connsiteY3" fmla="*/ 0 h 7347527"/>
              <a:gd name="connsiteX4" fmla="*/ 1056831 w 1056831"/>
              <a:gd name="connsiteY4" fmla="*/ 132104 h 7347527"/>
              <a:gd name="connsiteX5" fmla="*/ 1056831 w 1056831"/>
              <a:gd name="connsiteY5" fmla="*/ 7215423 h 7347527"/>
              <a:gd name="connsiteX6" fmla="*/ 528415 w 1056831"/>
              <a:gd name="connsiteY6" fmla="*/ 7347527 h 7347527"/>
              <a:gd name="connsiteX7" fmla="*/ -1 w 1056831"/>
              <a:gd name="connsiteY7" fmla="*/ 7215423 h 7347527"/>
              <a:gd name="connsiteX8" fmla="*/ 0 w 1056831"/>
              <a:gd name="connsiteY8" fmla="*/ 132104 h 7347527"/>
              <a:gd name="connsiteX0" fmla="*/ 353291 w 1410123"/>
              <a:gd name="connsiteY0" fmla="*/ 132104 h 7528440"/>
              <a:gd name="connsiteX1" fmla="*/ 881707 w 1410123"/>
              <a:gd name="connsiteY1" fmla="*/ 264208 h 7528440"/>
              <a:gd name="connsiteX2" fmla="*/ 1410123 w 1410123"/>
              <a:gd name="connsiteY2" fmla="*/ 132104 h 7528440"/>
              <a:gd name="connsiteX3" fmla="*/ 1410122 w 1410123"/>
              <a:gd name="connsiteY3" fmla="*/ 7215423 h 7528440"/>
              <a:gd name="connsiteX4" fmla="*/ 881706 w 1410123"/>
              <a:gd name="connsiteY4" fmla="*/ 7347527 h 7528440"/>
              <a:gd name="connsiteX5" fmla="*/ 353290 w 1410123"/>
              <a:gd name="connsiteY5" fmla="*/ 7215423 h 7528440"/>
              <a:gd name="connsiteX6" fmla="*/ 353291 w 1410123"/>
              <a:gd name="connsiteY6" fmla="*/ 132104 h 7528440"/>
              <a:gd name="connsiteX0" fmla="*/ 353291 w 1410123"/>
              <a:gd name="connsiteY0" fmla="*/ 132104 h 7528440"/>
              <a:gd name="connsiteX1" fmla="*/ 881707 w 1410123"/>
              <a:gd name="connsiteY1" fmla="*/ 0 h 7528440"/>
              <a:gd name="connsiteX2" fmla="*/ 1410123 w 1410123"/>
              <a:gd name="connsiteY2" fmla="*/ 132104 h 7528440"/>
              <a:gd name="connsiteX3" fmla="*/ 881707 w 1410123"/>
              <a:gd name="connsiteY3" fmla="*/ 264208 h 7528440"/>
              <a:gd name="connsiteX4" fmla="*/ 353291 w 1410123"/>
              <a:gd name="connsiteY4" fmla="*/ 132104 h 7528440"/>
              <a:gd name="connsiteX0" fmla="*/ 1410122 w 1410123"/>
              <a:gd name="connsiteY0" fmla="*/ 132104 h 7528440"/>
              <a:gd name="connsiteX1" fmla="*/ 881706 w 1410123"/>
              <a:gd name="connsiteY1" fmla="*/ 264208 h 7528440"/>
              <a:gd name="connsiteX2" fmla="*/ 353290 w 1410123"/>
              <a:gd name="connsiteY2" fmla="*/ 132104 h 7528440"/>
              <a:gd name="connsiteX3" fmla="*/ 881706 w 1410123"/>
              <a:gd name="connsiteY3" fmla="*/ 0 h 7528440"/>
              <a:gd name="connsiteX4" fmla="*/ 1410122 w 1410123"/>
              <a:gd name="connsiteY4" fmla="*/ 132104 h 7528440"/>
              <a:gd name="connsiteX5" fmla="*/ 1410122 w 1410123"/>
              <a:gd name="connsiteY5" fmla="*/ 7215423 h 7528440"/>
              <a:gd name="connsiteX6" fmla="*/ 881706 w 1410123"/>
              <a:gd name="connsiteY6" fmla="*/ 7347527 h 7528440"/>
              <a:gd name="connsiteX7" fmla="*/ 353290 w 1410123"/>
              <a:gd name="connsiteY7" fmla="*/ 7215423 h 7528440"/>
              <a:gd name="connsiteX8" fmla="*/ 0 w 1410123"/>
              <a:gd name="connsiteY8" fmla="*/ 3657599 h 7528440"/>
              <a:gd name="connsiteX9" fmla="*/ 353291 w 1410123"/>
              <a:gd name="connsiteY9" fmla="*/ 132104 h 7528440"/>
              <a:gd name="connsiteX0" fmla="*/ 356078 w 1412910"/>
              <a:gd name="connsiteY0" fmla="*/ 132104 h 7528440"/>
              <a:gd name="connsiteX1" fmla="*/ 884494 w 1412910"/>
              <a:gd name="connsiteY1" fmla="*/ 264208 h 7528440"/>
              <a:gd name="connsiteX2" fmla="*/ 1412910 w 1412910"/>
              <a:gd name="connsiteY2" fmla="*/ 132104 h 7528440"/>
              <a:gd name="connsiteX3" fmla="*/ 1412909 w 1412910"/>
              <a:gd name="connsiteY3" fmla="*/ 7215423 h 7528440"/>
              <a:gd name="connsiteX4" fmla="*/ 884493 w 1412910"/>
              <a:gd name="connsiteY4" fmla="*/ 7347527 h 7528440"/>
              <a:gd name="connsiteX5" fmla="*/ 356077 w 1412910"/>
              <a:gd name="connsiteY5" fmla="*/ 7215423 h 7528440"/>
              <a:gd name="connsiteX6" fmla="*/ 356078 w 1412910"/>
              <a:gd name="connsiteY6" fmla="*/ 132104 h 7528440"/>
              <a:gd name="connsiteX0" fmla="*/ 356078 w 1412910"/>
              <a:gd name="connsiteY0" fmla="*/ 132104 h 7528440"/>
              <a:gd name="connsiteX1" fmla="*/ 884494 w 1412910"/>
              <a:gd name="connsiteY1" fmla="*/ 0 h 7528440"/>
              <a:gd name="connsiteX2" fmla="*/ 1412910 w 1412910"/>
              <a:gd name="connsiteY2" fmla="*/ 132104 h 7528440"/>
              <a:gd name="connsiteX3" fmla="*/ 884494 w 1412910"/>
              <a:gd name="connsiteY3" fmla="*/ 264208 h 7528440"/>
              <a:gd name="connsiteX4" fmla="*/ 356078 w 1412910"/>
              <a:gd name="connsiteY4" fmla="*/ 132104 h 7528440"/>
              <a:gd name="connsiteX0" fmla="*/ 1412909 w 1412910"/>
              <a:gd name="connsiteY0" fmla="*/ 132104 h 7528440"/>
              <a:gd name="connsiteX1" fmla="*/ 884493 w 1412910"/>
              <a:gd name="connsiteY1" fmla="*/ 264208 h 7528440"/>
              <a:gd name="connsiteX2" fmla="*/ 356077 w 1412910"/>
              <a:gd name="connsiteY2" fmla="*/ 132104 h 7528440"/>
              <a:gd name="connsiteX3" fmla="*/ 884493 w 1412910"/>
              <a:gd name="connsiteY3" fmla="*/ 0 h 7528440"/>
              <a:gd name="connsiteX4" fmla="*/ 1412909 w 1412910"/>
              <a:gd name="connsiteY4" fmla="*/ 132104 h 7528440"/>
              <a:gd name="connsiteX5" fmla="*/ 1412909 w 1412910"/>
              <a:gd name="connsiteY5" fmla="*/ 7215423 h 7528440"/>
              <a:gd name="connsiteX6" fmla="*/ 884493 w 1412910"/>
              <a:gd name="connsiteY6" fmla="*/ 7347527 h 7528440"/>
              <a:gd name="connsiteX7" fmla="*/ 356077 w 1412910"/>
              <a:gd name="connsiteY7" fmla="*/ 7215423 h 7528440"/>
              <a:gd name="connsiteX8" fmla="*/ 2787 w 1412910"/>
              <a:gd name="connsiteY8" fmla="*/ 3657599 h 7528440"/>
              <a:gd name="connsiteX9" fmla="*/ 603153 w 1412910"/>
              <a:gd name="connsiteY9" fmla="*/ 2733963 h 7528440"/>
              <a:gd name="connsiteX10" fmla="*/ 356078 w 1412910"/>
              <a:gd name="connsiteY10" fmla="*/ 132104 h 7528440"/>
              <a:gd name="connsiteX0" fmla="*/ 356234 w 1413066"/>
              <a:gd name="connsiteY0" fmla="*/ 132104 h 7528440"/>
              <a:gd name="connsiteX1" fmla="*/ 884650 w 1413066"/>
              <a:gd name="connsiteY1" fmla="*/ 264208 h 7528440"/>
              <a:gd name="connsiteX2" fmla="*/ 1413066 w 1413066"/>
              <a:gd name="connsiteY2" fmla="*/ 132104 h 7528440"/>
              <a:gd name="connsiteX3" fmla="*/ 1413065 w 1413066"/>
              <a:gd name="connsiteY3" fmla="*/ 7215423 h 7528440"/>
              <a:gd name="connsiteX4" fmla="*/ 884649 w 1413066"/>
              <a:gd name="connsiteY4" fmla="*/ 7347527 h 7528440"/>
              <a:gd name="connsiteX5" fmla="*/ 356233 w 1413066"/>
              <a:gd name="connsiteY5" fmla="*/ 7215423 h 7528440"/>
              <a:gd name="connsiteX6" fmla="*/ 356234 w 1413066"/>
              <a:gd name="connsiteY6" fmla="*/ 132104 h 7528440"/>
              <a:gd name="connsiteX0" fmla="*/ 356234 w 1413066"/>
              <a:gd name="connsiteY0" fmla="*/ 132104 h 7528440"/>
              <a:gd name="connsiteX1" fmla="*/ 884650 w 1413066"/>
              <a:gd name="connsiteY1" fmla="*/ 0 h 7528440"/>
              <a:gd name="connsiteX2" fmla="*/ 1413066 w 1413066"/>
              <a:gd name="connsiteY2" fmla="*/ 132104 h 7528440"/>
              <a:gd name="connsiteX3" fmla="*/ 884650 w 1413066"/>
              <a:gd name="connsiteY3" fmla="*/ 264208 h 7528440"/>
              <a:gd name="connsiteX4" fmla="*/ 356234 w 1413066"/>
              <a:gd name="connsiteY4" fmla="*/ 132104 h 7528440"/>
              <a:gd name="connsiteX0" fmla="*/ 1413065 w 1413066"/>
              <a:gd name="connsiteY0" fmla="*/ 132104 h 7528440"/>
              <a:gd name="connsiteX1" fmla="*/ 884649 w 1413066"/>
              <a:gd name="connsiteY1" fmla="*/ 264208 h 7528440"/>
              <a:gd name="connsiteX2" fmla="*/ 356233 w 1413066"/>
              <a:gd name="connsiteY2" fmla="*/ 132104 h 7528440"/>
              <a:gd name="connsiteX3" fmla="*/ 884649 w 1413066"/>
              <a:gd name="connsiteY3" fmla="*/ 0 h 7528440"/>
              <a:gd name="connsiteX4" fmla="*/ 1413065 w 1413066"/>
              <a:gd name="connsiteY4" fmla="*/ 132104 h 7528440"/>
              <a:gd name="connsiteX5" fmla="*/ 1413065 w 1413066"/>
              <a:gd name="connsiteY5" fmla="*/ 7215423 h 7528440"/>
              <a:gd name="connsiteX6" fmla="*/ 884649 w 1413066"/>
              <a:gd name="connsiteY6" fmla="*/ 7347527 h 7528440"/>
              <a:gd name="connsiteX7" fmla="*/ 356233 w 1413066"/>
              <a:gd name="connsiteY7" fmla="*/ 7215423 h 7528440"/>
              <a:gd name="connsiteX8" fmla="*/ 2943 w 1413066"/>
              <a:gd name="connsiteY8" fmla="*/ 3657599 h 7528440"/>
              <a:gd name="connsiteX9" fmla="*/ 603309 w 1413066"/>
              <a:gd name="connsiteY9" fmla="*/ 2733963 h 7528440"/>
              <a:gd name="connsiteX10" fmla="*/ 21416 w 1413066"/>
              <a:gd name="connsiteY10" fmla="*/ 1838035 h 7528440"/>
              <a:gd name="connsiteX11" fmla="*/ 356234 w 1413066"/>
              <a:gd name="connsiteY11" fmla="*/ 132104 h 7528440"/>
              <a:gd name="connsiteX0" fmla="*/ 356234 w 1413066"/>
              <a:gd name="connsiteY0" fmla="*/ 132104 h 7528440"/>
              <a:gd name="connsiteX1" fmla="*/ 884650 w 1413066"/>
              <a:gd name="connsiteY1" fmla="*/ 264208 h 7528440"/>
              <a:gd name="connsiteX2" fmla="*/ 1413066 w 1413066"/>
              <a:gd name="connsiteY2" fmla="*/ 132104 h 7528440"/>
              <a:gd name="connsiteX3" fmla="*/ 1413065 w 1413066"/>
              <a:gd name="connsiteY3" fmla="*/ 7215423 h 7528440"/>
              <a:gd name="connsiteX4" fmla="*/ 884649 w 1413066"/>
              <a:gd name="connsiteY4" fmla="*/ 7347527 h 7528440"/>
              <a:gd name="connsiteX5" fmla="*/ 356233 w 1413066"/>
              <a:gd name="connsiteY5" fmla="*/ 7215423 h 7528440"/>
              <a:gd name="connsiteX6" fmla="*/ 356234 w 1413066"/>
              <a:gd name="connsiteY6" fmla="*/ 132104 h 7528440"/>
              <a:gd name="connsiteX0" fmla="*/ 356234 w 1413066"/>
              <a:gd name="connsiteY0" fmla="*/ 132104 h 7528440"/>
              <a:gd name="connsiteX1" fmla="*/ 884650 w 1413066"/>
              <a:gd name="connsiteY1" fmla="*/ 0 h 7528440"/>
              <a:gd name="connsiteX2" fmla="*/ 1413066 w 1413066"/>
              <a:gd name="connsiteY2" fmla="*/ 132104 h 7528440"/>
              <a:gd name="connsiteX3" fmla="*/ 884650 w 1413066"/>
              <a:gd name="connsiteY3" fmla="*/ 264208 h 7528440"/>
              <a:gd name="connsiteX4" fmla="*/ 356234 w 1413066"/>
              <a:gd name="connsiteY4" fmla="*/ 132104 h 7528440"/>
              <a:gd name="connsiteX0" fmla="*/ 1413065 w 1413066"/>
              <a:gd name="connsiteY0" fmla="*/ 132104 h 7528440"/>
              <a:gd name="connsiteX1" fmla="*/ 884649 w 1413066"/>
              <a:gd name="connsiteY1" fmla="*/ 264208 h 7528440"/>
              <a:gd name="connsiteX2" fmla="*/ 356233 w 1413066"/>
              <a:gd name="connsiteY2" fmla="*/ 132104 h 7528440"/>
              <a:gd name="connsiteX3" fmla="*/ 884649 w 1413066"/>
              <a:gd name="connsiteY3" fmla="*/ 0 h 7528440"/>
              <a:gd name="connsiteX4" fmla="*/ 1413065 w 1413066"/>
              <a:gd name="connsiteY4" fmla="*/ 132104 h 7528440"/>
              <a:gd name="connsiteX5" fmla="*/ 1413065 w 1413066"/>
              <a:gd name="connsiteY5" fmla="*/ 7215423 h 7528440"/>
              <a:gd name="connsiteX6" fmla="*/ 884649 w 1413066"/>
              <a:gd name="connsiteY6" fmla="*/ 7347527 h 7528440"/>
              <a:gd name="connsiteX7" fmla="*/ 356233 w 1413066"/>
              <a:gd name="connsiteY7" fmla="*/ 7215423 h 7528440"/>
              <a:gd name="connsiteX8" fmla="*/ 2943 w 1413066"/>
              <a:gd name="connsiteY8" fmla="*/ 3657599 h 7528440"/>
              <a:gd name="connsiteX9" fmla="*/ 603309 w 1413066"/>
              <a:gd name="connsiteY9" fmla="*/ 2733963 h 7528440"/>
              <a:gd name="connsiteX10" fmla="*/ 21416 w 1413066"/>
              <a:gd name="connsiteY10" fmla="*/ 1838035 h 7528440"/>
              <a:gd name="connsiteX11" fmla="*/ 640252 w 1413066"/>
              <a:gd name="connsiteY11" fmla="*/ 923635 h 7528440"/>
              <a:gd name="connsiteX12" fmla="*/ 356234 w 1413066"/>
              <a:gd name="connsiteY12" fmla="*/ 132104 h 7528440"/>
              <a:gd name="connsiteX0" fmla="*/ 361299 w 1418131"/>
              <a:gd name="connsiteY0" fmla="*/ 132104 h 7461241"/>
              <a:gd name="connsiteX1" fmla="*/ 889715 w 1418131"/>
              <a:gd name="connsiteY1" fmla="*/ 264208 h 7461241"/>
              <a:gd name="connsiteX2" fmla="*/ 1418131 w 1418131"/>
              <a:gd name="connsiteY2" fmla="*/ 132104 h 7461241"/>
              <a:gd name="connsiteX3" fmla="*/ 1418130 w 1418131"/>
              <a:gd name="connsiteY3" fmla="*/ 7215423 h 7461241"/>
              <a:gd name="connsiteX4" fmla="*/ 889714 w 1418131"/>
              <a:gd name="connsiteY4" fmla="*/ 7347527 h 7461241"/>
              <a:gd name="connsiteX5" fmla="*/ 361298 w 1418131"/>
              <a:gd name="connsiteY5" fmla="*/ 7215423 h 7461241"/>
              <a:gd name="connsiteX6" fmla="*/ 361299 w 1418131"/>
              <a:gd name="connsiteY6" fmla="*/ 132104 h 7461241"/>
              <a:gd name="connsiteX0" fmla="*/ 361299 w 1418131"/>
              <a:gd name="connsiteY0" fmla="*/ 132104 h 7461241"/>
              <a:gd name="connsiteX1" fmla="*/ 889715 w 1418131"/>
              <a:gd name="connsiteY1" fmla="*/ 0 h 7461241"/>
              <a:gd name="connsiteX2" fmla="*/ 1418131 w 1418131"/>
              <a:gd name="connsiteY2" fmla="*/ 132104 h 7461241"/>
              <a:gd name="connsiteX3" fmla="*/ 889715 w 1418131"/>
              <a:gd name="connsiteY3" fmla="*/ 264208 h 7461241"/>
              <a:gd name="connsiteX4" fmla="*/ 361299 w 1418131"/>
              <a:gd name="connsiteY4" fmla="*/ 132104 h 7461241"/>
              <a:gd name="connsiteX0" fmla="*/ 1418130 w 1418131"/>
              <a:gd name="connsiteY0" fmla="*/ 132104 h 7461241"/>
              <a:gd name="connsiteX1" fmla="*/ 889714 w 1418131"/>
              <a:gd name="connsiteY1" fmla="*/ 264208 h 7461241"/>
              <a:gd name="connsiteX2" fmla="*/ 361298 w 1418131"/>
              <a:gd name="connsiteY2" fmla="*/ 132104 h 7461241"/>
              <a:gd name="connsiteX3" fmla="*/ 889714 w 1418131"/>
              <a:gd name="connsiteY3" fmla="*/ 0 h 7461241"/>
              <a:gd name="connsiteX4" fmla="*/ 1418130 w 1418131"/>
              <a:gd name="connsiteY4" fmla="*/ 132104 h 7461241"/>
              <a:gd name="connsiteX5" fmla="*/ 1418130 w 1418131"/>
              <a:gd name="connsiteY5" fmla="*/ 7215423 h 7461241"/>
              <a:gd name="connsiteX6" fmla="*/ 889714 w 1418131"/>
              <a:gd name="connsiteY6" fmla="*/ 7347527 h 7461241"/>
              <a:gd name="connsiteX7" fmla="*/ 361298 w 1418131"/>
              <a:gd name="connsiteY7" fmla="*/ 7215423 h 7461241"/>
              <a:gd name="connsiteX8" fmla="*/ 617608 w 1418131"/>
              <a:gd name="connsiteY8" fmla="*/ 4581235 h 7461241"/>
              <a:gd name="connsiteX9" fmla="*/ 8008 w 1418131"/>
              <a:gd name="connsiteY9" fmla="*/ 3657599 h 7461241"/>
              <a:gd name="connsiteX10" fmla="*/ 608374 w 1418131"/>
              <a:gd name="connsiteY10" fmla="*/ 2733963 h 7461241"/>
              <a:gd name="connsiteX11" fmla="*/ 26481 w 1418131"/>
              <a:gd name="connsiteY11" fmla="*/ 1838035 h 7461241"/>
              <a:gd name="connsiteX12" fmla="*/ 645317 w 1418131"/>
              <a:gd name="connsiteY12" fmla="*/ 923635 h 7461241"/>
              <a:gd name="connsiteX13" fmla="*/ 361299 w 1418131"/>
              <a:gd name="connsiteY13" fmla="*/ 132104 h 7461241"/>
              <a:gd name="connsiteX0" fmla="*/ 384470 w 1441302"/>
              <a:gd name="connsiteY0" fmla="*/ 132104 h 7398404"/>
              <a:gd name="connsiteX1" fmla="*/ 912886 w 1441302"/>
              <a:gd name="connsiteY1" fmla="*/ 264208 h 7398404"/>
              <a:gd name="connsiteX2" fmla="*/ 1441302 w 1441302"/>
              <a:gd name="connsiteY2" fmla="*/ 132104 h 7398404"/>
              <a:gd name="connsiteX3" fmla="*/ 1441301 w 1441302"/>
              <a:gd name="connsiteY3" fmla="*/ 7215423 h 7398404"/>
              <a:gd name="connsiteX4" fmla="*/ 912885 w 1441302"/>
              <a:gd name="connsiteY4" fmla="*/ 7347527 h 7398404"/>
              <a:gd name="connsiteX5" fmla="*/ 384469 w 1441302"/>
              <a:gd name="connsiteY5" fmla="*/ 7215423 h 7398404"/>
              <a:gd name="connsiteX6" fmla="*/ 384470 w 1441302"/>
              <a:gd name="connsiteY6" fmla="*/ 132104 h 7398404"/>
              <a:gd name="connsiteX0" fmla="*/ 384470 w 1441302"/>
              <a:gd name="connsiteY0" fmla="*/ 132104 h 7398404"/>
              <a:gd name="connsiteX1" fmla="*/ 912886 w 1441302"/>
              <a:gd name="connsiteY1" fmla="*/ 0 h 7398404"/>
              <a:gd name="connsiteX2" fmla="*/ 1441302 w 1441302"/>
              <a:gd name="connsiteY2" fmla="*/ 132104 h 7398404"/>
              <a:gd name="connsiteX3" fmla="*/ 912886 w 1441302"/>
              <a:gd name="connsiteY3" fmla="*/ 264208 h 7398404"/>
              <a:gd name="connsiteX4" fmla="*/ 384470 w 1441302"/>
              <a:gd name="connsiteY4" fmla="*/ 132104 h 7398404"/>
              <a:gd name="connsiteX0" fmla="*/ 1441301 w 1441302"/>
              <a:gd name="connsiteY0" fmla="*/ 132104 h 7398404"/>
              <a:gd name="connsiteX1" fmla="*/ 912885 w 1441302"/>
              <a:gd name="connsiteY1" fmla="*/ 264208 h 7398404"/>
              <a:gd name="connsiteX2" fmla="*/ 384469 w 1441302"/>
              <a:gd name="connsiteY2" fmla="*/ 132104 h 7398404"/>
              <a:gd name="connsiteX3" fmla="*/ 912885 w 1441302"/>
              <a:gd name="connsiteY3" fmla="*/ 0 h 7398404"/>
              <a:gd name="connsiteX4" fmla="*/ 1441301 w 1441302"/>
              <a:gd name="connsiteY4" fmla="*/ 132104 h 7398404"/>
              <a:gd name="connsiteX5" fmla="*/ 1441301 w 1441302"/>
              <a:gd name="connsiteY5" fmla="*/ 7215423 h 7398404"/>
              <a:gd name="connsiteX6" fmla="*/ 912885 w 1441302"/>
              <a:gd name="connsiteY6" fmla="*/ 7347527 h 7398404"/>
              <a:gd name="connsiteX7" fmla="*/ 384469 w 1441302"/>
              <a:gd name="connsiteY7" fmla="*/ 7215423 h 7398404"/>
              <a:gd name="connsiteX8" fmla="*/ 3471 w 1441302"/>
              <a:gd name="connsiteY8" fmla="*/ 5495635 h 7398404"/>
              <a:gd name="connsiteX9" fmla="*/ 640779 w 1441302"/>
              <a:gd name="connsiteY9" fmla="*/ 4581235 h 7398404"/>
              <a:gd name="connsiteX10" fmla="*/ 31179 w 1441302"/>
              <a:gd name="connsiteY10" fmla="*/ 3657599 h 7398404"/>
              <a:gd name="connsiteX11" fmla="*/ 631545 w 1441302"/>
              <a:gd name="connsiteY11" fmla="*/ 2733963 h 7398404"/>
              <a:gd name="connsiteX12" fmla="*/ 49652 w 1441302"/>
              <a:gd name="connsiteY12" fmla="*/ 1838035 h 7398404"/>
              <a:gd name="connsiteX13" fmla="*/ 668488 w 1441302"/>
              <a:gd name="connsiteY13" fmla="*/ 923635 h 7398404"/>
              <a:gd name="connsiteX14" fmla="*/ 384470 w 1441302"/>
              <a:gd name="connsiteY14" fmla="*/ 132104 h 7398404"/>
              <a:gd name="connsiteX0" fmla="*/ 387692 w 1444524"/>
              <a:gd name="connsiteY0" fmla="*/ 132104 h 7348872"/>
              <a:gd name="connsiteX1" fmla="*/ 916108 w 1444524"/>
              <a:gd name="connsiteY1" fmla="*/ 264208 h 7348872"/>
              <a:gd name="connsiteX2" fmla="*/ 1444524 w 1444524"/>
              <a:gd name="connsiteY2" fmla="*/ 132104 h 7348872"/>
              <a:gd name="connsiteX3" fmla="*/ 1444523 w 1444524"/>
              <a:gd name="connsiteY3" fmla="*/ 7215423 h 7348872"/>
              <a:gd name="connsiteX4" fmla="*/ 916107 w 1444524"/>
              <a:gd name="connsiteY4" fmla="*/ 7347527 h 7348872"/>
              <a:gd name="connsiteX5" fmla="*/ 387691 w 1444524"/>
              <a:gd name="connsiteY5" fmla="*/ 7215423 h 7348872"/>
              <a:gd name="connsiteX6" fmla="*/ 387692 w 1444524"/>
              <a:gd name="connsiteY6" fmla="*/ 132104 h 7348872"/>
              <a:gd name="connsiteX0" fmla="*/ 387692 w 1444524"/>
              <a:gd name="connsiteY0" fmla="*/ 132104 h 7348872"/>
              <a:gd name="connsiteX1" fmla="*/ 916108 w 1444524"/>
              <a:gd name="connsiteY1" fmla="*/ 0 h 7348872"/>
              <a:gd name="connsiteX2" fmla="*/ 1444524 w 1444524"/>
              <a:gd name="connsiteY2" fmla="*/ 132104 h 7348872"/>
              <a:gd name="connsiteX3" fmla="*/ 916108 w 1444524"/>
              <a:gd name="connsiteY3" fmla="*/ 264208 h 7348872"/>
              <a:gd name="connsiteX4" fmla="*/ 387692 w 1444524"/>
              <a:gd name="connsiteY4" fmla="*/ 132104 h 7348872"/>
              <a:gd name="connsiteX0" fmla="*/ 1444523 w 1444524"/>
              <a:gd name="connsiteY0" fmla="*/ 132104 h 7348872"/>
              <a:gd name="connsiteX1" fmla="*/ 916107 w 1444524"/>
              <a:gd name="connsiteY1" fmla="*/ 264208 h 7348872"/>
              <a:gd name="connsiteX2" fmla="*/ 387691 w 1444524"/>
              <a:gd name="connsiteY2" fmla="*/ 132104 h 7348872"/>
              <a:gd name="connsiteX3" fmla="*/ 916107 w 1444524"/>
              <a:gd name="connsiteY3" fmla="*/ 0 h 7348872"/>
              <a:gd name="connsiteX4" fmla="*/ 1444523 w 1444524"/>
              <a:gd name="connsiteY4" fmla="*/ 132104 h 7348872"/>
              <a:gd name="connsiteX5" fmla="*/ 1444523 w 1444524"/>
              <a:gd name="connsiteY5" fmla="*/ 7215423 h 7348872"/>
              <a:gd name="connsiteX6" fmla="*/ 916107 w 1444524"/>
              <a:gd name="connsiteY6" fmla="*/ 7347527 h 7348872"/>
              <a:gd name="connsiteX7" fmla="*/ 387691 w 1444524"/>
              <a:gd name="connsiteY7" fmla="*/ 7215423 h 7348872"/>
              <a:gd name="connsiteX8" fmla="*/ 653238 w 1444524"/>
              <a:gd name="connsiteY8" fmla="*/ 6391564 h 7348872"/>
              <a:gd name="connsiteX9" fmla="*/ 6693 w 1444524"/>
              <a:gd name="connsiteY9" fmla="*/ 5495635 h 7348872"/>
              <a:gd name="connsiteX10" fmla="*/ 644001 w 1444524"/>
              <a:gd name="connsiteY10" fmla="*/ 4581235 h 7348872"/>
              <a:gd name="connsiteX11" fmla="*/ 34401 w 1444524"/>
              <a:gd name="connsiteY11" fmla="*/ 3657599 h 7348872"/>
              <a:gd name="connsiteX12" fmla="*/ 634767 w 1444524"/>
              <a:gd name="connsiteY12" fmla="*/ 2733963 h 7348872"/>
              <a:gd name="connsiteX13" fmla="*/ 52874 w 1444524"/>
              <a:gd name="connsiteY13" fmla="*/ 1838035 h 7348872"/>
              <a:gd name="connsiteX14" fmla="*/ 671710 w 1444524"/>
              <a:gd name="connsiteY14" fmla="*/ 923635 h 7348872"/>
              <a:gd name="connsiteX15" fmla="*/ 387692 w 1444524"/>
              <a:gd name="connsiteY15" fmla="*/ 132104 h 7348872"/>
              <a:gd name="connsiteX0" fmla="*/ 387692 w 1444524"/>
              <a:gd name="connsiteY0" fmla="*/ 132104 h 7348872"/>
              <a:gd name="connsiteX1" fmla="*/ 916108 w 1444524"/>
              <a:gd name="connsiteY1" fmla="*/ 264208 h 7348872"/>
              <a:gd name="connsiteX2" fmla="*/ 1444524 w 1444524"/>
              <a:gd name="connsiteY2" fmla="*/ 132104 h 7348872"/>
              <a:gd name="connsiteX3" fmla="*/ 1444523 w 1444524"/>
              <a:gd name="connsiteY3" fmla="*/ 7215423 h 7348872"/>
              <a:gd name="connsiteX4" fmla="*/ 916107 w 1444524"/>
              <a:gd name="connsiteY4" fmla="*/ 7347527 h 7348872"/>
              <a:gd name="connsiteX5" fmla="*/ 387691 w 1444524"/>
              <a:gd name="connsiteY5" fmla="*/ 7215423 h 7348872"/>
              <a:gd name="connsiteX6" fmla="*/ 387692 w 1444524"/>
              <a:gd name="connsiteY6" fmla="*/ 132104 h 7348872"/>
              <a:gd name="connsiteX0" fmla="*/ 387692 w 1444524"/>
              <a:gd name="connsiteY0" fmla="*/ 132104 h 7348872"/>
              <a:gd name="connsiteX1" fmla="*/ 916108 w 1444524"/>
              <a:gd name="connsiteY1" fmla="*/ 0 h 7348872"/>
              <a:gd name="connsiteX2" fmla="*/ 1444524 w 1444524"/>
              <a:gd name="connsiteY2" fmla="*/ 132104 h 7348872"/>
              <a:gd name="connsiteX3" fmla="*/ 916108 w 1444524"/>
              <a:gd name="connsiteY3" fmla="*/ 264208 h 7348872"/>
              <a:gd name="connsiteX4" fmla="*/ 387692 w 1444524"/>
              <a:gd name="connsiteY4" fmla="*/ 132104 h 7348872"/>
              <a:gd name="connsiteX0" fmla="*/ 1444523 w 1444524"/>
              <a:gd name="connsiteY0" fmla="*/ 132104 h 7348872"/>
              <a:gd name="connsiteX1" fmla="*/ 916107 w 1444524"/>
              <a:gd name="connsiteY1" fmla="*/ 264208 h 7348872"/>
              <a:gd name="connsiteX2" fmla="*/ 387691 w 1444524"/>
              <a:gd name="connsiteY2" fmla="*/ 132104 h 7348872"/>
              <a:gd name="connsiteX3" fmla="*/ 916107 w 1444524"/>
              <a:gd name="connsiteY3" fmla="*/ 0 h 7348872"/>
              <a:gd name="connsiteX4" fmla="*/ 1444523 w 1444524"/>
              <a:gd name="connsiteY4" fmla="*/ 132104 h 7348872"/>
              <a:gd name="connsiteX5" fmla="*/ 1444523 w 1444524"/>
              <a:gd name="connsiteY5" fmla="*/ 7215423 h 7348872"/>
              <a:gd name="connsiteX6" fmla="*/ 916107 w 1444524"/>
              <a:gd name="connsiteY6" fmla="*/ 7347527 h 7348872"/>
              <a:gd name="connsiteX7" fmla="*/ 387691 w 1444524"/>
              <a:gd name="connsiteY7" fmla="*/ 7215423 h 7348872"/>
              <a:gd name="connsiteX8" fmla="*/ 653238 w 1444524"/>
              <a:gd name="connsiteY8" fmla="*/ 6391564 h 7348872"/>
              <a:gd name="connsiteX9" fmla="*/ 6693 w 1444524"/>
              <a:gd name="connsiteY9" fmla="*/ 5495635 h 7348872"/>
              <a:gd name="connsiteX10" fmla="*/ 644001 w 1444524"/>
              <a:gd name="connsiteY10" fmla="*/ 4581235 h 7348872"/>
              <a:gd name="connsiteX11" fmla="*/ 66786 w 1444524"/>
              <a:gd name="connsiteY11" fmla="*/ 3657599 h 7348872"/>
              <a:gd name="connsiteX12" fmla="*/ 634767 w 1444524"/>
              <a:gd name="connsiteY12" fmla="*/ 2733963 h 7348872"/>
              <a:gd name="connsiteX13" fmla="*/ 52874 w 1444524"/>
              <a:gd name="connsiteY13" fmla="*/ 1838035 h 7348872"/>
              <a:gd name="connsiteX14" fmla="*/ 671710 w 1444524"/>
              <a:gd name="connsiteY14" fmla="*/ 923635 h 7348872"/>
              <a:gd name="connsiteX15" fmla="*/ 387692 w 1444524"/>
              <a:gd name="connsiteY15" fmla="*/ 132104 h 7348872"/>
              <a:gd name="connsiteX0" fmla="*/ 387692 w 1444524"/>
              <a:gd name="connsiteY0" fmla="*/ 132104 h 7348872"/>
              <a:gd name="connsiteX1" fmla="*/ 916108 w 1444524"/>
              <a:gd name="connsiteY1" fmla="*/ 264208 h 7348872"/>
              <a:gd name="connsiteX2" fmla="*/ 1444524 w 1444524"/>
              <a:gd name="connsiteY2" fmla="*/ 132104 h 7348872"/>
              <a:gd name="connsiteX3" fmla="*/ 1444523 w 1444524"/>
              <a:gd name="connsiteY3" fmla="*/ 7215423 h 7348872"/>
              <a:gd name="connsiteX4" fmla="*/ 916107 w 1444524"/>
              <a:gd name="connsiteY4" fmla="*/ 7347527 h 7348872"/>
              <a:gd name="connsiteX5" fmla="*/ 387691 w 1444524"/>
              <a:gd name="connsiteY5" fmla="*/ 7215423 h 7348872"/>
              <a:gd name="connsiteX6" fmla="*/ 387692 w 1444524"/>
              <a:gd name="connsiteY6" fmla="*/ 132104 h 7348872"/>
              <a:gd name="connsiteX0" fmla="*/ 387692 w 1444524"/>
              <a:gd name="connsiteY0" fmla="*/ 132104 h 7348872"/>
              <a:gd name="connsiteX1" fmla="*/ 916108 w 1444524"/>
              <a:gd name="connsiteY1" fmla="*/ 0 h 7348872"/>
              <a:gd name="connsiteX2" fmla="*/ 1444524 w 1444524"/>
              <a:gd name="connsiteY2" fmla="*/ 132104 h 7348872"/>
              <a:gd name="connsiteX3" fmla="*/ 916108 w 1444524"/>
              <a:gd name="connsiteY3" fmla="*/ 264208 h 7348872"/>
              <a:gd name="connsiteX4" fmla="*/ 387692 w 1444524"/>
              <a:gd name="connsiteY4" fmla="*/ 132104 h 7348872"/>
              <a:gd name="connsiteX0" fmla="*/ 1444523 w 1444524"/>
              <a:gd name="connsiteY0" fmla="*/ 132104 h 7348872"/>
              <a:gd name="connsiteX1" fmla="*/ 916107 w 1444524"/>
              <a:gd name="connsiteY1" fmla="*/ 264208 h 7348872"/>
              <a:gd name="connsiteX2" fmla="*/ 387691 w 1444524"/>
              <a:gd name="connsiteY2" fmla="*/ 132104 h 7348872"/>
              <a:gd name="connsiteX3" fmla="*/ 916107 w 1444524"/>
              <a:gd name="connsiteY3" fmla="*/ 0 h 7348872"/>
              <a:gd name="connsiteX4" fmla="*/ 1444523 w 1444524"/>
              <a:gd name="connsiteY4" fmla="*/ 132104 h 7348872"/>
              <a:gd name="connsiteX5" fmla="*/ 1444523 w 1444524"/>
              <a:gd name="connsiteY5" fmla="*/ 7215423 h 7348872"/>
              <a:gd name="connsiteX6" fmla="*/ 916107 w 1444524"/>
              <a:gd name="connsiteY6" fmla="*/ 7347527 h 7348872"/>
              <a:gd name="connsiteX7" fmla="*/ 387691 w 1444524"/>
              <a:gd name="connsiteY7" fmla="*/ 7215423 h 7348872"/>
              <a:gd name="connsiteX8" fmla="*/ 653238 w 1444524"/>
              <a:gd name="connsiteY8" fmla="*/ 6391564 h 7348872"/>
              <a:gd name="connsiteX9" fmla="*/ 6693 w 1444524"/>
              <a:gd name="connsiteY9" fmla="*/ 5495635 h 7348872"/>
              <a:gd name="connsiteX10" fmla="*/ 644001 w 1444524"/>
              <a:gd name="connsiteY10" fmla="*/ 4581235 h 7348872"/>
              <a:gd name="connsiteX11" fmla="*/ 66786 w 1444524"/>
              <a:gd name="connsiteY11" fmla="*/ 3657599 h 7348872"/>
              <a:gd name="connsiteX12" fmla="*/ 634767 w 1444524"/>
              <a:gd name="connsiteY12" fmla="*/ 2733963 h 7348872"/>
              <a:gd name="connsiteX13" fmla="*/ 52874 w 1444524"/>
              <a:gd name="connsiteY13" fmla="*/ 1838035 h 7348872"/>
              <a:gd name="connsiteX14" fmla="*/ 671710 w 1444524"/>
              <a:gd name="connsiteY14" fmla="*/ 923635 h 7348872"/>
              <a:gd name="connsiteX15" fmla="*/ 387692 w 1444524"/>
              <a:gd name="connsiteY15" fmla="*/ 132104 h 7348872"/>
              <a:gd name="connsiteX0" fmla="*/ 387692 w 1444524"/>
              <a:gd name="connsiteY0" fmla="*/ 132104 h 7348872"/>
              <a:gd name="connsiteX1" fmla="*/ 916108 w 1444524"/>
              <a:gd name="connsiteY1" fmla="*/ 264208 h 7348872"/>
              <a:gd name="connsiteX2" fmla="*/ 1444524 w 1444524"/>
              <a:gd name="connsiteY2" fmla="*/ 132104 h 7348872"/>
              <a:gd name="connsiteX3" fmla="*/ 1444523 w 1444524"/>
              <a:gd name="connsiteY3" fmla="*/ 7215423 h 7348872"/>
              <a:gd name="connsiteX4" fmla="*/ 916107 w 1444524"/>
              <a:gd name="connsiteY4" fmla="*/ 7347527 h 7348872"/>
              <a:gd name="connsiteX5" fmla="*/ 387691 w 1444524"/>
              <a:gd name="connsiteY5" fmla="*/ 7215423 h 7348872"/>
              <a:gd name="connsiteX6" fmla="*/ 387692 w 1444524"/>
              <a:gd name="connsiteY6" fmla="*/ 132104 h 7348872"/>
              <a:gd name="connsiteX0" fmla="*/ 387692 w 1444524"/>
              <a:gd name="connsiteY0" fmla="*/ 132104 h 7348872"/>
              <a:gd name="connsiteX1" fmla="*/ 916108 w 1444524"/>
              <a:gd name="connsiteY1" fmla="*/ 0 h 7348872"/>
              <a:gd name="connsiteX2" fmla="*/ 1444524 w 1444524"/>
              <a:gd name="connsiteY2" fmla="*/ 132104 h 7348872"/>
              <a:gd name="connsiteX3" fmla="*/ 916108 w 1444524"/>
              <a:gd name="connsiteY3" fmla="*/ 264208 h 7348872"/>
              <a:gd name="connsiteX4" fmla="*/ 387692 w 1444524"/>
              <a:gd name="connsiteY4" fmla="*/ 132104 h 7348872"/>
              <a:gd name="connsiteX0" fmla="*/ 1444523 w 1444524"/>
              <a:gd name="connsiteY0" fmla="*/ 132104 h 7348872"/>
              <a:gd name="connsiteX1" fmla="*/ 916107 w 1444524"/>
              <a:gd name="connsiteY1" fmla="*/ 264208 h 7348872"/>
              <a:gd name="connsiteX2" fmla="*/ 387691 w 1444524"/>
              <a:gd name="connsiteY2" fmla="*/ 132104 h 7348872"/>
              <a:gd name="connsiteX3" fmla="*/ 916107 w 1444524"/>
              <a:gd name="connsiteY3" fmla="*/ 0 h 7348872"/>
              <a:gd name="connsiteX4" fmla="*/ 1444523 w 1444524"/>
              <a:gd name="connsiteY4" fmla="*/ 132104 h 7348872"/>
              <a:gd name="connsiteX5" fmla="*/ 1444523 w 1444524"/>
              <a:gd name="connsiteY5" fmla="*/ 7215423 h 7348872"/>
              <a:gd name="connsiteX6" fmla="*/ 916107 w 1444524"/>
              <a:gd name="connsiteY6" fmla="*/ 7347527 h 7348872"/>
              <a:gd name="connsiteX7" fmla="*/ 387691 w 1444524"/>
              <a:gd name="connsiteY7" fmla="*/ 7215423 h 7348872"/>
              <a:gd name="connsiteX8" fmla="*/ 653238 w 1444524"/>
              <a:gd name="connsiteY8" fmla="*/ 6391564 h 7348872"/>
              <a:gd name="connsiteX9" fmla="*/ 6693 w 1444524"/>
              <a:gd name="connsiteY9" fmla="*/ 5495635 h 7348872"/>
              <a:gd name="connsiteX10" fmla="*/ 644001 w 1444524"/>
              <a:gd name="connsiteY10" fmla="*/ 4581235 h 7348872"/>
              <a:gd name="connsiteX11" fmla="*/ 66786 w 1444524"/>
              <a:gd name="connsiteY11" fmla="*/ 3657599 h 7348872"/>
              <a:gd name="connsiteX12" fmla="*/ 634767 w 1444524"/>
              <a:gd name="connsiteY12" fmla="*/ 2733963 h 7348872"/>
              <a:gd name="connsiteX13" fmla="*/ 52874 w 1444524"/>
              <a:gd name="connsiteY13" fmla="*/ 1838035 h 7348872"/>
              <a:gd name="connsiteX14" fmla="*/ 671710 w 1444524"/>
              <a:gd name="connsiteY14" fmla="*/ 923635 h 7348872"/>
              <a:gd name="connsiteX15" fmla="*/ 387692 w 1444524"/>
              <a:gd name="connsiteY15" fmla="*/ 132104 h 7348872"/>
              <a:gd name="connsiteX0" fmla="*/ 387692 w 1444524"/>
              <a:gd name="connsiteY0" fmla="*/ 132104 h 7348872"/>
              <a:gd name="connsiteX1" fmla="*/ 916108 w 1444524"/>
              <a:gd name="connsiteY1" fmla="*/ 264208 h 7348872"/>
              <a:gd name="connsiteX2" fmla="*/ 1444524 w 1444524"/>
              <a:gd name="connsiteY2" fmla="*/ 132104 h 7348872"/>
              <a:gd name="connsiteX3" fmla="*/ 1444523 w 1444524"/>
              <a:gd name="connsiteY3" fmla="*/ 7215423 h 7348872"/>
              <a:gd name="connsiteX4" fmla="*/ 916107 w 1444524"/>
              <a:gd name="connsiteY4" fmla="*/ 7347527 h 7348872"/>
              <a:gd name="connsiteX5" fmla="*/ 387691 w 1444524"/>
              <a:gd name="connsiteY5" fmla="*/ 7215423 h 7348872"/>
              <a:gd name="connsiteX6" fmla="*/ 387692 w 1444524"/>
              <a:gd name="connsiteY6" fmla="*/ 132104 h 7348872"/>
              <a:gd name="connsiteX0" fmla="*/ 387692 w 1444524"/>
              <a:gd name="connsiteY0" fmla="*/ 132104 h 7348872"/>
              <a:gd name="connsiteX1" fmla="*/ 916108 w 1444524"/>
              <a:gd name="connsiteY1" fmla="*/ 0 h 7348872"/>
              <a:gd name="connsiteX2" fmla="*/ 1444524 w 1444524"/>
              <a:gd name="connsiteY2" fmla="*/ 132104 h 7348872"/>
              <a:gd name="connsiteX3" fmla="*/ 916108 w 1444524"/>
              <a:gd name="connsiteY3" fmla="*/ 264208 h 7348872"/>
              <a:gd name="connsiteX4" fmla="*/ 387692 w 1444524"/>
              <a:gd name="connsiteY4" fmla="*/ 132104 h 7348872"/>
              <a:gd name="connsiteX0" fmla="*/ 1444523 w 1444524"/>
              <a:gd name="connsiteY0" fmla="*/ 132104 h 7348872"/>
              <a:gd name="connsiteX1" fmla="*/ 916107 w 1444524"/>
              <a:gd name="connsiteY1" fmla="*/ 264208 h 7348872"/>
              <a:gd name="connsiteX2" fmla="*/ 387691 w 1444524"/>
              <a:gd name="connsiteY2" fmla="*/ 132104 h 7348872"/>
              <a:gd name="connsiteX3" fmla="*/ 916107 w 1444524"/>
              <a:gd name="connsiteY3" fmla="*/ 0 h 7348872"/>
              <a:gd name="connsiteX4" fmla="*/ 1444523 w 1444524"/>
              <a:gd name="connsiteY4" fmla="*/ 132104 h 7348872"/>
              <a:gd name="connsiteX5" fmla="*/ 1444523 w 1444524"/>
              <a:gd name="connsiteY5" fmla="*/ 7215423 h 7348872"/>
              <a:gd name="connsiteX6" fmla="*/ 916107 w 1444524"/>
              <a:gd name="connsiteY6" fmla="*/ 7347527 h 7348872"/>
              <a:gd name="connsiteX7" fmla="*/ 387691 w 1444524"/>
              <a:gd name="connsiteY7" fmla="*/ 7215423 h 7348872"/>
              <a:gd name="connsiteX8" fmla="*/ 653238 w 1444524"/>
              <a:gd name="connsiteY8" fmla="*/ 6391564 h 7348872"/>
              <a:gd name="connsiteX9" fmla="*/ 6693 w 1444524"/>
              <a:gd name="connsiteY9" fmla="*/ 5495635 h 7348872"/>
              <a:gd name="connsiteX10" fmla="*/ 644001 w 1444524"/>
              <a:gd name="connsiteY10" fmla="*/ 4581235 h 7348872"/>
              <a:gd name="connsiteX11" fmla="*/ 66786 w 1444524"/>
              <a:gd name="connsiteY11" fmla="*/ 3657599 h 7348872"/>
              <a:gd name="connsiteX12" fmla="*/ 699537 w 1444524"/>
              <a:gd name="connsiteY12" fmla="*/ 2743488 h 7348872"/>
              <a:gd name="connsiteX13" fmla="*/ 52874 w 1444524"/>
              <a:gd name="connsiteY13" fmla="*/ 1838035 h 7348872"/>
              <a:gd name="connsiteX14" fmla="*/ 671710 w 1444524"/>
              <a:gd name="connsiteY14" fmla="*/ 923635 h 7348872"/>
              <a:gd name="connsiteX15" fmla="*/ 387692 w 1444524"/>
              <a:gd name="connsiteY15" fmla="*/ 132104 h 7348872"/>
              <a:gd name="connsiteX0" fmla="*/ 387692 w 1444524"/>
              <a:gd name="connsiteY0" fmla="*/ 132104 h 7348872"/>
              <a:gd name="connsiteX1" fmla="*/ 916108 w 1444524"/>
              <a:gd name="connsiteY1" fmla="*/ 264208 h 7348872"/>
              <a:gd name="connsiteX2" fmla="*/ 1444524 w 1444524"/>
              <a:gd name="connsiteY2" fmla="*/ 132104 h 7348872"/>
              <a:gd name="connsiteX3" fmla="*/ 1444523 w 1444524"/>
              <a:gd name="connsiteY3" fmla="*/ 7215423 h 7348872"/>
              <a:gd name="connsiteX4" fmla="*/ 916107 w 1444524"/>
              <a:gd name="connsiteY4" fmla="*/ 7347527 h 7348872"/>
              <a:gd name="connsiteX5" fmla="*/ 387691 w 1444524"/>
              <a:gd name="connsiteY5" fmla="*/ 7215423 h 7348872"/>
              <a:gd name="connsiteX6" fmla="*/ 387692 w 1444524"/>
              <a:gd name="connsiteY6" fmla="*/ 132104 h 7348872"/>
              <a:gd name="connsiteX0" fmla="*/ 387692 w 1444524"/>
              <a:gd name="connsiteY0" fmla="*/ 132104 h 7348872"/>
              <a:gd name="connsiteX1" fmla="*/ 916108 w 1444524"/>
              <a:gd name="connsiteY1" fmla="*/ 0 h 7348872"/>
              <a:gd name="connsiteX2" fmla="*/ 1444524 w 1444524"/>
              <a:gd name="connsiteY2" fmla="*/ 132104 h 7348872"/>
              <a:gd name="connsiteX3" fmla="*/ 916108 w 1444524"/>
              <a:gd name="connsiteY3" fmla="*/ 264208 h 7348872"/>
              <a:gd name="connsiteX4" fmla="*/ 387692 w 1444524"/>
              <a:gd name="connsiteY4" fmla="*/ 132104 h 7348872"/>
              <a:gd name="connsiteX0" fmla="*/ 1444523 w 1444524"/>
              <a:gd name="connsiteY0" fmla="*/ 132104 h 7348872"/>
              <a:gd name="connsiteX1" fmla="*/ 916107 w 1444524"/>
              <a:gd name="connsiteY1" fmla="*/ 264208 h 7348872"/>
              <a:gd name="connsiteX2" fmla="*/ 387691 w 1444524"/>
              <a:gd name="connsiteY2" fmla="*/ 132104 h 7348872"/>
              <a:gd name="connsiteX3" fmla="*/ 916107 w 1444524"/>
              <a:gd name="connsiteY3" fmla="*/ 0 h 7348872"/>
              <a:gd name="connsiteX4" fmla="*/ 1444523 w 1444524"/>
              <a:gd name="connsiteY4" fmla="*/ 132104 h 7348872"/>
              <a:gd name="connsiteX5" fmla="*/ 1444523 w 1444524"/>
              <a:gd name="connsiteY5" fmla="*/ 7215423 h 7348872"/>
              <a:gd name="connsiteX6" fmla="*/ 916107 w 1444524"/>
              <a:gd name="connsiteY6" fmla="*/ 7347527 h 7348872"/>
              <a:gd name="connsiteX7" fmla="*/ 387691 w 1444524"/>
              <a:gd name="connsiteY7" fmla="*/ 7215423 h 7348872"/>
              <a:gd name="connsiteX8" fmla="*/ 653238 w 1444524"/>
              <a:gd name="connsiteY8" fmla="*/ 6391564 h 7348872"/>
              <a:gd name="connsiteX9" fmla="*/ 6693 w 1444524"/>
              <a:gd name="connsiteY9" fmla="*/ 5495635 h 7348872"/>
              <a:gd name="connsiteX10" fmla="*/ 644001 w 1444524"/>
              <a:gd name="connsiteY10" fmla="*/ 4581235 h 7348872"/>
              <a:gd name="connsiteX11" fmla="*/ 66786 w 1444524"/>
              <a:gd name="connsiteY11" fmla="*/ 3657599 h 7348872"/>
              <a:gd name="connsiteX12" fmla="*/ 699537 w 1444524"/>
              <a:gd name="connsiteY12" fmla="*/ 2743488 h 7348872"/>
              <a:gd name="connsiteX13" fmla="*/ 52874 w 1444524"/>
              <a:gd name="connsiteY13" fmla="*/ 1838035 h 7348872"/>
              <a:gd name="connsiteX14" fmla="*/ 671710 w 1444524"/>
              <a:gd name="connsiteY14" fmla="*/ 923635 h 7348872"/>
              <a:gd name="connsiteX15" fmla="*/ 387692 w 1444524"/>
              <a:gd name="connsiteY15" fmla="*/ 132104 h 7348872"/>
              <a:gd name="connsiteX0" fmla="*/ 387692 w 1444524"/>
              <a:gd name="connsiteY0" fmla="*/ 132104 h 7348872"/>
              <a:gd name="connsiteX1" fmla="*/ 916108 w 1444524"/>
              <a:gd name="connsiteY1" fmla="*/ 264208 h 7348872"/>
              <a:gd name="connsiteX2" fmla="*/ 1444524 w 1444524"/>
              <a:gd name="connsiteY2" fmla="*/ 132104 h 7348872"/>
              <a:gd name="connsiteX3" fmla="*/ 1444523 w 1444524"/>
              <a:gd name="connsiteY3" fmla="*/ 7215423 h 7348872"/>
              <a:gd name="connsiteX4" fmla="*/ 916107 w 1444524"/>
              <a:gd name="connsiteY4" fmla="*/ 7347527 h 7348872"/>
              <a:gd name="connsiteX5" fmla="*/ 387691 w 1444524"/>
              <a:gd name="connsiteY5" fmla="*/ 7215423 h 7348872"/>
              <a:gd name="connsiteX6" fmla="*/ 387692 w 1444524"/>
              <a:gd name="connsiteY6" fmla="*/ 132104 h 7348872"/>
              <a:gd name="connsiteX0" fmla="*/ 387692 w 1444524"/>
              <a:gd name="connsiteY0" fmla="*/ 132104 h 7348872"/>
              <a:gd name="connsiteX1" fmla="*/ 916108 w 1444524"/>
              <a:gd name="connsiteY1" fmla="*/ 0 h 7348872"/>
              <a:gd name="connsiteX2" fmla="*/ 1444524 w 1444524"/>
              <a:gd name="connsiteY2" fmla="*/ 132104 h 7348872"/>
              <a:gd name="connsiteX3" fmla="*/ 916108 w 1444524"/>
              <a:gd name="connsiteY3" fmla="*/ 264208 h 7348872"/>
              <a:gd name="connsiteX4" fmla="*/ 387692 w 1444524"/>
              <a:gd name="connsiteY4" fmla="*/ 132104 h 7348872"/>
              <a:gd name="connsiteX0" fmla="*/ 1444523 w 1444524"/>
              <a:gd name="connsiteY0" fmla="*/ 132104 h 7348872"/>
              <a:gd name="connsiteX1" fmla="*/ 916107 w 1444524"/>
              <a:gd name="connsiteY1" fmla="*/ 264208 h 7348872"/>
              <a:gd name="connsiteX2" fmla="*/ 387691 w 1444524"/>
              <a:gd name="connsiteY2" fmla="*/ 132104 h 7348872"/>
              <a:gd name="connsiteX3" fmla="*/ 916107 w 1444524"/>
              <a:gd name="connsiteY3" fmla="*/ 0 h 7348872"/>
              <a:gd name="connsiteX4" fmla="*/ 1444523 w 1444524"/>
              <a:gd name="connsiteY4" fmla="*/ 132104 h 7348872"/>
              <a:gd name="connsiteX5" fmla="*/ 1444523 w 1444524"/>
              <a:gd name="connsiteY5" fmla="*/ 7215423 h 7348872"/>
              <a:gd name="connsiteX6" fmla="*/ 916107 w 1444524"/>
              <a:gd name="connsiteY6" fmla="*/ 7347527 h 7348872"/>
              <a:gd name="connsiteX7" fmla="*/ 387691 w 1444524"/>
              <a:gd name="connsiteY7" fmla="*/ 7215423 h 7348872"/>
              <a:gd name="connsiteX8" fmla="*/ 653238 w 1444524"/>
              <a:gd name="connsiteY8" fmla="*/ 6391564 h 7348872"/>
              <a:gd name="connsiteX9" fmla="*/ 6693 w 1444524"/>
              <a:gd name="connsiteY9" fmla="*/ 5495635 h 7348872"/>
              <a:gd name="connsiteX10" fmla="*/ 644001 w 1444524"/>
              <a:gd name="connsiteY10" fmla="*/ 4581235 h 7348872"/>
              <a:gd name="connsiteX11" fmla="*/ 66786 w 1444524"/>
              <a:gd name="connsiteY11" fmla="*/ 3657599 h 7348872"/>
              <a:gd name="connsiteX12" fmla="*/ 699537 w 1444524"/>
              <a:gd name="connsiteY12" fmla="*/ 2743488 h 7348872"/>
              <a:gd name="connsiteX13" fmla="*/ 52874 w 1444524"/>
              <a:gd name="connsiteY13" fmla="*/ 1838035 h 7348872"/>
              <a:gd name="connsiteX14" fmla="*/ 671710 w 1444524"/>
              <a:gd name="connsiteY14" fmla="*/ 923635 h 7348872"/>
              <a:gd name="connsiteX15" fmla="*/ 387692 w 1444524"/>
              <a:gd name="connsiteY15" fmla="*/ 132104 h 7348872"/>
              <a:gd name="connsiteX0" fmla="*/ 387692 w 1444524"/>
              <a:gd name="connsiteY0" fmla="*/ 132104 h 7348872"/>
              <a:gd name="connsiteX1" fmla="*/ 916108 w 1444524"/>
              <a:gd name="connsiteY1" fmla="*/ 264208 h 7348872"/>
              <a:gd name="connsiteX2" fmla="*/ 1444524 w 1444524"/>
              <a:gd name="connsiteY2" fmla="*/ 132104 h 7348872"/>
              <a:gd name="connsiteX3" fmla="*/ 1444523 w 1444524"/>
              <a:gd name="connsiteY3" fmla="*/ 7215423 h 7348872"/>
              <a:gd name="connsiteX4" fmla="*/ 916107 w 1444524"/>
              <a:gd name="connsiteY4" fmla="*/ 7347527 h 7348872"/>
              <a:gd name="connsiteX5" fmla="*/ 387691 w 1444524"/>
              <a:gd name="connsiteY5" fmla="*/ 7215423 h 7348872"/>
              <a:gd name="connsiteX6" fmla="*/ 387692 w 1444524"/>
              <a:gd name="connsiteY6" fmla="*/ 132104 h 7348872"/>
              <a:gd name="connsiteX0" fmla="*/ 387692 w 1444524"/>
              <a:gd name="connsiteY0" fmla="*/ 132104 h 7348872"/>
              <a:gd name="connsiteX1" fmla="*/ 916108 w 1444524"/>
              <a:gd name="connsiteY1" fmla="*/ 0 h 7348872"/>
              <a:gd name="connsiteX2" fmla="*/ 1444524 w 1444524"/>
              <a:gd name="connsiteY2" fmla="*/ 132104 h 7348872"/>
              <a:gd name="connsiteX3" fmla="*/ 916108 w 1444524"/>
              <a:gd name="connsiteY3" fmla="*/ 264208 h 7348872"/>
              <a:gd name="connsiteX4" fmla="*/ 387692 w 1444524"/>
              <a:gd name="connsiteY4" fmla="*/ 132104 h 7348872"/>
              <a:gd name="connsiteX0" fmla="*/ 1444523 w 1444524"/>
              <a:gd name="connsiteY0" fmla="*/ 132104 h 7348872"/>
              <a:gd name="connsiteX1" fmla="*/ 916107 w 1444524"/>
              <a:gd name="connsiteY1" fmla="*/ 264208 h 7348872"/>
              <a:gd name="connsiteX2" fmla="*/ 387691 w 1444524"/>
              <a:gd name="connsiteY2" fmla="*/ 132104 h 7348872"/>
              <a:gd name="connsiteX3" fmla="*/ 916107 w 1444524"/>
              <a:gd name="connsiteY3" fmla="*/ 0 h 7348872"/>
              <a:gd name="connsiteX4" fmla="*/ 1444523 w 1444524"/>
              <a:gd name="connsiteY4" fmla="*/ 132104 h 7348872"/>
              <a:gd name="connsiteX5" fmla="*/ 1444523 w 1444524"/>
              <a:gd name="connsiteY5" fmla="*/ 7215423 h 7348872"/>
              <a:gd name="connsiteX6" fmla="*/ 916107 w 1444524"/>
              <a:gd name="connsiteY6" fmla="*/ 7347527 h 7348872"/>
              <a:gd name="connsiteX7" fmla="*/ 387691 w 1444524"/>
              <a:gd name="connsiteY7" fmla="*/ 7215423 h 7348872"/>
              <a:gd name="connsiteX8" fmla="*/ 653238 w 1444524"/>
              <a:gd name="connsiteY8" fmla="*/ 6391564 h 7348872"/>
              <a:gd name="connsiteX9" fmla="*/ 6693 w 1444524"/>
              <a:gd name="connsiteY9" fmla="*/ 5495635 h 7348872"/>
              <a:gd name="connsiteX10" fmla="*/ 644001 w 1444524"/>
              <a:gd name="connsiteY10" fmla="*/ 4581235 h 7348872"/>
              <a:gd name="connsiteX11" fmla="*/ 66786 w 1444524"/>
              <a:gd name="connsiteY11" fmla="*/ 3657599 h 7348872"/>
              <a:gd name="connsiteX12" fmla="*/ 699537 w 1444524"/>
              <a:gd name="connsiteY12" fmla="*/ 2743488 h 7348872"/>
              <a:gd name="connsiteX13" fmla="*/ 66209 w 1444524"/>
              <a:gd name="connsiteY13" fmla="*/ 1832320 h 7348872"/>
              <a:gd name="connsiteX14" fmla="*/ 671710 w 1444524"/>
              <a:gd name="connsiteY14" fmla="*/ 923635 h 7348872"/>
              <a:gd name="connsiteX15" fmla="*/ 387692 w 1444524"/>
              <a:gd name="connsiteY15" fmla="*/ 132104 h 7348872"/>
              <a:gd name="connsiteX0" fmla="*/ 387692 w 1444524"/>
              <a:gd name="connsiteY0" fmla="*/ 132104 h 7348872"/>
              <a:gd name="connsiteX1" fmla="*/ 916108 w 1444524"/>
              <a:gd name="connsiteY1" fmla="*/ 264208 h 7348872"/>
              <a:gd name="connsiteX2" fmla="*/ 1444524 w 1444524"/>
              <a:gd name="connsiteY2" fmla="*/ 132104 h 7348872"/>
              <a:gd name="connsiteX3" fmla="*/ 1444523 w 1444524"/>
              <a:gd name="connsiteY3" fmla="*/ 7215423 h 7348872"/>
              <a:gd name="connsiteX4" fmla="*/ 916107 w 1444524"/>
              <a:gd name="connsiteY4" fmla="*/ 7347527 h 7348872"/>
              <a:gd name="connsiteX5" fmla="*/ 387691 w 1444524"/>
              <a:gd name="connsiteY5" fmla="*/ 7215423 h 7348872"/>
              <a:gd name="connsiteX6" fmla="*/ 387692 w 1444524"/>
              <a:gd name="connsiteY6" fmla="*/ 132104 h 7348872"/>
              <a:gd name="connsiteX0" fmla="*/ 387692 w 1444524"/>
              <a:gd name="connsiteY0" fmla="*/ 132104 h 7348872"/>
              <a:gd name="connsiteX1" fmla="*/ 916108 w 1444524"/>
              <a:gd name="connsiteY1" fmla="*/ 0 h 7348872"/>
              <a:gd name="connsiteX2" fmla="*/ 1444524 w 1444524"/>
              <a:gd name="connsiteY2" fmla="*/ 132104 h 7348872"/>
              <a:gd name="connsiteX3" fmla="*/ 916108 w 1444524"/>
              <a:gd name="connsiteY3" fmla="*/ 264208 h 7348872"/>
              <a:gd name="connsiteX4" fmla="*/ 387692 w 1444524"/>
              <a:gd name="connsiteY4" fmla="*/ 132104 h 7348872"/>
              <a:gd name="connsiteX0" fmla="*/ 1444523 w 1444524"/>
              <a:gd name="connsiteY0" fmla="*/ 132104 h 7348872"/>
              <a:gd name="connsiteX1" fmla="*/ 916107 w 1444524"/>
              <a:gd name="connsiteY1" fmla="*/ 264208 h 7348872"/>
              <a:gd name="connsiteX2" fmla="*/ 387691 w 1444524"/>
              <a:gd name="connsiteY2" fmla="*/ 132104 h 7348872"/>
              <a:gd name="connsiteX3" fmla="*/ 916107 w 1444524"/>
              <a:gd name="connsiteY3" fmla="*/ 0 h 7348872"/>
              <a:gd name="connsiteX4" fmla="*/ 1444523 w 1444524"/>
              <a:gd name="connsiteY4" fmla="*/ 132104 h 7348872"/>
              <a:gd name="connsiteX5" fmla="*/ 1444523 w 1444524"/>
              <a:gd name="connsiteY5" fmla="*/ 7215423 h 7348872"/>
              <a:gd name="connsiteX6" fmla="*/ 916107 w 1444524"/>
              <a:gd name="connsiteY6" fmla="*/ 7347527 h 7348872"/>
              <a:gd name="connsiteX7" fmla="*/ 387691 w 1444524"/>
              <a:gd name="connsiteY7" fmla="*/ 7215423 h 7348872"/>
              <a:gd name="connsiteX8" fmla="*/ 653238 w 1444524"/>
              <a:gd name="connsiteY8" fmla="*/ 6391564 h 7348872"/>
              <a:gd name="connsiteX9" fmla="*/ 6693 w 1444524"/>
              <a:gd name="connsiteY9" fmla="*/ 5495635 h 7348872"/>
              <a:gd name="connsiteX10" fmla="*/ 644001 w 1444524"/>
              <a:gd name="connsiteY10" fmla="*/ 4581235 h 7348872"/>
              <a:gd name="connsiteX11" fmla="*/ 66786 w 1444524"/>
              <a:gd name="connsiteY11" fmla="*/ 3657599 h 7348872"/>
              <a:gd name="connsiteX12" fmla="*/ 699537 w 1444524"/>
              <a:gd name="connsiteY12" fmla="*/ 2743488 h 7348872"/>
              <a:gd name="connsiteX13" fmla="*/ 66209 w 1444524"/>
              <a:gd name="connsiteY13" fmla="*/ 1832320 h 7348872"/>
              <a:gd name="connsiteX14" fmla="*/ 671710 w 1444524"/>
              <a:gd name="connsiteY14" fmla="*/ 923635 h 7348872"/>
              <a:gd name="connsiteX15" fmla="*/ 387692 w 1444524"/>
              <a:gd name="connsiteY15" fmla="*/ 132104 h 7348872"/>
              <a:gd name="connsiteX0" fmla="*/ 387692 w 1444524"/>
              <a:gd name="connsiteY0" fmla="*/ 132104 h 7348872"/>
              <a:gd name="connsiteX1" fmla="*/ 916108 w 1444524"/>
              <a:gd name="connsiteY1" fmla="*/ 264208 h 7348872"/>
              <a:gd name="connsiteX2" fmla="*/ 1444524 w 1444524"/>
              <a:gd name="connsiteY2" fmla="*/ 132104 h 7348872"/>
              <a:gd name="connsiteX3" fmla="*/ 1444523 w 1444524"/>
              <a:gd name="connsiteY3" fmla="*/ 7215423 h 7348872"/>
              <a:gd name="connsiteX4" fmla="*/ 916107 w 1444524"/>
              <a:gd name="connsiteY4" fmla="*/ 7347527 h 7348872"/>
              <a:gd name="connsiteX5" fmla="*/ 387691 w 1444524"/>
              <a:gd name="connsiteY5" fmla="*/ 7215423 h 7348872"/>
              <a:gd name="connsiteX6" fmla="*/ 387692 w 1444524"/>
              <a:gd name="connsiteY6" fmla="*/ 132104 h 7348872"/>
              <a:gd name="connsiteX0" fmla="*/ 387692 w 1444524"/>
              <a:gd name="connsiteY0" fmla="*/ 132104 h 7348872"/>
              <a:gd name="connsiteX1" fmla="*/ 916108 w 1444524"/>
              <a:gd name="connsiteY1" fmla="*/ 0 h 7348872"/>
              <a:gd name="connsiteX2" fmla="*/ 1444524 w 1444524"/>
              <a:gd name="connsiteY2" fmla="*/ 132104 h 7348872"/>
              <a:gd name="connsiteX3" fmla="*/ 916108 w 1444524"/>
              <a:gd name="connsiteY3" fmla="*/ 264208 h 7348872"/>
              <a:gd name="connsiteX4" fmla="*/ 387692 w 1444524"/>
              <a:gd name="connsiteY4" fmla="*/ 132104 h 7348872"/>
              <a:gd name="connsiteX0" fmla="*/ 1444523 w 1444524"/>
              <a:gd name="connsiteY0" fmla="*/ 132104 h 7348872"/>
              <a:gd name="connsiteX1" fmla="*/ 916107 w 1444524"/>
              <a:gd name="connsiteY1" fmla="*/ 264208 h 7348872"/>
              <a:gd name="connsiteX2" fmla="*/ 387691 w 1444524"/>
              <a:gd name="connsiteY2" fmla="*/ 132104 h 7348872"/>
              <a:gd name="connsiteX3" fmla="*/ 916107 w 1444524"/>
              <a:gd name="connsiteY3" fmla="*/ 0 h 7348872"/>
              <a:gd name="connsiteX4" fmla="*/ 1444523 w 1444524"/>
              <a:gd name="connsiteY4" fmla="*/ 132104 h 7348872"/>
              <a:gd name="connsiteX5" fmla="*/ 1444523 w 1444524"/>
              <a:gd name="connsiteY5" fmla="*/ 7215423 h 7348872"/>
              <a:gd name="connsiteX6" fmla="*/ 916107 w 1444524"/>
              <a:gd name="connsiteY6" fmla="*/ 7347527 h 7348872"/>
              <a:gd name="connsiteX7" fmla="*/ 387691 w 1444524"/>
              <a:gd name="connsiteY7" fmla="*/ 7215423 h 7348872"/>
              <a:gd name="connsiteX8" fmla="*/ 653238 w 1444524"/>
              <a:gd name="connsiteY8" fmla="*/ 6391564 h 7348872"/>
              <a:gd name="connsiteX9" fmla="*/ 6693 w 1444524"/>
              <a:gd name="connsiteY9" fmla="*/ 5495635 h 7348872"/>
              <a:gd name="connsiteX10" fmla="*/ 644001 w 1444524"/>
              <a:gd name="connsiteY10" fmla="*/ 4581235 h 7348872"/>
              <a:gd name="connsiteX11" fmla="*/ 66786 w 1444524"/>
              <a:gd name="connsiteY11" fmla="*/ 3657599 h 7348872"/>
              <a:gd name="connsiteX12" fmla="*/ 699537 w 1444524"/>
              <a:gd name="connsiteY12" fmla="*/ 2743488 h 7348872"/>
              <a:gd name="connsiteX13" fmla="*/ 66209 w 1444524"/>
              <a:gd name="connsiteY13" fmla="*/ 1832320 h 7348872"/>
              <a:gd name="connsiteX14" fmla="*/ 671710 w 1444524"/>
              <a:gd name="connsiteY14" fmla="*/ 923635 h 7348872"/>
              <a:gd name="connsiteX15" fmla="*/ 387692 w 1444524"/>
              <a:gd name="connsiteY15" fmla="*/ 132104 h 7348872"/>
              <a:gd name="connsiteX0" fmla="*/ 387692 w 1444524"/>
              <a:gd name="connsiteY0" fmla="*/ 132104 h 7348872"/>
              <a:gd name="connsiteX1" fmla="*/ 916108 w 1444524"/>
              <a:gd name="connsiteY1" fmla="*/ 264208 h 7348872"/>
              <a:gd name="connsiteX2" fmla="*/ 1444524 w 1444524"/>
              <a:gd name="connsiteY2" fmla="*/ 132104 h 7348872"/>
              <a:gd name="connsiteX3" fmla="*/ 1444523 w 1444524"/>
              <a:gd name="connsiteY3" fmla="*/ 7215423 h 7348872"/>
              <a:gd name="connsiteX4" fmla="*/ 916107 w 1444524"/>
              <a:gd name="connsiteY4" fmla="*/ 7347527 h 7348872"/>
              <a:gd name="connsiteX5" fmla="*/ 387691 w 1444524"/>
              <a:gd name="connsiteY5" fmla="*/ 7215423 h 7348872"/>
              <a:gd name="connsiteX6" fmla="*/ 387692 w 1444524"/>
              <a:gd name="connsiteY6" fmla="*/ 132104 h 7348872"/>
              <a:gd name="connsiteX0" fmla="*/ 387692 w 1444524"/>
              <a:gd name="connsiteY0" fmla="*/ 132104 h 7348872"/>
              <a:gd name="connsiteX1" fmla="*/ 916108 w 1444524"/>
              <a:gd name="connsiteY1" fmla="*/ 0 h 7348872"/>
              <a:gd name="connsiteX2" fmla="*/ 1444524 w 1444524"/>
              <a:gd name="connsiteY2" fmla="*/ 132104 h 7348872"/>
              <a:gd name="connsiteX3" fmla="*/ 916108 w 1444524"/>
              <a:gd name="connsiteY3" fmla="*/ 264208 h 7348872"/>
              <a:gd name="connsiteX4" fmla="*/ 387692 w 1444524"/>
              <a:gd name="connsiteY4" fmla="*/ 132104 h 7348872"/>
              <a:gd name="connsiteX0" fmla="*/ 1444523 w 1444524"/>
              <a:gd name="connsiteY0" fmla="*/ 132104 h 7348872"/>
              <a:gd name="connsiteX1" fmla="*/ 916107 w 1444524"/>
              <a:gd name="connsiteY1" fmla="*/ 264208 h 7348872"/>
              <a:gd name="connsiteX2" fmla="*/ 387691 w 1444524"/>
              <a:gd name="connsiteY2" fmla="*/ 132104 h 7348872"/>
              <a:gd name="connsiteX3" fmla="*/ 916107 w 1444524"/>
              <a:gd name="connsiteY3" fmla="*/ 0 h 7348872"/>
              <a:gd name="connsiteX4" fmla="*/ 1444523 w 1444524"/>
              <a:gd name="connsiteY4" fmla="*/ 132104 h 7348872"/>
              <a:gd name="connsiteX5" fmla="*/ 1444523 w 1444524"/>
              <a:gd name="connsiteY5" fmla="*/ 7215423 h 7348872"/>
              <a:gd name="connsiteX6" fmla="*/ 916107 w 1444524"/>
              <a:gd name="connsiteY6" fmla="*/ 7347527 h 7348872"/>
              <a:gd name="connsiteX7" fmla="*/ 387691 w 1444524"/>
              <a:gd name="connsiteY7" fmla="*/ 7215423 h 7348872"/>
              <a:gd name="connsiteX8" fmla="*/ 653238 w 1444524"/>
              <a:gd name="connsiteY8" fmla="*/ 6391564 h 7348872"/>
              <a:gd name="connsiteX9" fmla="*/ 6693 w 1444524"/>
              <a:gd name="connsiteY9" fmla="*/ 5495635 h 7348872"/>
              <a:gd name="connsiteX10" fmla="*/ 644001 w 1444524"/>
              <a:gd name="connsiteY10" fmla="*/ 4581235 h 7348872"/>
              <a:gd name="connsiteX11" fmla="*/ 66786 w 1444524"/>
              <a:gd name="connsiteY11" fmla="*/ 3657599 h 7348872"/>
              <a:gd name="connsiteX12" fmla="*/ 699537 w 1444524"/>
              <a:gd name="connsiteY12" fmla="*/ 2743488 h 7348872"/>
              <a:gd name="connsiteX13" fmla="*/ 66209 w 1444524"/>
              <a:gd name="connsiteY13" fmla="*/ 1832320 h 7348872"/>
              <a:gd name="connsiteX14" fmla="*/ 700285 w 1444524"/>
              <a:gd name="connsiteY14" fmla="*/ 908395 h 7348872"/>
              <a:gd name="connsiteX15" fmla="*/ 387692 w 1444524"/>
              <a:gd name="connsiteY15" fmla="*/ 132104 h 7348872"/>
              <a:gd name="connsiteX0" fmla="*/ 387692 w 1444524"/>
              <a:gd name="connsiteY0" fmla="*/ 132104 h 7348872"/>
              <a:gd name="connsiteX1" fmla="*/ 916108 w 1444524"/>
              <a:gd name="connsiteY1" fmla="*/ 264208 h 7348872"/>
              <a:gd name="connsiteX2" fmla="*/ 1444524 w 1444524"/>
              <a:gd name="connsiteY2" fmla="*/ 132104 h 7348872"/>
              <a:gd name="connsiteX3" fmla="*/ 1444523 w 1444524"/>
              <a:gd name="connsiteY3" fmla="*/ 7215423 h 7348872"/>
              <a:gd name="connsiteX4" fmla="*/ 916107 w 1444524"/>
              <a:gd name="connsiteY4" fmla="*/ 7347527 h 7348872"/>
              <a:gd name="connsiteX5" fmla="*/ 387691 w 1444524"/>
              <a:gd name="connsiteY5" fmla="*/ 7215423 h 7348872"/>
              <a:gd name="connsiteX6" fmla="*/ 387692 w 1444524"/>
              <a:gd name="connsiteY6" fmla="*/ 132104 h 7348872"/>
              <a:gd name="connsiteX0" fmla="*/ 387692 w 1444524"/>
              <a:gd name="connsiteY0" fmla="*/ 132104 h 7348872"/>
              <a:gd name="connsiteX1" fmla="*/ 916108 w 1444524"/>
              <a:gd name="connsiteY1" fmla="*/ 0 h 7348872"/>
              <a:gd name="connsiteX2" fmla="*/ 1444524 w 1444524"/>
              <a:gd name="connsiteY2" fmla="*/ 132104 h 7348872"/>
              <a:gd name="connsiteX3" fmla="*/ 916108 w 1444524"/>
              <a:gd name="connsiteY3" fmla="*/ 264208 h 7348872"/>
              <a:gd name="connsiteX4" fmla="*/ 387692 w 1444524"/>
              <a:gd name="connsiteY4" fmla="*/ 132104 h 7348872"/>
              <a:gd name="connsiteX0" fmla="*/ 1444523 w 1444524"/>
              <a:gd name="connsiteY0" fmla="*/ 132104 h 7348872"/>
              <a:gd name="connsiteX1" fmla="*/ 916107 w 1444524"/>
              <a:gd name="connsiteY1" fmla="*/ 264208 h 7348872"/>
              <a:gd name="connsiteX2" fmla="*/ 387691 w 1444524"/>
              <a:gd name="connsiteY2" fmla="*/ 132104 h 7348872"/>
              <a:gd name="connsiteX3" fmla="*/ 916107 w 1444524"/>
              <a:gd name="connsiteY3" fmla="*/ 0 h 7348872"/>
              <a:gd name="connsiteX4" fmla="*/ 1444523 w 1444524"/>
              <a:gd name="connsiteY4" fmla="*/ 132104 h 7348872"/>
              <a:gd name="connsiteX5" fmla="*/ 1444523 w 1444524"/>
              <a:gd name="connsiteY5" fmla="*/ 7215423 h 7348872"/>
              <a:gd name="connsiteX6" fmla="*/ 916107 w 1444524"/>
              <a:gd name="connsiteY6" fmla="*/ 7347527 h 7348872"/>
              <a:gd name="connsiteX7" fmla="*/ 387691 w 1444524"/>
              <a:gd name="connsiteY7" fmla="*/ 7215423 h 7348872"/>
              <a:gd name="connsiteX8" fmla="*/ 653238 w 1444524"/>
              <a:gd name="connsiteY8" fmla="*/ 6391564 h 7348872"/>
              <a:gd name="connsiteX9" fmla="*/ 6693 w 1444524"/>
              <a:gd name="connsiteY9" fmla="*/ 5495635 h 7348872"/>
              <a:gd name="connsiteX10" fmla="*/ 644001 w 1444524"/>
              <a:gd name="connsiteY10" fmla="*/ 4581235 h 7348872"/>
              <a:gd name="connsiteX11" fmla="*/ 66786 w 1444524"/>
              <a:gd name="connsiteY11" fmla="*/ 3657599 h 7348872"/>
              <a:gd name="connsiteX12" fmla="*/ 699537 w 1444524"/>
              <a:gd name="connsiteY12" fmla="*/ 2743488 h 7348872"/>
              <a:gd name="connsiteX13" fmla="*/ 66209 w 1444524"/>
              <a:gd name="connsiteY13" fmla="*/ 1832320 h 7348872"/>
              <a:gd name="connsiteX14" fmla="*/ 700285 w 1444524"/>
              <a:gd name="connsiteY14" fmla="*/ 908395 h 7348872"/>
              <a:gd name="connsiteX15" fmla="*/ 387692 w 1444524"/>
              <a:gd name="connsiteY15" fmla="*/ 132104 h 7348872"/>
              <a:gd name="connsiteX0" fmla="*/ 387692 w 1444524"/>
              <a:gd name="connsiteY0" fmla="*/ 132104 h 7348872"/>
              <a:gd name="connsiteX1" fmla="*/ 916108 w 1444524"/>
              <a:gd name="connsiteY1" fmla="*/ 264208 h 7348872"/>
              <a:gd name="connsiteX2" fmla="*/ 1444524 w 1444524"/>
              <a:gd name="connsiteY2" fmla="*/ 132104 h 7348872"/>
              <a:gd name="connsiteX3" fmla="*/ 1444523 w 1444524"/>
              <a:gd name="connsiteY3" fmla="*/ 7215423 h 7348872"/>
              <a:gd name="connsiteX4" fmla="*/ 916107 w 1444524"/>
              <a:gd name="connsiteY4" fmla="*/ 7347527 h 7348872"/>
              <a:gd name="connsiteX5" fmla="*/ 387691 w 1444524"/>
              <a:gd name="connsiteY5" fmla="*/ 7215423 h 7348872"/>
              <a:gd name="connsiteX6" fmla="*/ 387692 w 1444524"/>
              <a:gd name="connsiteY6" fmla="*/ 132104 h 7348872"/>
              <a:gd name="connsiteX0" fmla="*/ 387692 w 1444524"/>
              <a:gd name="connsiteY0" fmla="*/ 132104 h 7348872"/>
              <a:gd name="connsiteX1" fmla="*/ 916108 w 1444524"/>
              <a:gd name="connsiteY1" fmla="*/ 0 h 7348872"/>
              <a:gd name="connsiteX2" fmla="*/ 1444524 w 1444524"/>
              <a:gd name="connsiteY2" fmla="*/ 132104 h 7348872"/>
              <a:gd name="connsiteX3" fmla="*/ 916108 w 1444524"/>
              <a:gd name="connsiteY3" fmla="*/ 264208 h 7348872"/>
              <a:gd name="connsiteX4" fmla="*/ 387692 w 1444524"/>
              <a:gd name="connsiteY4" fmla="*/ 132104 h 7348872"/>
              <a:gd name="connsiteX0" fmla="*/ 1444523 w 1444524"/>
              <a:gd name="connsiteY0" fmla="*/ 132104 h 7348872"/>
              <a:gd name="connsiteX1" fmla="*/ 916107 w 1444524"/>
              <a:gd name="connsiteY1" fmla="*/ 264208 h 7348872"/>
              <a:gd name="connsiteX2" fmla="*/ 387691 w 1444524"/>
              <a:gd name="connsiteY2" fmla="*/ 132104 h 7348872"/>
              <a:gd name="connsiteX3" fmla="*/ 916107 w 1444524"/>
              <a:gd name="connsiteY3" fmla="*/ 0 h 7348872"/>
              <a:gd name="connsiteX4" fmla="*/ 1444523 w 1444524"/>
              <a:gd name="connsiteY4" fmla="*/ 132104 h 7348872"/>
              <a:gd name="connsiteX5" fmla="*/ 1444523 w 1444524"/>
              <a:gd name="connsiteY5" fmla="*/ 7215423 h 7348872"/>
              <a:gd name="connsiteX6" fmla="*/ 916107 w 1444524"/>
              <a:gd name="connsiteY6" fmla="*/ 7347527 h 7348872"/>
              <a:gd name="connsiteX7" fmla="*/ 387691 w 1444524"/>
              <a:gd name="connsiteY7" fmla="*/ 7215423 h 7348872"/>
              <a:gd name="connsiteX8" fmla="*/ 653238 w 1444524"/>
              <a:gd name="connsiteY8" fmla="*/ 6391564 h 7348872"/>
              <a:gd name="connsiteX9" fmla="*/ 6693 w 1444524"/>
              <a:gd name="connsiteY9" fmla="*/ 5495635 h 7348872"/>
              <a:gd name="connsiteX10" fmla="*/ 644001 w 1444524"/>
              <a:gd name="connsiteY10" fmla="*/ 4581235 h 7348872"/>
              <a:gd name="connsiteX11" fmla="*/ 66786 w 1444524"/>
              <a:gd name="connsiteY11" fmla="*/ 3657599 h 7348872"/>
              <a:gd name="connsiteX12" fmla="*/ 699537 w 1444524"/>
              <a:gd name="connsiteY12" fmla="*/ 2743488 h 7348872"/>
              <a:gd name="connsiteX13" fmla="*/ 66209 w 1444524"/>
              <a:gd name="connsiteY13" fmla="*/ 1832320 h 7348872"/>
              <a:gd name="connsiteX14" fmla="*/ 700285 w 1444524"/>
              <a:gd name="connsiteY14" fmla="*/ 908395 h 7348872"/>
              <a:gd name="connsiteX15" fmla="*/ 387692 w 1444524"/>
              <a:gd name="connsiteY15" fmla="*/ 132104 h 7348872"/>
              <a:gd name="connsiteX0" fmla="*/ 387692 w 1444524"/>
              <a:gd name="connsiteY0" fmla="*/ 132104 h 7348872"/>
              <a:gd name="connsiteX1" fmla="*/ 916108 w 1444524"/>
              <a:gd name="connsiteY1" fmla="*/ 264208 h 7348872"/>
              <a:gd name="connsiteX2" fmla="*/ 1444524 w 1444524"/>
              <a:gd name="connsiteY2" fmla="*/ 132104 h 7348872"/>
              <a:gd name="connsiteX3" fmla="*/ 1444523 w 1444524"/>
              <a:gd name="connsiteY3" fmla="*/ 7215423 h 7348872"/>
              <a:gd name="connsiteX4" fmla="*/ 916107 w 1444524"/>
              <a:gd name="connsiteY4" fmla="*/ 7347527 h 7348872"/>
              <a:gd name="connsiteX5" fmla="*/ 387691 w 1444524"/>
              <a:gd name="connsiteY5" fmla="*/ 7215423 h 7348872"/>
              <a:gd name="connsiteX6" fmla="*/ 387692 w 1444524"/>
              <a:gd name="connsiteY6" fmla="*/ 132104 h 7348872"/>
              <a:gd name="connsiteX0" fmla="*/ 387692 w 1444524"/>
              <a:gd name="connsiteY0" fmla="*/ 132104 h 7348872"/>
              <a:gd name="connsiteX1" fmla="*/ 916108 w 1444524"/>
              <a:gd name="connsiteY1" fmla="*/ 0 h 7348872"/>
              <a:gd name="connsiteX2" fmla="*/ 1444524 w 1444524"/>
              <a:gd name="connsiteY2" fmla="*/ 132104 h 7348872"/>
              <a:gd name="connsiteX3" fmla="*/ 916108 w 1444524"/>
              <a:gd name="connsiteY3" fmla="*/ 264208 h 7348872"/>
              <a:gd name="connsiteX4" fmla="*/ 387692 w 1444524"/>
              <a:gd name="connsiteY4" fmla="*/ 132104 h 7348872"/>
              <a:gd name="connsiteX0" fmla="*/ 1444523 w 1444524"/>
              <a:gd name="connsiteY0" fmla="*/ 132104 h 7348872"/>
              <a:gd name="connsiteX1" fmla="*/ 916107 w 1444524"/>
              <a:gd name="connsiteY1" fmla="*/ 264208 h 7348872"/>
              <a:gd name="connsiteX2" fmla="*/ 387691 w 1444524"/>
              <a:gd name="connsiteY2" fmla="*/ 132104 h 7348872"/>
              <a:gd name="connsiteX3" fmla="*/ 916107 w 1444524"/>
              <a:gd name="connsiteY3" fmla="*/ 0 h 7348872"/>
              <a:gd name="connsiteX4" fmla="*/ 1444523 w 1444524"/>
              <a:gd name="connsiteY4" fmla="*/ 132104 h 7348872"/>
              <a:gd name="connsiteX5" fmla="*/ 1444523 w 1444524"/>
              <a:gd name="connsiteY5" fmla="*/ 7215423 h 7348872"/>
              <a:gd name="connsiteX6" fmla="*/ 916107 w 1444524"/>
              <a:gd name="connsiteY6" fmla="*/ 7347527 h 7348872"/>
              <a:gd name="connsiteX7" fmla="*/ 387691 w 1444524"/>
              <a:gd name="connsiteY7" fmla="*/ 7215423 h 7348872"/>
              <a:gd name="connsiteX8" fmla="*/ 653238 w 1444524"/>
              <a:gd name="connsiteY8" fmla="*/ 6391564 h 7348872"/>
              <a:gd name="connsiteX9" fmla="*/ 6693 w 1444524"/>
              <a:gd name="connsiteY9" fmla="*/ 5495635 h 7348872"/>
              <a:gd name="connsiteX10" fmla="*/ 701151 w 1444524"/>
              <a:gd name="connsiteY10" fmla="*/ 4571710 h 7348872"/>
              <a:gd name="connsiteX11" fmla="*/ 66786 w 1444524"/>
              <a:gd name="connsiteY11" fmla="*/ 3657599 h 7348872"/>
              <a:gd name="connsiteX12" fmla="*/ 699537 w 1444524"/>
              <a:gd name="connsiteY12" fmla="*/ 2743488 h 7348872"/>
              <a:gd name="connsiteX13" fmla="*/ 66209 w 1444524"/>
              <a:gd name="connsiteY13" fmla="*/ 1832320 h 7348872"/>
              <a:gd name="connsiteX14" fmla="*/ 700285 w 1444524"/>
              <a:gd name="connsiteY14" fmla="*/ 908395 h 7348872"/>
              <a:gd name="connsiteX15" fmla="*/ 387692 w 1444524"/>
              <a:gd name="connsiteY15" fmla="*/ 132104 h 7348872"/>
              <a:gd name="connsiteX0" fmla="*/ 387692 w 1444524"/>
              <a:gd name="connsiteY0" fmla="*/ 132104 h 7348872"/>
              <a:gd name="connsiteX1" fmla="*/ 916108 w 1444524"/>
              <a:gd name="connsiteY1" fmla="*/ 264208 h 7348872"/>
              <a:gd name="connsiteX2" fmla="*/ 1444524 w 1444524"/>
              <a:gd name="connsiteY2" fmla="*/ 132104 h 7348872"/>
              <a:gd name="connsiteX3" fmla="*/ 1444523 w 1444524"/>
              <a:gd name="connsiteY3" fmla="*/ 7215423 h 7348872"/>
              <a:gd name="connsiteX4" fmla="*/ 916107 w 1444524"/>
              <a:gd name="connsiteY4" fmla="*/ 7347527 h 7348872"/>
              <a:gd name="connsiteX5" fmla="*/ 387691 w 1444524"/>
              <a:gd name="connsiteY5" fmla="*/ 7215423 h 7348872"/>
              <a:gd name="connsiteX6" fmla="*/ 387692 w 1444524"/>
              <a:gd name="connsiteY6" fmla="*/ 132104 h 7348872"/>
              <a:gd name="connsiteX0" fmla="*/ 387692 w 1444524"/>
              <a:gd name="connsiteY0" fmla="*/ 132104 h 7348872"/>
              <a:gd name="connsiteX1" fmla="*/ 916108 w 1444524"/>
              <a:gd name="connsiteY1" fmla="*/ 0 h 7348872"/>
              <a:gd name="connsiteX2" fmla="*/ 1444524 w 1444524"/>
              <a:gd name="connsiteY2" fmla="*/ 132104 h 7348872"/>
              <a:gd name="connsiteX3" fmla="*/ 916108 w 1444524"/>
              <a:gd name="connsiteY3" fmla="*/ 264208 h 7348872"/>
              <a:gd name="connsiteX4" fmla="*/ 387692 w 1444524"/>
              <a:gd name="connsiteY4" fmla="*/ 132104 h 7348872"/>
              <a:gd name="connsiteX0" fmla="*/ 1444523 w 1444524"/>
              <a:gd name="connsiteY0" fmla="*/ 132104 h 7348872"/>
              <a:gd name="connsiteX1" fmla="*/ 916107 w 1444524"/>
              <a:gd name="connsiteY1" fmla="*/ 264208 h 7348872"/>
              <a:gd name="connsiteX2" fmla="*/ 387691 w 1444524"/>
              <a:gd name="connsiteY2" fmla="*/ 132104 h 7348872"/>
              <a:gd name="connsiteX3" fmla="*/ 916107 w 1444524"/>
              <a:gd name="connsiteY3" fmla="*/ 0 h 7348872"/>
              <a:gd name="connsiteX4" fmla="*/ 1444523 w 1444524"/>
              <a:gd name="connsiteY4" fmla="*/ 132104 h 7348872"/>
              <a:gd name="connsiteX5" fmla="*/ 1444523 w 1444524"/>
              <a:gd name="connsiteY5" fmla="*/ 7215423 h 7348872"/>
              <a:gd name="connsiteX6" fmla="*/ 916107 w 1444524"/>
              <a:gd name="connsiteY6" fmla="*/ 7347527 h 7348872"/>
              <a:gd name="connsiteX7" fmla="*/ 387691 w 1444524"/>
              <a:gd name="connsiteY7" fmla="*/ 7215423 h 7348872"/>
              <a:gd name="connsiteX8" fmla="*/ 653238 w 1444524"/>
              <a:gd name="connsiteY8" fmla="*/ 6391564 h 7348872"/>
              <a:gd name="connsiteX9" fmla="*/ 6693 w 1444524"/>
              <a:gd name="connsiteY9" fmla="*/ 5495635 h 7348872"/>
              <a:gd name="connsiteX10" fmla="*/ 701151 w 1444524"/>
              <a:gd name="connsiteY10" fmla="*/ 4571710 h 7348872"/>
              <a:gd name="connsiteX11" fmla="*/ 66786 w 1444524"/>
              <a:gd name="connsiteY11" fmla="*/ 3657599 h 7348872"/>
              <a:gd name="connsiteX12" fmla="*/ 699537 w 1444524"/>
              <a:gd name="connsiteY12" fmla="*/ 2743488 h 7348872"/>
              <a:gd name="connsiteX13" fmla="*/ 66209 w 1444524"/>
              <a:gd name="connsiteY13" fmla="*/ 1832320 h 7348872"/>
              <a:gd name="connsiteX14" fmla="*/ 700285 w 1444524"/>
              <a:gd name="connsiteY14" fmla="*/ 908395 h 7348872"/>
              <a:gd name="connsiteX15" fmla="*/ 387692 w 1444524"/>
              <a:gd name="connsiteY15" fmla="*/ 132104 h 7348872"/>
              <a:gd name="connsiteX0" fmla="*/ 387692 w 1444524"/>
              <a:gd name="connsiteY0" fmla="*/ 132104 h 7348872"/>
              <a:gd name="connsiteX1" fmla="*/ 916108 w 1444524"/>
              <a:gd name="connsiteY1" fmla="*/ 264208 h 7348872"/>
              <a:gd name="connsiteX2" fmla="*/ 1444524 w 1444524"/>
              <a:gd name="connsiteY2" fmla="*/ 132104 h 7348872"/>
              <a:gd name="connsiteX3" fmla="*/ 1444523 w 1444524"/>
              <a:gd name="connsiteY3" fmla="*/ 7215423 h 7348872"/>
              <a:gd name="connsiteX4" fmla="*/ 916107 w 1444524"/>
              <a:gd name="connsiteY4" fmla="*/ 7347527 h 7348872"/>
              <a:gd name="connsiteX5" fmla="*/ 387691 w 1444524"/>
              <a:gd name="connsiteY5" fmla="*/ 7215423 h 7348872"/>
              <a:gd name="connsiteX6" fmla="*/ 387692 w 1444524"/>
              <a:gd name="connsiteY6" fmla="*/ 132104 h 7348872"/>
              <a:gd name="connsiteX0" fmla="*/ 387692 w 1444524"/>
              <a:gd name="connsiteY0" fmla="*/ 132104 h 7348872"/>
              <a:gd name="connsiteX1" fmla="*/ 916108 w 1444524"/>
              <a:gd name="connsiteY1" fmla="*/ 0 h 7348872"/>
              <a:gd name="connsiteX2" fmla="*/ 1444524 w 1444524"/>
              <a:gd name="connsiteY2" fmla="*/ 132104 h 7348872"/>
              <a:gd name="connsiteX3" fmla="*/ 916108 w 1444524"/>
              <a:gd name="connsiteY3" fmla="*/ 264208 h 7348872"/>
              <a:gd name="connsiteX4" fmla="*/ 387692 w 1444524"/>
              <a:gd name="connsiteY4" fmla="*/ 132104 h 7348872"/>
              <a:gd name="connsiteX0" fmla="*/ 1444523 w 1444524"/>
              <a:gd name="connsiteY0" fmla="*/ 132104 h 7348872"/>
              <a:gd name="connsiteX1" fmla="*/ 916107 w 1444524"/>
              <a:gd name="connsiteY1" fmla="*/ 264208 h 7348872"/>
              <a:gd name="connsiteX2" fmla="*/ 387691 w 1444524"/>
              <a:gd name="connsiteY2" fmla="*/ 132104 h 7348872"/>
              <a:gd name="connsiteX3" fmla="*/ 916107 w 1444524"/>
              <a:gd name="connsiteY3" fmla="*/ 0 h 7348872"/>
              <a:gd name="connsiteX4" fmla="*/ 1444523 w 1444524"/>
              <a:gd name="connsiteY4" fmla="*/ 132104 h 7348872"/>
              <a:gd name="connsiteX5" fmla="*/ 1444523 w 1444524"/>
              <a:gd name="connsiteY5" fmla="*/ 7215423 h 7348872"/>
              <a:gd name="connsiteX6" fmla="*/ 916107 w 1444524"/>
              <a:gd name="connsiteY6" fmla="*/ 7347527 h 7348872"/>
              <a:gd name="connsiteX7" fmla="*/ 387691 w 1444524"/>
              <a:gd name="connsiteY7" fmla="*/ 7215423 h 7348872"/>
              <a:gd name="connsiteX8" fmla="*/ 653238 w 1444524"/>
              <a:gd name="connsiteY8" fmla="*/ 6391564 h 7348872"/>
              <a:gd name="connsiteX9" fmla="*/ 6693 w 1444524"/>
              <a:gd name="connsiteY9" fmla="*/ 5495635 h 7348872"/>
              <a:gd name="connsiteX10" fmla="*/ 701151 w 1444524"/>
              <a:gd name="connsiteY10" fmla="*/ 4571710 h 7348872"/>
              <a:gd name="connsiteX11" fmla="*/ 66786 w 1444524"/>
              <a:gd name="connsiteY11" fmla="*/ 3657599 h 7348872"/>
              <a:gd name="connsiteX12" fmla="*/ 699537 w 1444524"/>
              <a:gd name="connsiteY12" fmla="*/ 2743488 h 7348872"/>
              <a:gd name="connsiteX13" fmla="*/ 66209 w 1444524"/>
              <a:gd name="connsiteY13" fmla="*/ 1832320 h 7348872"/>
              <a:gd name="connsiteX14" fmla="*/ 700285 w 1444524"/>
              <a:gd name="connsiteY14" fmla="*/ 908395 h 7348872"/>
              <a:gd name="connsiteX15" fmla="*/ 387692 w 1444524"/>
              <a:gd name="connsiteY15" fmla="*/ 132104 h 7348872"/>
              <a:gd name="connsiteX0" fmla="*/ 327352 w 1384184"/>
              <a:gd name="connsiteY0" fmla="*/ 132104 h 7348872"/>
              <a:gd name="connsiteX1" fmla="*/ 855768 w 1384184"/>
              <a:gd name="connsiteY1" fmla="*/ 264208 h 7348872"/>
              <a:gd name="connsiteX2" fmla="*/ 1384184 w 1384184"/>
              <a:gd name="connsiteY2" fmla="*/ 132104 h 7348872"/>
              <a:gd name="connsiteX3" fmla="*/ 1384183 w 1384184"/>
              <a:gd name="connsiteY3" fmla="*/ 7215423 h 7348872"/>
              <a:gd name="connsiteX4" fmla="*/ 855767 w 1384184"/>
              <a:gd name="connsiteY4" fmla="*/ 7347527 h 7348872"/>
              <a:gd name="connsiteX5" fmla="*/ 327351 w 1384184"/>
              <a:gd name="connsiteY5" fmla="*/ 7215423 h 7348872"/>
              <a:gd name="connsiteX6" fmla="*/ 327352 w 1384184"/>
              <a:gd name="connsiteY6" fmla="*/ 132104 h 7348872"/>
              <a:gd name="connsiteX0" fmla="*/ 327352 w 1384184"/>
              <a:gd name="connsiteY0" fmla="*/ 132104 h 7348872"/>
              <a:gd name="connsiteX1" fmla="*/ 855768 w 1384184"/>
              <a:gd name="connsiteY1" fmla="*/ 0 h 7348872"/>
              <a:gd name="connsiteX2" fmla="*/ 1384184 w 1384184"/>
              <a:gd name="connsiteY2" fmla="*/ 132104 h 7348872"/>
              <a:gd name="connsiteX3" fmla="*/ 855768 w 1384184"/>
              <a:gd name="connsiteY3" fmla="*/ 264208 h 7348872"/>
              <a:gd name="connsiteX4" fmla="*/ 327352 w 1384184"/>
              <a:gd name="connsiteY4" fmla="*/ 132104 h 7348872"/>
              <a:gd name="connsiteX0" fmla="*/ 1384183 w 1384184"/>
              <a:gd name="connsiteY0" fmla="*/ 132104 h 7348872"/>
              <a:gd name="connsiteX1" fmla="*/ 855767 w 1384184"/>
              <a:gd name="connsiteY1" fmla="*/ 264208 h 7348872"/>
              <a:gd name="connsiteX2" fmla="*/ 327351 w 1384184"/>
              <a:gd name="connsiteY2" fmla="*/ 132104 h 7348872"/>
              <a:gd name="connsiteX3" fmla="*/ 855767 w 1384184"/>
              <a:gd name="connsiteY3" fmla="*/ 0 h 7348872"/>
              <a:gd name="connsiteX4" fmla="*/ 1384183 w 1384184"/>
              <a:gd name="connsiteY4" fmla="*/ 132104 h 7348872"/>
              <a:gd name="connsiteX5" fmla="*/ 1384183 w 1384184"/>
              <a:gd name="connsiteY5" fmla="*/ 7215423 h 7348872"/>
              <a:gd name="connsiteX6" fmla="*/ 855767 w 1384184"/>
              <a:gd name="connsiteY6" fmla="*/ 7347527 h 7348872"/>
              <a:gd name="connsiteX7" fmla="*/ 327351 w 1384184"/>
              <a:gd name="connsiteY7" fmla="*/ 7215423 h 7348872"/>
              <a:gd name="connsiteX8" fmla="*/ 592898 w 1384184"/>
              <a:gd name="connsiteY8" fmla="*/ 6391564 h 7348872"/>
              <a:gd name="connsiteX9" fmla="*/ 7313 w 1384184"/>
              <a:gd name="connsiteY9" fmla="*/ 5488015 h 7348872"/>
              <a:gd name="connsiteX10" fmla="*/ 640811 w 1384184"/>
              <a:gd name="connsiteY10" fmla="*/ 4571710 h 7348872"/>
              <a:gd name="connsiteX11" fmla="*/ 6446 w 1384184"/>
              <a:gd name="connsiteY11" fmla="*/ 3657599 h 7348872"/>
              <a:gd name="connsiteX12" fmla="*/ 639197 w 1384184"/>
              <a:gd name="connsiteY12" fmla="*/ 2743488 h 7348872"/>
              <a:gd name="connsiteX13" fmla="*/ 5869 w 1384184"/>
              <a:gd name="connsiteY13" fmla="*/ 1832320 h 7348872"/>
              <a:gd name="connsiteX14" fmla="*/ 639945 w 1384184"/>
              <a:gd name="connsiteY14" fmla="*/ 908395 h 7348872"/>
              <a:gd name="connsiteX15" fmla="*/ 327352 w 1384184"/>
              <a:gd name="connsiteY15" fmla="*/ 132104 h 7348872"/>
              <a:gd name="connsiteX0" fmla="*/ 327352 w 1384184"/>
              <a:gd name="connsiteY0" fmla="*/ 132104 h 7348872"/>
              <a:gd name="connsiteX1" fmla="*/ 855768 w 1384184"/>
              <a:gd name="connsiteY1" fmla="*/ 264208 h 7348872"/>
              <a:gd name="connsiteX2" fmla="*/ 1384184 w 1384184"/>
              <a:gd name="connsiteY2" fmla="*/ 132104 h 7348872"/>
              <a:gd name="connsiteX3" fmla="*/ 1384183 w 1384184"/>
              <a:gd name="connsiteY3" fmla="*/ 7215423 h 7348872"/>
              <a:gd name="connsiteX4" fmla="*/ 855767 w 1384184"/>
              <a:gd name="connsiteY4" fmla="*/ 7347527 h 7348872"/>
              <a:gd name="connsiteX5" fmla="*/ 327351 w 1384184"/>
              <a:gd name="connsiteY5" fmla="*/ 7215423 h 7348872"/>
              <a:gd name="connsiteX6" fmla="*/ 327352 w 1384184"/>
              <a:gd name="connsiteY6" fmla="*/ 132104 h 7348872"/>
              <a:gd name="connsiteX0" fmla="*/ 327352 w 1384184"/>
              <a:gd name="connsiteY0" fmla="*/ 132104 h 7348872"/>
              <a:gd name="connsiteX1" fmla="*/ 855768 w 1384184"/>
              <a:gd name="connsiteY1" fmla="*/ 0 h 7348872"/>
              <a:gd name="connsiteX2" fmla="*/ 1384184 w 1384184"/>
              <a:gd name="connsiteY2" fmla="*/ 132104 h 7348872"/>
              <a:gd name="connsiteX3" fmla="*/ 855768 w 1384184"/>
              <a:gd name="connsiteY3" fmla="*/ 264208 h 7348872"/>
              <a:gd name="connsiteX4" fmla="*/ 327352 w 1384184"/>
              <a:gd name="connsiteY4" fmla="*/ 132104 h 7348872"/>
              <a:gd name="connsiteX0" fmla="*/ 1384183 w 1384184"/>
              <a:gd name="connsiteY0" fmla="*/ 132104 h 7348872"/>
              <a:gd name="connsiteX1" fmla="*/ 855767 w 1384184"/>
              <a:gd name="connsiteY1" fmla="*/ 264208 h 7348872"/>
              <a:gd name="connsiteX2" fmla="*/ 327351 w 1384184"/>
              <a:gd name="connsiteY2" fmla="*/ 132104 h 7348872"/>
              <a:gd name="connsiteX3" fmla="*/ 855767 w 1384184"/>
              <a:gd name="connsiteY3" fmla="*/ 0 h 7348872"/>
              <a:gd name="connsiteX4" fmla="*/ 1384183 w 1384184"/>
              <a:gd name="connsiteY4" fmla="*/ 132104 h 7348872"/>
              <a:gd name="connsiteX5" fmla="*/ 1384183 w 1384184"/>
              <a:gd name="connsiteY5" fmla="*/ 7215423 h 7348872"/>
              <a:gd name="connsiteX6" fmla="*/ 855767 w 1384184"/>
              <a:gd name="connsiteY6" fmla="*/ 7347527 h 7348872"/>
              <a:gd name="connsiteX7" fmla="*/ 327351 w 1384184"/>
              <a:gd name="connsiteY7" fmla="*/ 7215423 h 7348872"/>
              <a:gd name="connsiteX8" fmla="*/ 592898 w 1384184"/>
              <a:gd name="connsiteY8" fmla="*/ 6391564 h 7348872"/>
              <a:gd name="connsiteX9" fmla="*/ 7313 w 1384184"/>
              <a:gd name="connsiteY9" fmla="*/ 5488015 h 7348872"/>
              <a:gd name="connsiteX10" fmla="*/ 640811 w 1384184"/>
              <a:gd name="connsiteY10" fmla="*/ 4571710 h 7348872"/>
              <a:gd name="connsiteX11" fmla="*/ 6446 w 1384184"/>
              <a:gd name="connsiteY11" fmla="*/ 3657599 h 7348872"/>
              <a:gd name="connsiteX12" fmla="*/ 639197 w 1384184"/>
              <a:gd name="connsiteY12" fmla="*/ 2743488 h 7348872"/>
              <a:gd name="connsiteX13" fmla="*/ 5869 w 1384184"/>
              <a:gd name="connsiteY13" fmla="*/ 1832320 h 7348872"/>
              <a:gd name="connsiteX14" fmla="*/ 639945 w 1384184"/>
              <a:gd name="connsiteY14" fmla="*/ 908395 h 7348872"/>
              <a:gd name="connsiteX15" fmla="*/ 327352 w 1384184"/>
              <a:gd name="connsiteY15" fmla="*/ 132104 h 7348872"/>
              <a:gd name="connsiteX0" fmla="*/ 321483 w 1378315"/>
              <a:gd name="connsiteY0" fmla="*/ 132104 h 7348872"/>
              <a:gd name="connsiteX1" fmla="*/ 849899 w 1378315"/>
              <a:gd name="connsiteY1" fmla="*/ 264208 h 7348872"/>
              <a:gd name="connsiteX2" fmla="*/ 1378315 w 1378315"/>
              <a:gd name="connsiteY2" fmla="*/ 132104 h 7348872"/>
              <a:gd name="connsiteX3" fmla="*/ 1378314 w 1378315"/>
              <a:gd name="connsiteY3" fmla="*/ 7215423 h 7348872"/>
              <a:gd name="connsiteX4" fmla="*/ 849898 w 1378315"/>
              <a:gd name="connsiteY4" fmla="*/ 7347527 h 7348872"/>
              <a:gd name="connsiteX5" fmla="*/ 321482 w 1378315"/>
              <a:gd name="connsiteY5" fmla="*/ 7215423 h 7348872"/>
              <a:gd name="connsiteX6" fmla="*/ 321483 w 1378315"/>
              <a:gd name="connsiteY6" fmla="*/ 132104 h 7348872"/>
              <a:gd name="connsiteX0" fmla="*/ 321483 w 1378315"/>
              <a:gd name="connsiteY0" fmla="*/ 132104 h 7348872"/>
              <a:gd name="connsiteX1" fmla="*/ 849899 w 1378315"/>
              <a:gd name="connsiteY1" fmla="*/ 0 h 7348872"/>
              <a:gd name="connsiteX2" fmla="*/ 1378315 w 1378315"/>
              <a:gd name="connsiteY2" fmla="*/ 132104 h 7348872"/>
              <a:gd name="connsiteX3" fmla="*/ 849899 w 1378315"/>
              <a:gd name="connsiteY3" fmla="*/ 264208 h 7348872"/>
              <a:gd name="connsiteX4" fmla="*/ 321483 w 1378315"/>
              <a:gd name="connsiteY4" fmla="*/ 132104 h 7348872"/>
              <a:gd name="connsiteX0" fmla="*/ 1378314 w 1378315"/>
              <a:gd name="connsiteY0" fmla="*/ 132104 h 7348872"/>
              <a:gd name="connsiteX1" fmla="*/ 849898 w 1378315"/>
              <a:gd name="connsiteY1" fmla="*/ 264208 h 7348872"/>
              <a:gd name="connsiteX2" fmla="*/ 321482 w 1378315"/>
              <a:gd name="connsiteY2" fmla="*/ 132104 h 7348872"/>
              <a:gd name="connsiteX3" fmla="*/ 849898 w 1378315"/>
              <a:gd name="connsiteY3" fmla="*/ 0 h 7348872"/>
              <a:gd name="connsiteX4" fmla="*/ 1378314 w 1378315"/>
              <a:gd name="connsiteY4" fmla="*/ 132104 h 7348872"/>
              <a:gd name="connsiteX5" fmla="*/ 1378314 w 1378315"/>
              <a:gd name="connsiteY5" fmla="*/ 7215423 h 7348872"/>
              <a:gd name="connsiteX6" fmla="*/ 849898 w 1378315"/>
              <a:gd name="connsiteY6" fmla="*/ 7347527 h 7348872"/>
              <a:gd name="connsiteX7" fmla="*/ 321482 w 1378315"/>
              <a:gd name="connsiteY7" fmla="*/ 7215423 h 7348872"/>
              <a:gd name="connsiteX8" fmla="*/ 587029 w 1378315"/>
              <a:gd name="connsiteY8" fmla="*/ 6391564 h 7348872"/>
              <a:gd name="connsiteX9" fmla="*/ 1444 w 1378315"/>
              <a:gd name="connsiteY9" fmla="*/ 5488015 h 7348872"/>
              <a:gd name="connsiteX10" fmla="*/ 634942 w 1378315"/>
              <a:gd name="connsiteY10" fmla="*/ 4571710 h 7348872"/>
              <a:gd name="connsiteX11" fmla="*/ 577 w 1378315"/>
              <a:gd name="connsiteY11" fmla="*/ 3657599 h 7348872"/>
              <a:gd name="connsiteX12" fmla="*/ 633328 w 1378315"/>
              <a:gd name="connsiteY12" fmla="*/ 2743488 h 7348872"/>
              <a:gd name="connsiteX13" fmla="*/ 0 w 1378315"/>
              <a:gd name="connsiteY13" fmla="*/ 1832320 h 7348872"/>
              <a:gd name="connsiteX14" fmla="*/ 634076 w 1378315"/>
              <a:gd name="connsiteY14" fmla="*/ 908395 h 7348872"/>
              <a:gd name="connsiteX15" fmla="*/ 321483 w 1378315"/>
              <a:gd name="connsiteY15" fmla="*/ 132104 h 7348872"/>
              <a:gd name="connsiteX0" fmla="*/ 321483 w 1378315"/>
              <a:gd name="connsiteY0" fmla="*/ 132104 h 7348872"/>
              <a:gd name="connsiteX1" fmla="*/ 849899 w 1378315"/>
              <a:gd name="connsiteY1" fmla="*/ 264208 h 7348872"/>
              <a:gd name="connsiteX2" fmla="*/ 1378315 w 1378315"/>
              <a:gd name="connsiteY2" fmla="*/ 132104 h 7348872"/>
              <a:gd name="connsiteX3" fmla="*/ 1378314 w 1378315"/>
              <a:gd name="connsiteY3" fmla="*/ 7215423 h 7348872"/>
              <a:gd name="connsiteX4" fmla="*/ 849898 w 1378315"/>
              <a:gd name="connsiteY4" fmla="*/ 7347527 h 7348872"/>
              <a:gd name="connsiteX5" fmla="*/ 321482 w 1378315"/>
              <a:gd name="connsiteY5" fmla="*/ 7215423 h 7348872"/>
              <a:gd name="connsiteX6" fmla="*/ 321483 w 1378315"/>
              <a:gd name="connsiteY6" fmla="*/ 132104 h 7348872"/>
              <a:gd name="connsiteX0" fmla="*/ 321483 w 1378315"/>
              <a:gd name="connsiteY0" fmla="*/ 132104 h 7348872"/>
              <a:gd name="connsiteX1" fmla="*/ 849899 w 1378315"/>
              <a:gd name="connsiteY1" fmla="*/ 0 h 7348872"/>
              <a:gd name="connsiteX2" fmla="*/ 1378315 w 1378315"/>
              <a:gd name="connsiteY2" fmla="*/ 132104 h 7348872"/>
              <a:gd name="connsiteX3" fmla="*/ 849899 w 1378315"/>
              <a:gd name="connsiteY3" fmla="*/ 264208 h 7348872"/>
              <a:gd name="connsiteX4" fmla="*/ 321483 w 1378315"/>
              <a:gd name="connsiteY4" fmla="*/ 132104 h 7348872"/>
              <a:gd name="connsiteX0" fmla="*/ 1378314 w 1378315"/>
              <a:gd name="connsiteY0" fmla="*/ 132104 h 7348872"/>
              <a:gd name="connsiteX1" fmla="*/ 849898 w 1378315"/>
              <a:gd name="connsiteY1" fmla="*/ 264208 h 7348872"/>
              <a:gd name="connsiteX2" fmla="*/ 321482 w 1378315"/>
              <a:gd name="connsiteY2" fmla="*/ 132104 h 7348872"/>
              <a:gd name="connsiteX3" fmla="*/ 849898 w 1378315"/>
              <a:gd name="connsiteY3" fmla="*/ 0 h 7348872"/>
              <a:gd name="connsiteX4" fmla="*/ 1378314 w 1378315"/>
              <a:gd name="connsiteY4" fmla="*/ 132104 h 7348872"/>
              <a:gd name="connsiteX5" fmla="*/ 1378314 w 1378315"/>
              <a:gd name="connsiteY5" fmla="*/ 7215423 h 7348872"/>
              <a:gd name="connsiteX6" fmla="*/ 849898 w 1378315"/>
              <a:gd name="connsiteY6" fmla="*/ 7347527 h 7348872"/>
              <a:gd name="connsiteX7" fmla="*/ 321482 w 1378315"/>
              <a:gd name="connsiteY7" fmla="*/ 7215423 h 7348872"/>
              <a:gd name="connsiteX8" fmla="*/ 634656 w 1378315"/>
              <a:gd name="connsiteY8" fmla="*/ 6397279 h 7348872"/>
              <a:gd name="connsiteX9" fmla="*/ 1444 w 1378315"/>
              <a:gd name="connsiteY9" fmla="*/ 5488015 h 7348872"/>
              <a:gd name="connsiteX10" fmla="*/ 634942 w 1378315"/>
              <a:gd name="connsiteY10" fmla="*/ 4571710 h 7348872"/>
              <a:gd name="connsiteX11" fmla="*/ 577 w 1378315"/>
              <a:gd name="connsiteY11" fmla="*/ 3657599 h 7348872"/>
              <a:gd name="connsiteX12" fmla="*/ 633328 w 1378315"/>
              <a:gd name="connsiteY12" fmla="*/ 2743488 h 7348872"/>
              <a:gd name="connsiteX13" fmla="*/ 0 w 1378315"/>
              <a:gd name="connsiteY13" fmla="*/ 1832320 h 7348872"/>
              <a:gd name="connsiteX14" fmla="*/ 634076 w 1378315"/>
              <a:gd name="connsiteY14" fmla="*/ 908395 h 7348872"/>
              <a:gd name="connsiteX15" fmla="*/ 321483 w 1378315"/>
              <a:gd name="connsiteY15" fmla="*/ 132104 h 7348872"/>
              <a:gd name="connsiteX0" fmla="*/ 321483 w 1378315"/>
              <a:gd name="connsiteY0" fmla="*/ 132104 h 7348872"/>
              <a:gd name="connsiteX1" fmla="*/ 849899 w 1378315"/>
              <a:gd name="connsiteY1" fmla="*/ 264208 h 7348872"/>
              <a:gd name="connsiteX2" fmla="*/ 1378315 w 1378315"/>
              <a:gd name="connsiteY2" fmla="*/ 132104 h 7348872"/>
              <a:gd name="connsiteX3" fmla="*/ 1378314 w 1378315"/>
              <a:gd name="connsiteY3" fmla="*/ 7215423 h 7348872"/>
              <a:gd name="connsiteX4" fmla="*/ 849898 w 1378315"/>
              <a:gd name="connsiteY4" fmla="*/ 7347527 h 7348872"/>
              <a:gd name="connsiteX5" fmla="*/ 321482 w 1378315"/>
              <a:gd name="connsiteY5" fmla="*/ 7215423 h 7348872"/>
              <a:gd name="connsiteX6" fmla="*/ 321483 w 1378315"/>
              <a:gd name="connsiteY6" fmla="*/ 132104 h 7348872"/>
              <a:gd name="connsiteX0" fmla="*/ 321483 w 1378315"/>
              <a:gd name="connsiteY0" fmla="*/ 132104 h 7348872"/>
              <a:gd name="connsiteX1" fmla="*/ 849899 w 1378315"/>
              <a:gd name="connsiteY1" fmla="*/ 0 h 7348872"/>
              <a:gd name="connsiteX2" fmla="*/ 1378315 w 1378315"/>
              <a:gd name="connsiteY2" fmla="*/ 132104 h 7348872"/>
              <a:gd name="connsiteX3" fmla="*/ 849899 w 1378315"/>
              <a:gd name="connsiteY3" fmla="*/ 264208 h 7348872"/>
              <a:gd name="connsiteX4" fmla="*/ 321483 w 1378315"/>
              <a:gd name="connsiteY4" fmla="*/ 132104 h 7348872"/>
              <a:gd name="connsiteX0" fmla="*/ 1378314 w 1378315"/>
              <a:gd name="connsiteY0" fmla="*/ 132104 h 7348872"/>
              <a:gd name="connsiteX1" fmla="*/ 849898 w 1378315"/>
              <a:gd name="connsiteY1" fmla="*/ 264208 h 7348872"/>
              <a:gd name="connsiteX2" fmla="*/ 321482 w 1378315"/>
              <a:gd name="connsiteY2" fmla="*/ 132104 h 7348872"/>
              <a:gd name="connsiteX3" fmla="*/ 849898 w 1378315"/>
              <a:gd name="connsiteY3" fmla="*/ 0 h 7348872"/>
              <a:gd name="connsiteX4" fmla="*/ 1378314 w 1378315"/>
              <a:gd name="connsiteY4" fmla="*/ 132104 h 7348872"/>
              <a:gd name="connsiteX5" fmla="*/ 1378314 w 1378315"/>
              <a:gd name="connsiteY5" fmla="*/ 7215423 h 7348872"/>
              <a:gd name="connsiteX6" fmla="*/ 849898 w 1378315"/>
              <a:gd name="connsiteY6" fmla="*/ 7347527 h 7348872"/>
              <a:gd name="connsiteX7" fmla="*/ 321482 w 1378315"/>
              <a:gd name="connsiteY7" fmla="*/ 7215423 h 7348872"/>
              <a:gd name="connsiteX8" fmla="*/ 634656 w 1378315"/>
              <a:gd name="connsiteY8" fmla="*/ 6397279 h 7348872"/>
              <a:gd name="connsiteX9" fmla="*/ 1444 w 1378315"/>
              <a:gd name="connsiteY9" fmla="*/ 5488015 h 7348872"/>
              <a:gd name="connsiteX10" fmla="*/ 634942 w 1378315"/>
              <a:gd name="connsiteY10" fmla="*/ 4571710 h 7348872"/>
              <a:gd name="connsiteX11" fmla="*/ 577 w 1378315"/>
              <a:gd name="connsiteY11" fmla="*/ 3657599 h 7348872"/>
              <a:gd name="connsiteX12" fmla="*/ 633328 w 1378315"/>
              <a:gd name="connsiteY12" fmla="*/ 2743488 h 7348872"/>
              <a:gd name="connsiteX13" fmla="*/ 0 w 1378315"/>
              <a:gd name="connsiteY13" fmla="*/ 1832320 h 7348872"/>
              <a:gd name="connsiteX14" fmla="*/ 634076 w 1378315"/>
              <a:gd name="connsiteY14" fmla="*/ 908395 h 7348872"/>
              <a:gd name="connsiteX15" fmla="*/ 321483 w 1378315"/>
              <a:gd name="connsiteY15" fmla="*/ 132104 h 7348872"/>
              <a:gd name="connsiteX0" fmla="*/ 321483 w 1378315"/>
              <a:gd name="connsiteY0" fmla="*/ 132104 h 7348872"/>
              <a:gd name="connsiteX1" fmla="*/ 849899 w 1378315"/>
              <a:gd name="connsiteY1" fmla="*/ 264208 h 7348872"/>
              <a:gd name="connsiteX2" fmla="*/ 1378315 w 1378315"/>
              <a:gd name="connsiteY2" fmla="*/ 132104 h 7348872"/>
              <a:gd name="connsiteX3" fmla="*/ 1378314 w 1378315"/>
              <a:gd name="connsiteY3" fmla="*/ 7215423 h 7348872"/>
              <a:gd name="connsiteX4" fmla="*/ 849898 w 1378315"/>
              <a:gd name="connsiteY4" fmla="*/ 7347527 h 7348872"/>
              <a:gd name="connsiteX5" fmla="*/ 321482 w 1378315"/>
              <a:gd name="connsiteY5" fmla="*/ 7215423 h 7348872"/>
              <a:gd name="connsiteX6" fmla="*/ 321483 w 1378315"/>
              <a:gd name="connsiteY6" fmla="*/ 132104 h 7348872"/>
              <a:gd name="connsiteX0" fmla="*/ 321483 w 1378315"/>
              <a:gd name="connsiteY0" fmla="*/ 132104 h 7348872"/>
              <a:gd name="connsiteX1" fmla="*/ 849899 w 1378315"/>
              <a:gd name="connsiteY1" fmla="*/ 0 h 7348872"/>
              <a:gd name="connsiteX2" fmla="*/ 1378315 w 1378315"/>
              <a:gd name="connsiteY2" fmla="*/ 132104 h 7348872"/>
              <a:gd name="connsiteX3" fmla="*/ 849899 w 1378315"/>
              <a:gd name="connsiteY3" fmla="*/ 264208 h 7348872"/>
              <a:gd name="connsiteX4" fmla="*/ 321483 w 1378315"/>
              <a:gd name="connsiteY4" fmla="*/ 132104 h 7348872"/>
              <a:gd name="connsiteX0" fmla="*/ 1378314 w 1378315"/>
              <a:gd name="connsiteY0" fmla="*/ 132104 h 7348872"/>
              <a:gd name="connsiteX1" fmla="*/ 849898 w 1378315"/>
              <a:gd name="connsiteY1" fmla="*/ 264208 h 7348872"/>
              <a:gd name="connsiteX2" fmla="*/ 321482 w 1378315"/>
              <a:gd name="connsiteY2" fmla="*/ 132104 h 7348872"/>
              <a:gd name="connsiteX3" fmla="*/ 849898 w 1378315"/>
              <a:gd name="connsiteY3" fmla="*/ 0 h 7348872"/>
              <a:gd name="connsiteX4" fmla="*/ 1378314 w 1378315"/>
              <a:gd name="connsiteY4" fmla="*/ 132104 h 7348872"/>
              <a:gd name="connsiteX5" fmla="*/ 1378314 w 1378315"/>
              <a:gd name="connsiteY5" fmla="*/ 7215423 h 7348872"/>
              <a:gd name="connsiteX6" fmla="*/ 849898 w 1378315"/>
              <a:gd name="connsiteY6" fmla="*/ 7347527 h 7348872"/>
              <a:gd name="connsiteX7" fmla="*/ 321482 w 1378315"/>
              <a:gd name="connsiteY7" fmla="*/ 7215423 h 7348872"/>
              <a:gd name="connsiteX8" fmla="*/ 634656 w 1378315"/>
              <a:gd name="connsiteY8" fmla="*/ 6397279 h 7348872"/>
              <a:gd name="connsiteX9" fmla="*/ 1444 w 1378315"/>
              <a:gd name="connsiteY9" fmla="*/ 5488015 h 7348872"/>
              <a:gd name="connsiteX10" fmla="*/ 634942 w 1378315"/>
              <a:gd name="connsiteY10" fmla="*/ 4571710 h 7348872"/>
              <a:gd name="connsiteX11" fmla="*/ 577 w 1378315"/>
              <a:gd name="connsiteY11" fmla="*/ 3657599 h 7348872"/>
              <a:gd name="connsiteX12" fmla="*/ 633328 w 1378315"/>
              <a:gd name="connsiteY12" fmla="*/ 2743488 h 7348872"/>
              <a:gd name="connsiteX13" fmla="*/ 0 w 1378315"/>
              <a:gd name="connsiteY13" fmla="*/ 1832320 h 7348872"/>
              <a:gd name="connsiteX14" fmla="*/ 634076 w 1378315"/>
              <a:gd name="connsiteY14" fmla="*/ 908395 h 7348872"/>
              <a:gd name="connsiteX15" fmla="*/ 321483 w 1378315"/>
              <a:gd name="connsiteY15" fmla="*/ 132104 h 7348872"/>
              <a:gd name="connsiteX0" fmla="*/ 321483 w 1378315"/>
              <a:gd name="connsiteY0" fmla="*/ 132104 h 7351853"/>
              <a:gd name="connsiteX1" fmla="*/ 849899 w 1378315"/>
              <a:gd name="connsiteY1" fmla="*/ 264208 h 7351853"/>
              <a:gd name="connsiteX2" fmla="*/ 1378315 w 1378315"/>
              <a:gd name="connsiteY2" fmla="*/ 132104 h 7351853"/>
              <a:gd name="connsiteX3" fmla="*/ 1378314 w 1378315"/>
              <a:gd name="connsiteY3" fmla="*/ 7215423 h 7351853"/>
              <a:gd name="connsiteX4" fmla="*/ 849898 w 1378315"/>
              <a:gd name="connsiteY4" fmla="*/ 7347527 h 7351853"/>
              <a:gd name="connsiteX5" fmla="*/ 321482 w 1378315"/>
              <a:gd name="connsiteY5" fmla="*/ 7215423 h 7351853"/>
              <a:gd name="connsiteX6" fmla="*/ 321483 w 1378315"/>
              <a:gd name="connsiteY6" fmla="*/ 132104 h 7351853"/>
              <a:gd name="connsiteX0" fmla="*/ 321483 w 1378315"/>
              <a:gd name="connsiteY0" fmla="*/ 132104 h 7351853"/>
              <a:gd name="connsiteX1" fmla="*/ 849899 w 1378315"/>
              <a:gd name="connsiteY1" fmla="*/ 0 h 7351853"/>
              <a:gd name="connsiteX2" fmla="*/ 1378315 w 1378315"/>
              <a:gd name="connsiteY2" fmla="*/ 132104 h 7351853"/>
              <a:gd name="connsiteX3" fmla="*/ 849899 w 1378315"/>
              <a:gd name="connsiteY3" fmla="*/ 264208 h 7351853"/>
              <a:gd name="connsiteX4" fmla="*/ 321483 w 1378315"/>
              <a:gd name="connsiteY4" fmla="*/ 132104 h 7351853"/>
              <a:gd name="connsiteX0" fmla="*/ 1378314 w 1378315"/>
              <a:gd name="connsiteY0" fmla="*/ 132104 h 7351853"/>
              <a:gd name="connsiteX1" fmla="*/ 849898 w 1378315"/>
              <a:gd name="connsiteY1" fmla="*/ 264208 h 7351853"/>
              <a:gd name="connsiteX2" fmla="*/ 321482 w 1378315"/>
              <a:gd name="connsiteY2" fmla="*/ 132104 h 7351853"/>
              <a:gd name="connsiteX3" fmla="*/ 849898 w 1378315"/>
              <a:gd name="connsiteY3" fmla="*/ 0 h 7351853"/>
              <a:gd name="connsiteX4" fmla="*/ 1378314 w 1378315"/>
              <a:gd name="connsiteY4" fmla="*/ 132104 h 7351853"/>
              <a:gd name="connsiteX5" fmla="*/ 1378314 w 1378315"/>
              <a:gd name="connsiteY5" fmla="*/ 7215423 h 7351853"/>
              <a:gd name="connsiteX6" fmla="*/ 849898 w 1378315"/>
              <a:gd name="connsiteY6" fmla="*/ 7347527 h 7351853"/>
              <a:gd name="connsiteX7" fmla="*/ 321482 w 1378315"/>
              <a:gd name="connsiteY7" fmla="*/ 7226853 h 7351853"/>
              <a:gd name="connsiteX8" fmla="*/ 634656 w 1378315"/>
              <a:gd name="connsiteY8" fmla="*/ 6397279 h 7351853"/>
              <a:gd name="connsiteX9" fmla="*/ 1444 w 1378315"/>
              <a:gd name="connsiteY9" fmla="*/ 5488015 h 7351853"/>
              <a:gd name="connsiteX10" fmla="*/ 634942 w 1378315"/>
              <a:gd name="connsiteY10" fmla="*/ 4571710 h 7351853"/>
              <a:gd name="connsiteX11" fmla="*/ 577 w 1378315"/>
              <a:gd name="connsiteY11" fmla="*/ 3657599 h 7351853"/>
              <a:gd name="connsiteX12" fmla="*/ 633328 w 1378315"/>
              <a:gd name="connsiteY12" fmla="*/ 2743488 h 7351853"/>
              <a:gd name="connsiteX13" fmla="*/ 0 w 1378315"/>
              <a:gd name="connsiteY13" fmla="*/ 1832320 h 7351853"/>
              <a:gd name="connsiteX14" fmla="*/ 634076 w 1378315"/>
              <a:gd name="connsiteY14" fmla="*/ 908395 h 7351853"/>
              <a:gd name="connsiteX15" fmla="*/ 321483 w 1378315"/>
              <a:gd name="connsiteY15" fmla="*/ 132104 h 7351853"/>
              <a:gd name="connsiteX0" fmla="*/ 321483 w 1378315"/>
              <a:gd name="connsiteY0" fmla="*/ 132104 h 7347774"/>
              <a:gd name="connsiteX1" fmla="*/ 849899 w 1378315"/>
              <a:gd name="connsiteY1" fmla="*/ 264208 h 7347774"/>
              <a:gd name="connsiteX2" fmla="*/ 1378315 w 1378315"/>
              <a:gd name="connsiteY2" fmla="*/ 132104 h 7347774"/>
              <a:gd name="connsiteX3" fmla="*/ 1378314 w 1378315"/>
              <a:gd name="connsiteY3" fmla="*/ 7215423 h 7347774"/>
              <a:gd name="connsiteX4" fmla="*/ 849898 w 1378315"/>
              <a:gd name="connsiteY4" fmla="*/ 7347527 h 7347774"/>
              <a:gd name="connsiteX5" fmla="*/ 321482 w 1378315"/>
              <a:gd name="connsiteY5" fmla="*/ 7215423 h 7347774"/>
              <a:gd name="connsiteX6" fmla="*/ 321483 w 1378315"/>
              <a:gd name="connsiteY6" fmla="*/ 132104 h 7347774"/>
              <a:gd name="connsiteX0" fmla="*/ 321483 w 1378315"/>
              <a:gd name="connsiteY0" fmla="*/ 132104 h 7347774"/>
              <a:gd name="connsiteX1" fmla="*/ 849899 w 1378315"/>
              <a:gd name="connsiteY1" fmla="*/ 0 h 7347774"/>
              <a:gd name="connsiteX2" fmla="*/ 1378315 w 1378315"/>
              <a:gd name="connsiteY2" fmla="*/ 132104 h 7347774"/>
              <a:gd name="connsiteX3" fmla="*/ 849899 w 1378315"/>
              <a:gd name="connsiteY3" fmla="*/ 264208 h 7347774"/>
              <a:gd name="connsiteX4" fmla="*/ 321483 w 1378315"/>
              <a:gd name="connsiteY4" fmla="*/ 132104 h 7347774"/>
              <a:gd name="connsiteX0" fmla="*/ 1378314 w 1378315"/>
              <a:gd name="connsiteY0" fmla="*/ 132104 h 7347774"/>
              <a:gd name="connsiteX1" fmla="*/ 849898 w 1378315"/>
              <a:gd name="connsiteY1" fmla="*/ 264208 h 7347774"/>
              <a:gd name="connsiteX2" fmla="*/ 321482 w 1378315"/>
              <a:gd name="connsiteY2" fmla="*/ 132104 h 7347774"/>
              <a:gd name="connsiteX3" fmla="*/ 849898 w 1378315"/>
              <a:gd name="connsiteY3" fmla="*/ 0 h 7347774"/>
              <a:gd name="connsiteX4" fmla="*/ 1378314 w 1378315"/>
              <a:gd name="connsiteY4" fmla="*/ 132104 h 7347774"/>
              <a:gd name="connsiteX5" fmla="*/ 1378314 w 1378315"/>
              <a:gd name="connsiteY5" fmla="*/ 7215423 h 7347774"/>
              <a:gd name="connsiteX6" fmla="*/ 849898 w 1378315"/>
              <a:gd name="connsiteY6" fmla="*/ 7347527 h 7347774"/>
              <a:gd name="connsiteX7" fmla="*/ 321482 w 1378315"/>
              <a:gd name="connsiteY7" fmla="*/ 7226853 h 7347774"/>
              <a:gd name="connsiteX8" fmla="*/ 634656 w 1378315"/>
              <a:gd name="connsiteY8" fmla="*/ 6397279 h 7347774"/>
              <a:gd name="connsiteX9" fmla="*/ 1444 w 1378315"/>
              <a:gd name="connsiteY9" fmla="*/ 5488015 h 7347774"/>
              <a:gd name="connsiteX10" fmla="*/ 634942 w 1378315"/>
              <a:gd name="connsiteY10" fmla="*/ 4571710 h 7347774"/>
              <a:gd name="connsiteX11" fmla="*/ 577 w 1378315"/>
              <a:gd name="connsiteY11" fmla="*/ 3657599 h 7347774"/>
              <a:gd name="connsiteX12" fmla="*/ 633328 w 1378315"/>
              <a:gd name="connsiteY12" fmla="*/ 2743488 h 7347774"/>
              <a:gd name="connsiteX13" fmla="*/ 0 w 1378315"/>
              <a:gd name="connsiteY13" fmla="*/ 1832320 h 7347774"/>
              <a:gd name="connsiteX14" fmla="*/ 634076 w 1378315"/>
              <a:gd name="connsiteY14" fmla="*/ 908395 h 7347774"/>
              <a:gd name="connsiteX15" fmla="*/ 321483 w 1378315"/>
              <a:gd name="connsiteY15" fmla="*/ 132104 h 7347774"/>
              <a:gd name="connsiteX0" fmla="*/ 321483 w 1378315"/>
              <a:gd name="connsiteY0" fmla="*/ 132104 h 7347774"/>
              <a:gd name="connsiteX1" fmla="*/ 849899 w 1378315"/>
              <a:gd name="connsiteY1" fmla="*/ 264208 h 7347774"/>
              <a:gd name="connsiteX2" fmla="*/ 1378315 w 1378315"/>
              <a:gd name="connsiteY2" fmla="*/ 132104 h 7347774"/>
              <a:gd name="connsiteX3" fmla="*/ 1378314 w 1378315"/>
              <a:gd name="connsiteY3" fmla="*/ 7215423 h 7347774"/>
              <a:gd name="connsiteX4" fmla="*/ 849898 w 1378315"/>
              <a:gd name="connsiteY4" fmla="*/ 7347527 h 7347774"/>
              <a:gd name="connsiteX5" fmla="*/ 321482 w 1378315"/>
              <a:gd name="connsiteY5" fmla="*/ 7215423 h 7347774"/>
              <a:gd name="connsiteX6" fmla="*/ 321483 w 1378315"/>
              <a:gd name="connsiteY6" fmla="*/ 132104 h 7347774"/>
              <a:gd name="connsiteX0" fmla="*/ 321483 w 1378315"/>
              <a:gd name="connsiteY0" fmla="*/ 132104 h 7347774"/>
              <a:gd name="connsiteX1" fmla="*/ 849899 w 1378315"/>
              <a:gd name="connsiteY1" fmla="*/ 0 h 7347774"/>
              <a:gd name="connsiteX2" fmla="*/ 1378315 w 1378315"/>
              <a:gd name="connsiteY2" fmla="*/ 132104 h 7347774"/>
              <a:gd name="connsiteX3" fmla="*/ 849899 w 1378315"/>
              <a:gd name="connsiteY3" fmla="*/ 264208 h 7347774"/>
              <a:gd name="connsiteX4" fmla="*/ 321483 w 1378315"/>
              <a:gd name="connsiteY4" fmla="*/ 132104 h 7347774"/>
              <a:gd name="connsiteX0" fmla="*/ 1378314 w 1378315"/>
              <a:gd name="connsiteY0" fmla="*/ 132104 h 7347774"/>
              <a:gd name="connsiteX1" fmla="*/ 849898 w 1378315"/>
              <a:gd name="connsiteY1" fmla="*/ 264208 h 7347774"/>
              <a:gd name="connsiteX2" fmla="*/ 321482 w 1378315"/>
              <a:gd name="connsiteY2" fmla="*/ 132104 h 7347774"/>
              <a:gd name="connsiteX3" fmla="*/ 849898 w 1378315"/>
              <a:gd name="connsiteY3" fmla="*/ 0 h 7347774"/>
              <a:gd name="connsiteX4" fmla="*/ 1378314 w 1378315"/>
              <a:gd name="connsiteY4" fmla="*/ 132104 h 7347774"/>
              <a:gd name="connsiteX5" fmla="*/ 1378314 w 1378315"/>
              <a:gd name="connsiteY5" fmla="*/ 7215423 h 7347774"/>
              <a:gd name="connsiteX6" fmla="*/ 849898 w 1378315"/>
              <a:gd name="connsiteY6" fmla="*/ 7347527 h 7347774"/>
              <a:gd name="connsiteX7" fmla="*/ 321482 w 1378315"/>
              <a:gd name="connsiteY7" fmla="*/ 7226853 h 7347774"/>
              <a:gd name="connsiteX8" fmla="*/ 634656 w 1378315"/>
              <a:gd name="connsiteY8" fmla="*/ 6397279 h 7347774"/>
              <a:gd name="connsiteX9" fmla="*/ 1444 w 1378315"/>
              <a:gd name="connsiteY9" fmla="*/ 5488015 h 7347774"/>
              <a:gd name="connsiteX10" fmla="*/ 634942 w 1378315"/>
              <a:gd name="connsiteY10" fmla="*/ 4571710 h 7347774"/>
              <a:gd name="connsiteX11" fmla="*/ 577 w 1378315"/>
              <a:gd name="connsiteY11" fmla="*/ 3657599 h 7347774"/>
              <a:gd name="connsiteX12" fmla="*/ 633328 w 1378315"/>
              <a:gd name="connsiteY12" fmla="*/ 2743488 h 7347774"/>
              <a:gd name="connsiteX13" fmla="*/ 0 w 1378315"/>
              <a:gd name="connsiteY13" fmla="*/ 1832320 h 7347774"/>
              <a:gd name="connsiteX14" fmla="*/ 634076 w 1378315"/>
              <a:gd name="connsiteY14" fmla="*/ 908395 h 7347774"/>
              <a:gd name="connsiteX15" fmla="*/ 321483 w 1378315"/>
              <a:gd name="connsiteY15" fmla="*/ 132104 h 7347774"/>
              <a:gd name="connsiteX0" fmla="*/ 321483 w 1378315"/>
              <a:gd name="connsiteY0" fmla="*/ 132104 h 7347809"/>
              <a:gd name="connsiteX1" fmla="*/ 849899 w 1378315"/>
              <a:gd name="connsiteY1" fmla="*/ 264208 h 7347809"/>
              <a:gd name="connsiteX2" fmla="*/ 1378315 w 1378315"/>
              <a:gd name="connsiteY2" fmla="*/ 132104 h 7347809"/>
              <a:gd name="connsiteX3" fmla="*/ 1378314 w 1378315"/>
              <a:gd name="connsiteY3" fmla="*/ 7215423 h 7347809"/>
              <a:gd name="connsiteX4" fmla="*/ 849898 w 1378315"/>
              <a:gd name="connsiteY4" fmla="*/ 7347527 h 7347809"/>
              <a:gd name="connsiteX5" fmla="*/ 321482 w 1378315"/>
              <a:gd name="connsiteY5" fmla="*/ 7215423 h 7347809"/>
              <a:gd name="connsiteX6" fmla="*/ 321483 w 1378315"/>
              <a:gd name="connsiteY6" fmla="*/ 132104 h 7347809"/>
              <a:gd name="connsiteX0" fmla="*/ 321483 w 1378315"/>
              <a:gd name="connsiteY0" fmla="*/ 132104 h 7347809"/>
              <a:gd name="connsiteX1" fmla="*/ 849899 w 1378315"/>
              <a:gd name="connsiteY1" fmla="*/ 0 h 7347809"/>
              <a:gd name="connsiteX2" fmla="*/ 1378315 w 1378315"/>
              <a:gd name="connsiteY2" fmla="*/ 132104 h 7347809"/>
              <a:gd name="connsiteX3" fmla="*/ 849899 w 1378315"/>
              <a:gd name="connsiteY3" fmla="*/ 264208 h 7347809"/>
              <a:gd name="connsiteX4" fmla="*/ 321483 w 1378315"/>
              <a:gd name="connsiteY4" fmla="*/ 132104 h 7347809"/>
              <a:gd name="connsiteX0" fmla="*/ 1378314 w 1378315"/>
              <a:gd name="connsiteY0" fmla="*/ 132104 h 7347809"/>
              <a:gd name="connsiteX1" fmla="*/ 849898 w 1378315"/>
              <a:gd name="connsiteY1" fmla="*/ 264208 h 7347809"/>
              <a:gd name="connsiteX2" fmla="*/ 321482 w 1378315"/>
              <a:gd name="connsiteY2" fmla="*/ 132104 h 7347809"/>
              <a:gd name="connsiteX3" fmla="*/ 849898 w 1378315"/>
              <a:gd name="connsiteY3" fmla="*/ 0 h 7347809"/>
              <a:gd name="connsiteX4" fmla="*/ 1378314 w 1378315"/>
              <a:gd name="connsiteY4" fmla="*/ 132104 h 7347809"/>
              <a:gd name="connsiteX5" fmla="*/ 1378314 w 1378315"/>
              <a:gd name="connsiteY5" fmla="*/ 7215423 h 7347809"/>
              <a:gd name="connsiteX6" fmla="*/ 849898 w 1378315"/>
              <a:gd name="connsiteY6" fmla="*/ 7347527 h 7347809"/>
              <a:gd name="connsiteX7" fmla="*/ 321482 w 1378315"/>
              <a:gd name="connsiteY7" fmla="*/ 7226853 h 7347809"/>
              <a:gd name="connsiteX8" fmla="*/ 634656 w 1378315"/>
              <a:gd name="connsiteY8" fmla="*/ 6397279 h 7347809"/>
              <a:gd name="connsiteX9" fmla="*/ 1444 w 1378315"/>
              <a:gd name="connsiteY9" fmla="*/ 5488015 h 7347809"/>
              <a:gd name="connsiteX10" fmla="*/ 634942 w 1378315"/>
              <a:gd name="connsiteY10" fmla="*/ 4571710 h 7347809"/>
              <a:gd name="connsiteX11" fmla="*/ 577 w 1378315"/>
              <a:gd name="connsiteY11" fmla="*/ 3657599 h 7347809"/>
              <a:gd name="connsiteX12" fmla="*/ 633328 w 1378315"/>
              <a:gd name="connsiteY12" fmla="*/ 2743488 h 7347809"/>
              <a:gd name="connsiteX13" fmla="*/ 0 w 1378315"/>
              <a:gd name="connsiteY13" fmla="*/ 1832320 h 7347809"/>
              <a:gd name="connsiteX14" fmla="*/ 634076 w 1378315"/>
              <a:gd name="connsiteY14" fmla="*/ 908395 h 7347809"/>
              <a:gd name="connsiteX15" fmla="*/ 321483 w 1378315"/>
              <a:gd name="connsiteY15" fmla="*/ 132104 h 7347809"/>
              <a:gd name="connsiteX0" fmla="*/ 321483 w 1378315"/>
              <a:gd name="connsiteY0" fmla="*/ 511265 h 7726970"/>
              <a:gd name="connsiteX1" fmla="*/ 849899 w 1378315"/>
              <a:gd name="connsiteY1" fmla="*/ 643369 h 7726970"/>
              <a:gd name="connsiteX2" fmla="*/ 1378315 w 1378315"/>
              <a:gd name="connsiteY2" fmla="*/ 511265 h 7726970"/>
              <a:gd name="connsiteX3" fmla="*/ 1378314 w 1378315"/>
              <a:gd name="connsiteY3" fmla="*/ 7594584 h 7726970"/>
              <a:gd name="connsiteX4" fmla="*/ 849898 w 1378315"/>
              <a:gd name="connsiteY4" fmla="*/ 7726688 h 7726970"/>
              <a:gd name="connsiteX5" fmla="*/ 321482 w 1378315"/>
              <a:gd name="connsiteY5" fmla="*/ 7594584 h 7726970"/>
              <a:gd name="connsiteX6" fmla="*/ 321483 w 1378315"/>
              <a:gd name="connsiteY6" fmla="*/ 511265 h 7726970"/>
              <a:gd name="connsiteX0" fmla="*/ 321483 w 1378315"/>
              <a:gd name="connsiteY0" fmla="*/ 511265 h 7726970"/>
              <a:gd name="connsiteX1" fmla="*/ 849899 w 1378315"/>
              <a:gd name="connsiteY1" fmla="*/ 379161 h 7726970"/>
              <a:gd name="connsiteX2" fmla="*/ 1378315 w 1378315"/>
              <a:gd name="connsiteY2" fmla="*/ 511265 h 7726970"/>
              <a:gd name="connsiteX3" fmla="*/ 849899 w 1378315"/>
              <a:gd name="connsiteY3" fmla="*/ 643369 h 7726970"/>
              <a:gd name="connsiteX4" fmla="*/ 321483 w 1378315"/>
              <a:gd name="connsiteY4" fmla="*/ 511265 h 7726970"/>
              <a:gd name="connsiteX0" fmla="*/ 1378314 w 1378315"/>
              <a:gd name="connsiteY0" fmla="*/ 511265 h 7726970"/>
              <a:gd name="connsiteX1" fmla="*/ 849898 w 1378315"/>
              <a:gd name="connsiteY1" fmla="*/ 643369 h 7726970"/>
              <a:gd name="connsiteX2" fmla="*/ 321482 w 1378315"/>
              <a:gd name="connsiteY2" fmla="*/ 511265 h 7726970"/>
              <a:gd name="connsiteX3" fmla="*/ 849898 w 1378315"/>
              <a:gd name="connsiteY3" fmla="*/ 379161 h 7726970"/>
              <a:gd name="connsiteX4" fmla="*/ 1378314 w 1378315"/>
              <a:gd name="connsiteY4" fmla="*/ 511265 h 7726970"/>
              <a:gd name="connsiteX5" fmla="*/ 931084 w 1378315"/>
              <a:gd name="connsiteY5" fmla="*/ 6779960 h 7726970"/>
              <a:gd name="connsiteX6" fmla="*/ 1378314 w 1378315"/>
              <a:gd name="connsiteY6" fmla="*/ 7594584 h 7726970"/>
              <a:gd name="connsiteX7" fmla="*/ 849898 w 1378315"/>
              <a:gd name="connsiteY7" fmla="*/ 7726688 h 7726970"/>
              <a:gd name="connsiteX8" fmla="*/ 321482 w 1378315"/>
              <a:gd name="connsiteY8" fmla="*/ 7606014 h 7726970"/>
              <a:gd name="connsiteX9" fmla="*/ 634656 w 1378315"/>
              <a:gd name="connsiteY9" fmla="*/ 6776440 h 7726970"/>
              <a:gd name="connsiteX10" fmla="*/ 1444 w 1378315"/>
              <a:gd name="connsiteY10" fmla="*/ 5867176 h 7726970"/>
              <a:gd name="connsiteX11" fmla="*/ 634942 w 1378315"/>
              <a:gd name="connsiteY11" fmla="*/ 4950871 h 7726970"/>
              <a:gd name="connsiteX12" fmla="*/ 577 w 1378315"/>
              <a:gd name="connsiteY12" fmla="*/ 4036760 h 7726970"/>
              <a:gd name="connsiteX13" fmla="*/ 633328 w 1378315"/>
              <a:gd name="connsiteY13" fmla="*/ 3122649 h 7726970"/>
              <a:gd name="connsiteX14" fmla="*/ 0 w 1378315"/>
              <a:gd name="connsiteY14" fmla="*/ 2211481 h 7726970"/>
              <a:gd name="connsiteX15" fmla="*/ 634076 w 1378315"/>
              <a:gd name="connsiteY15" fmla="*/ 1287556 h 7726970"/>
              <a:gd name="connsiteX16" fmla="*/ 321483 w 1378315"/>
              <a:gd name="connsiteY16" fmla="*/ 511265 h 7726970"/>
              <a:gd name="connsiteX0" fmla="*/ 321483 w 1414819"/>
              <a:gd name="connsiteY0" fmla="*/ 443723 h 7659428"/>
              <a:gd name="connsiteX1" fmla="*/ 849899 w 1414819"/>
              <a:gd name="connsiteY1" fmla="*/ 575827 h 7659428"/>
              <a:gd name="connsiteX2" fmla="*/ 1378315 w 1414819"/>
              <a:gd name="connsiteY2" fmla="*/ 443723 h 7659428"/>
              <a:gd name="connsiteX3" fmla="*/ 1378314 w 1414819"/>
              <a:gd name="connsiteY3" fmla="*/ 7527042 h 7659428"/>
              <a:gd name="connsiteX4" fmla="*/ 849898 w 1414819"/>
              <a:gd name="connsiteY4" fmla="*/ 7659146 h 7659428"/>
              <a:gd name="connsiteX5" fmla="*/ 321482 w 1414819"/>
              <a:gd name="connsiteY5" fmla="*/ 7527042 h 7659428"/>
              <a:gd name="connsiteX6" fmla="*/ 321483 w 1414819"/>
              <a:gd name="connsiteY6" fmla="*/ 443723 h 7659428"/>
              <a:gd name="connsiteX0" fmla="*/ 321483 w 1414819"/>
              <a:gd name="connsiteY0" fmla="*/ 443723 h 7659428"/>
              <a:gd name="connsiteX1" fmla="*/ 849899 w 1414819"/>
              <a:gd name="connsiteY1" fmla="*/ 311619 h 7659428"/>
              <a:gd name="connsiteX2" fmla="*/ 1378315 w 1414819"/>
              <a:gd name="connsiteY2" fmla="*/ 443723 h 7659428"/>
              <a:gd name="connsiteX3" fmla="*/ 849899 w 1414819"/>
              <a:gd name="connsiteY3" fmla="*/ 575827 h 7659428"/>
              <a:gd name="connsiteX4" fmla="*/ 321483 w 1414819"/>
              <a:gd name="connsiteY4" fmla="*/ 443723 h 7659428"/>
              <a:gd name="connsiteX0" fmla="*/ 1378314 w 1414819"/>
              <a:gd name="connsiteY0" fmla="*/ 443723 h 7659428"/>
              <a:gd name="connsiteX1" fmla="*/ 849898 w 1414819"/>
              <a:gd name="connsiteY1" fmla="*/ 575827 h 7659428"/>
              <a:gd name="connsiteX2" fmla="*/ 321482 w 1414819"/>
              <a:gd name="connsiteY2" fmla="*/ 443723 h 7659428"/>
              <a:gd name="connsiteX3" fmla="*/ 849898 w 1414819"/>
              <a:gd name="connsiteY3" fmla="*/ 311619 h 7659428"/>
              <a:gd name="connsiteX4" fmla="*/ 1378314 w 1414819"/>
              <a:gd name="connsiteY4" fmla="*/ 443723 h 7659428"/>
              <a:gd name="connsiteX5" fmla="*/ 1376856 w 1414819"/>
              <a:gd name="connsiteY5" fmla="*/ 5798019 h 7659428"/>
              <a:gd name="connsiteX6" fmla="*/ 931084 w 1414819"/>
              <a:gd name="connsiteY6" fmla="*/ 6712418 h 7659428"/>
              <a:gd name="connsiteX7" fmla="*/ 1378314 w 1414819"/>
              <a:gd name="connsiteY7" fmla="*/ 7527042 h 7659428"/>
              <a:gd name="connsiteX8" fmla="*/ 849898 w 1414819"/>
              <a:gd name="connsiteY8" fmla="*/ 7659146 h 7659428"/>
              <a:gd name="connsiteX9" fmla="*/ 321482 w 1414819"/>
              <a:gd name="connsiteY9" fmla="*/ 7538472 h 7659428"/>
              <a:gd name="connsiteX10" fmla="*/ 634656 w 1414819"/>
              <a:gd name="connsiteY10" fmla="*/ 6708898 h 7659428"/>
              <a:gd name="connsiteX11" fmla="*/ 1444 w 1414819"/>
              <a:gd name="connsiteY11" fmla="*/ 5799634 h 7659428"/>
              <a:gd name="connsiteX12" fmla="*/ 634942 w 1414819"/>
              <a:gd name="connsiteY12" fmla="*/ 4883329 h 7659428"/>
              <a:gd name="connsiteX13" fmla="*/ 577 w 1414819"/>
              <a:gd name="connsiteY13" fmla="*/ 3969218 h 7659428"/>
              <a:gd name="connsiteX14" fmla="*/ 633328 w 1414819"/>
              <a:gd name="connsiteY14" fmla="*/ 3055107 h 7659428"/>
              <a:gd name="connsiteX15" fmla="*/ 0 w 1414819"/>
              <a:gd name="connsiteY15" fmla="*/ 2143939 h 7659428"/>
              <a:gd name="connsiteX16" fmla="*/ 634076 w 1414819"/>
              <a:gd name="connsiteY16" fmla="*/ 1220014 h 7659428"/>
              <a:gd name="connsiteX17" fmla="*/ 321483 w 1414819"/>
              <a:gd name="connsiteY17" fmla="*/ 443723 h 7659428"/>
              <a:gd name="connsiteX0" fmla="*/ 321483 w 1389126"/>
              <a:gd name="connsiteY0" fmla="*/ 376669 h 7592374"/>
              <a:gd name="connsiteX1" fmla="*/ 849899 w 1389126"/>
              <a:gd name="connsiteY1" fmla="*/ 508773 h 7592374"/>
              <a:gd name="connsiteX2" fmla="*/ 1378315 w 1389126"/>
              <a:gd name="connsiteY2" fmla="*/ 376669 h 7592374"/>
              <a:gd name="connsiteX3" fmla="*/ 1378314 w 1389126"/>
              <a:gd name="connsiteY3" fmla="*/ 7459988 h 7592374"/>
              <a:gd name="connsiteX4" fmla="*/ 849898 w 1389126"/>
              <a:gd name="connsiteY4" fmla="*/ 7592092 h 7592374"/>
              <a:gd name="connsiteX5" fmla="*/ 321482 w 1389126"/>
              <a:gd name="connsiteY5" fmla="*/ 7459988 h 7592374"/>
              <a:gd name="connsiteX6" fmla="*/ 321483 w 1389126"/>
              <a:gd name="connsiteY6" fmla="*/ 376669 h 7592374"/>
              <a:gd name="connsiteX0" fmla="*/ 321483 w 1389126"/>
              <a:gd name="connsiteY0" fmla="*/ 376669 h 7592374"/>
              <a:gd name="connsiteX1" fmla="*/ 849899 w 1389126"/>
              <a:gd name="connsiteY1" fmla="*/ 244565 h 7592374"/>
              <a:gd name="connsiteX2" fmla="*/ 1378315 w 1389126"/>
              <a:gd name="connsiteY2" fmla="*/ 376669 h 7592374"/>
              <a:gd name="connsiteX3" fmla="*/ 849899 w 1389126"/>
              <a:gd name="connsiteY3" fmla="*/ 508773 h 7592374"/>
              <a:gd name="connsiteX4" fmla="*/ 321483 w 1389126"/>
              <a:gd name="connsiteY4" fmla="*/ 376669 h 7592374"/>
              <a:gd name="connsiteX0" fmla="*/ 1378314 w 1389126"/>
              <a:gd name="connsiteY0" fmla="*/ 376669 h 7592374"/>
              <a:gd name="connsiteX1" fmla="*/ 849898 w 1389126"/>
              <a:gd name="connsiteY1" fmla="*/ 508773 h 7592374"/>
              <a:gd name="connsiteX2" fmla="*/ 321482 w 1389126"/>
              <a:gd name="connsiteY2" fmla="*/ 376669 h 7592374"/>
              <a:gd name="connsiteX3" fmla="*/ 849898 w 1389126"/>
              <a:gd name="connsiteY3" fmla="*/ 244565 h 7592374"/>
              <a:gd name="connsiteX4" fmla="*/ 1378314 w 1389126"/>
              <a:gd name="connsiteY4" fmla="*/ 376669 h 7592374"/>
              <a:gd name="connsiteX5" fmla="*/ 931086 w 1389126"/>
              <a:gd name="connsiteY5" fmla="*/ 4816565 h 7592374"/>
              <a:gd name="connsiteX6" fmla="*/ 1376856 w 1389126"/>
              <a:gd name="connsiteY6" fmla="*/ 5730965 h 7592374"/>
              <a:gd name="connsiteX7" fmla="*/ 931084 w 1389126"/>
              <a:gd name="connsiteY7" fmla="*/ 6645364 h 7592374"/>
              <a:gd name="connsiteX8" fmla="*/ 1378314 w 1389126"/>
              <a:gd name="connsiteY8" fmla="*/ 7459988 h 7592374"/>
              <a:gd name="connsiteX9" fmla="*/ 849898 w 1389126"/>
              <a:gd name="connsiteY9" fmla="*/ 7592092 h 7592374"/>
              <a:gd name="connsiteX10" fmla="*/ 321482 w 1389126"/>
              <a:gd name="connsiteY10" fmla="*/ 7471418 h 7592374"/>
              <a:gd name="connsiteX11" fmla="*/ 634656 w 1389126"/>
              <a:gd name="connsiteY11" fmla="*/ 6641844 h 7592374"/>
              <a:gd name="connsiteX12" fmla="*/ 1444 w 1389126"/>
              <a:gd name="connsiteY12" fmla="*/ 5732580 h 7592374"/>
              <a:gd name="connsiteX13" fmla="*/ 634942 w 1389126"/>
              <a:gd name="connsiteY13" fmla="*/ 4816275 h 7592374"/>
              <a:gd name="connsiteX14" fmla="*/ 577 w 1389126"/>
              <a:gd name="connsiteY14" fmla="*/ 3902164 h 7592374"/>
              <a:gd name="connsiteX15" fmla="*/ 633328 w 1389126"/>
              <a:gd name="connsiteY15" fmla="*/ 2988053 h 7592374"/>
              <a:gd name="connsiteX16" fmla="*/ 0 w 1389126"/>
              <a:gd name="connsiteY16" fmla="*/ 2076885 h 7592374"/>
              <a:gd name="connsiteX17" fmla="*/ 634076 w 1389126"/>
              <a:gd name="connsiteY17" fmla="*/ 1152960 h 7592374"/>
              <a:gd name="connsiteX18" fmla="*/ 321483 w 1389126"/>
              <a:gd name="connsiteY18" fmla="*/ 376669 h 7592374"/>
              <a:gd name="connsiteX0" fmla="*/ 321483 w 1581791"/>
              <a:gd name="connsiteY0" fmla="*/ 310001 h 7525706"/>
              <a:gd name="connsiteX1" fmla="*/ 849899 w 1581791"/>
              <a:gd name="connsiteY1" fmla="*/ 442105 h 7525706"/>
              <a:gd name="connsiteX2" fmla="*/ 1378315 w 1581791"/>
              <a:gd name="connsiteY2" fmla="*/ 310001 h 7525706"/>
              <a:gd name="connsiteX3" fmla="*/ 1378314 w 1581791"/>
              <a:gd name="connsiteY3" fmla="*/ 7393320 h 7525706"/>
              <a:gd name="connsiteX4" fmla="*/ 849898 w 1581791"/>
              <a:gd name="connsiteY4" fmla="*/ 7525424 h 7525706"/>
              <a:gd name="connsiteX5" fmla="*/ 321482 w 1581791"/>
              <a:gd name="connsiteY5" fmla="*/ 7393320 h 7525706"/>
              <a:gd name="connsiteX6" fmla="*/ 321483 w 1581791"/>
              <a:gd name="connsiteY6" fmla="*/ 310001 h 7525706"/>
              <a:gd name="connsiteX0" fmla="*/ 321483 w 1581791"/>
              <a:gd name="connsiteY0" fmla="*/ 310001 h 7525706"/>
              <a:gd name="connsiteX1" fmla="*/ 849899 w 1581791"/>
              <a:gd name="connsiteY1" fmla="*/ 177897 h 7525706"/>
              <a:gd name="connsiteX2" fmla="*/ 1378315 w 1581791"/>
              <a:gd name="connsiteY2" fmla="*/ 310001 h 7525706"/>
              <a:gd name="connsiteX3" fmla="*/ 849899 w 1581791"/>
              <a:gd name="connsiteY3" fmla="*/ 442105 h 7525706"/>
              <a:gd name="connsiteX4" fmla="*/ 321483 w 1581791"/>
              <a:gd name="connsiteY4" fmla="*/ 310001 h 7525706"/>
              <a:gd name="connsiteX0" fmla="*/ 1378314 w 1581791"/>
              <a:gd name="connsiteY0" fmla="*/ 310001 h 7525706"/>
              <a:gd name="connsiteX1" fmla="*/ 849898 w 1581791"/>
              <a:gd name="connsiteY1" fmla="*/ 442105 h 7525706"/>
              <a:gd name="connsiteX2" fmla="*/ 321482 w 1581791"/>
              <a:gd name="connsiteY2" fmla="*/ 310001 h 7525706"/>
              <a:gd name="connsiteX3" fmla="*/ 849898 w 1581791"/>
              <a:gd name="connsiteY3" fmla="*/ 177897 h 7525706"/>
              <a:gd name="connsiteX4" fmla="*/ 1378314 w 1581791"/>
              <a:gd name="connsiteY4" fmla="*/ 310001 h 7525706"/>
              <a:gd name="connsiteX5" fmla="*/ 1567354 w 1581791"/>
              <a:gd name="connsiteY5" fmla="*/ 3837402 h 7525706"/>
              <a:gd name="connsiteX6" fmla="*/ 931086 w 1581791"/>
              <a:gd name="connsiteY6" fmla="*/ 4749897 h 7525706"/>
              <a:gd name="connsiteX7" fmla="*/ 1376856 w 1581791"/>
              <a:gd name="connsiteY7" fmla="*/ 5664297 h 7525706"/>
              <a:gd name="connsiteX8" fmla="*/ 931084 w 1581791"/>
              <a:gd name="connsiteY8" fmla="*/ 6578696 h 7525706"/>
              <a:gd name="connsiteX9" fmla="*/ 1378314 w 1581791"/>
              <a:gd name="connsiteY9" fmla="*/ 7393320 h 7525706"/>
              <a:gd name="connsiteX10" fmla="*/ 849898 w 1581791"/>
              <a:gd name="connsiteY10" fmla="*/ 7525424 h 7525706"/>
              <a:gd name="connsiteX11" fmla="*/ 321482 w 1581791"/>
              <a:gd name="connsiteY11" fmla="*/ 7404750 h 7525706"/>
              <a:gd name="connsiteX12" fmla="*/ 634656 w 1581791"/>
              <a:gd name="connsiteY12" fmla="*/ 6575176 h 7525706"/>
              <a:gd name="connsiteX13" fmla="*/ 1444 w 1581791"/>
              <a:gd name="connsiteY13" fmla="*/ 5665912 h 7525706"/>
              <a:gd name="connsiteX14" fmla="*/ 634942 w 1581791"/>
              <a:gd name="connsiteY14" fmla="*/ 4749607 h 7525706"/>
              <a:gd name="connsiteX15" fmla="*/ 577 w 1581791"/>
              <a:gd name="connsiteY15" fmla="*/ 3835496 h 7525706"/>
              <a:gd name="connsiteX16" fmla="*/ 633328 w 1581791"/>
              <a:gd name="connsiteY16" fmla="*/ 2921385 h 7525706"/>
              <a:gd name="connsiteX17" fmla="*/ 0 w 1581791"/>
              <a:gd name="connsiteY17" fmla="*/ 2010217 h 7525706"/>
              <a:gd name="connsiteX18" fmla="*/ 634076 w 1581791"/>
              <a:gd name="connsiteY18" fmla="*/ 1086292 h 7525706"/>
              <a:gd name="connsiteX19" fmla="*/ 321483 w 1581791"/>
              <a:gd name="connsiteY19" fmla="*/ 310001 h 7525706"/>
              <a:gd name="connsiteX0" fmla="*/ 321483 w 1578015"/>
              <a:gd name="connsiteY0" fmla="*/ 244175 h 7459880"/>
              <a:gd name="connsiteX1" fmla="*/ 849899 w 1578015"/>
              <a:gd name="connsiteY1" fmla="*/ 376279 h 7459880"/>
              <a:gd name="connsiteX2" fmla="*/ 1378315 w 1578015"/>
              <a:gd name="connsiteY2" fmla="*/ 244175 h 7459880"/>
              <a:gd name="connsiteX3" fmla="*/ 1378314 w 1578015"/>
              <a:gd name="connsiteY3" fmla="*/ 7327494 h 7459880"/>
              <a:gd name="connsiteX4" fmla="*/ 849898 w 1578015"/>
              <a:gd name="connsiteY4" fmla="*/ 7459598 h 7459880"/>
              <a:gd name="connsiteX5" fmla="*/ 321482 w 1578015"/>
              <a:gd name="connsiteY5" fmla="*/ 7327494 h 7459880"/>
              <a:gd name="connsiteX6" fmla="*/ 321483 w 1578015"/>
              <a:gd name="connsiteY6" fmla="*/ 244175 h 7459880"/>
              <a:gd name="connsiteX0" fmla="*/ 321483 w 1578015"/>
              <a:gd name="connsiteY0" fmla="*/ 244175 h 7459880"/>
              <a:gd name="connsiteX1" fmla="*/ 849899 w 1578015"/>
              <a:gd name="connsiteY1" fmla="*/ 112071 h 7459880"/>
              <a:gd name="connsiteX2" fmla="*/ 1378315 w 1578015"/>
              <a:gd name="connsiteY2" fmla="*/ 244175 h 7459880"/>
              <a:gd name="connsiteX3" fmla="*/ 849899 w 1578015"/>
              <a:gd name="connsiteY3" fmla="*/ 376279 h 7459880"/>
              <a:gd name="connsiteX4" fmla="*/ 321483 w 1578015"/>
              <a:gd name="connsiteY4" fmla="*/ 244175 h 7459880"/>
              <a:gd name="connsiteX0" fmla="*/ 1378314 w 1578015"/>
              <a:gd name="connsiteY0" fmla="*/ 244175 h 7459880"/>
              <a:gd name="connsiteX1" fmla="*/ 849898 w 1578015"/>
              <a:gd name="connsiteY1" fmla="*/ 376279 h 7459880"/>
              <a:gd name="connsiteX2" fmla="*/ 321482 w 1578015"/>
              <a:gd name="connsiteY2" fmla="*/ 244175 h 7459880"/>
              <a:gd name="connsiteX3" fmla="*/ 849898 w 1578015"/>
              <a:gd name="connsiteY3" fmla="*/ 112071 h 7459880"/>
              <a:gd name="connsiteX4" fmla="*/ 1378314 w 1578015"/>
              <a:gd name="connsiteY4" fmla="*/ 244175 h 7459880"/>
              <a:gd name="connsiteX5" fmla="*/ 931086 w 1578015"/>
              <a:gd name="connsiteY5" fmla="*/ 2855271 h 7459880"/>
              <a:gd name="connsiteX6" fmla="*/ 1567354 w 1578015"/>
              <a:gd name="connsiteY6" fmla="*/ 3771576 h 7459880"/>
              <a:gd name="connsiteX7" fmla="*/ 931086 w 1578015"/>
              <a:gd name="connsiteY7" fmla="*/ 4684071 h 7459880"/>
              <a:gd name="connsiteX8" fmla="*/ 1376856 w 1578015"/>
              <a:gd name="connsiteY8" fmla="*/ 5598471 h 7459880"/>
              <a:gd name="connsiteX9" fmla="*/ 931084 w 1578015"/>
              <a:gd name="connsiteY9" fmla="*/ 6512870 h 7459880"/>
              <a:gd name="connsiteX10" fmla="*/ 1378314 w 1578015"/>
              <a:gd name="connsiteY10" fmla="*/ 7327494 h 7459880"/>
              <a:gd name="connsiteX11" fmla="*/ 849898 w 1578015"/>
              <a:gd name="connsiteY11" fmla="*/ 7459598 h 7459880"/>
              <a:gd name="connsiteX12" fmla="*/ 321482 w 1578015"/>
              <a:gd name="connsiteY12" fmla="*/ 7338924 h 7459880"/>
              <a:gd name="connsiteX13" fmla="*/ 634656 w 1578015"/>
              <a:gd name="connsiteY13" fmla="*/ 6509350 h 7459880"/>
              <a:gd name="connsiteX14" fmla="*/ 1444 w 1578015"/>
              <a:gd name="connsiteY14" fmla="*/ 5600086 h 7459880"/>
              <a:gd name="connsiteX15" fmla="*/ 634942 w 1578015"/>
              <a:gd name="connsiteY15" fmla="*/ 4683781 h 7459880"/>
              <a:gd name="connsiteX16" fmla="*/ 577 w 1578015"/>
              <a:gd name="connsiteY16" fmla="*/ 3769670 h 7459880"/>
              <a:gd name="connsiteX17" fmla="*/ 633328 w 1578015"/>
              <a:gd name="connsiteY17" fmla="*/ 2855559 h 7459880"/>
              <a:gd name="connsiteX18" fmla="*/ 0 w 1578015"/>
              <a:gd name="connsiteY18" fmla="*/ 1944391 h 7459880"/>
              <a:gd name="connsiteX19" fmla="*/ 634076 w 1578015"/>
              <a:gd name="connsiteY19" fmla="*/ 1020466 h 7459880"/>
              <a:gd name="connsiteX20" fmla="*/ 321483 w 1578015"/>
              <a:gd name="connsiteY20" fmla="*/ 244175 h 7459880"/>
              <a:gd name="connsiteX0" fmla="*/ 321483 w 1580549"/>
              <a:gd name="connsiteY0" fmla="*/ 180838 h 7396543"/>
              <a:gd name="connsiteX1" fmla="*/ 849899 w 1580549"/>
              <a:gd name="connsiteY1" fmla="*/ 312942 h 7396543"/>
              <a:gd name="connsiteX2" fmla="*/ 1378315 w 1580549"/>
              <a:gd name="connsiteY2" fmla="*/ 180838 h 7396543"/>
              <a:gd name="connsiteX3" fmla="*/ 1378314 w 1580549"/>
              <a:gd name="connsiteY3" fmla="*/ 7264157 h 7396543"/>
              <a:gd name="connsiteX4" fmla="*/ 849898 w 1580549"/>
              <a:gd name="connsiteY4" fmla="*/ 7396261 h 7396543"/>
              <a:gd name="connsiteX5" fmla="*/ 321482 w 1580549"/>
              <a:gd name="connsiteY5" fmla="*/ 7264157 h 7396543"/>
              <a:gd name="connsiteX6" fmla="*/ 321483 w 1580549"/>
              <a:gd name="connsiteY6" fmla="*/ 180838 h 7396543"/>
              <a:gd name="connsiteX0" fmla="*/ 321483 w 1580549"/>
              <a:gd name="connsiteY0" fmla="*/ 180838 h 7396543"/>
              <a:gd name="connsiteX1" fmla="*/ 849899 w 1580549"/>
              <a:gd name="connsiteY1" fmla="*/ 48734 h 7396543"/>
              <a:gd name="connsiteX2" fmla="*/ 1378315 w 1580549"/>
              <a:gd name="connsiteY2" fmla="*/ 180838 h 7396543"/>
              <a:gd name="connsiteX3" fmla="*/ 849899 w 1580549"/>
              <a:gd name="connsiteY3" fmla="*/ 312942 h 7396543"/>
              <a:gd name="connsiteX4" fmla="*/ 321483 w 1580549"/>
              <a:gd name="connsiteY4" fmla="*/ 180838 h 7396543"/>
              <a:gd name="connsiteX0" fmla="*/ 1378314 w 1580549"/>
              <a:gd name="connsiteY0" fmla="*/ 180838 h 7396543"/>
              <a:gd name="connsiteX1" fmla="*/ 849898 w 1580549"/>
              <a:gd name="connsiteY1" fmla="*/ 312942 h 7396543"/>
              <a:gd name="connsiteX2" fmla="*/ 321482 w 1580549"/>
              <a:gd name="connsiteY2" fmla="*/ 180838 h 7396543"/>
              <a:gd name="connsiteX3" fmla="*/ 849898 w 1580549"/>
              <a:gd name="connsiteY3" fmla="*/ 48734 h 7396543"/>
              <a:gd name="connsiteX4" fmla="*/ 1378314 w 1580549"/>
              <a:gd name="connsiteY4" fmla="*/ 180838 h 7396543"/>
              <a:gd name="connsiteX5" fmla="*/ 1565451 w 1580549"/>
              <a:gd name="connsiteY5" fmla="*/ 1879439 h 7396543"/>
              <a:gd name="connsiteX6" fmla="*/ 931086 w 1580549"/>
              <a:gd name="connsiteY6" fmla="*/ 2791934 h 7396543"/>
              <a:gd name="connsiteX7" fmla="*/ 1567354 w 1580549"/>
              <a:gd name="connsiteY7" fmla="*/ 3708239 h 7396543"/>
              <a:gd name="connsiteX8" fmla="*/ 931086 w 1580549"/>
              <a:gd name="connsiteY8" fmla="*/ 4620734 h 7396543"/>
              <a:gd name="connsiteX9" fmla="*/ 1376856 w 1580549"/>
              <a:gd name="connsiteY9" fmla="*/ 5535134 h 7396543"/>
              <a:gd name="connsiteX10" fmla="*/ 931084 w 1580549"/>
              <a:gd name="connsiteY10" fmla="*/ 6449533 h 7396543"/>
              <a:gd name="connsiteX11" fmla="*/ 1378314 w 1580549"/>
              <a:gd name="connsiteY11" fmla="*/ 7264157 h 7396543"/>
              <a:gd name="connsiteX12" fmla="*/ 849898 w 1580549"/>
              <a:gd name="connsiteY12" fmla="*/ 7396261 h 7396543"/>
              <a:gd name="connsiteX13" fmla="*/ 321482 w 1580549"/>
              <a:gd name="connsiteY13" fmla="*/ 7275587 h 7396543"/>
              <a:gd name="connsiteX14" fmla="*/ 634656 w 1580549"/>
              <a:gd name="connsiteY14" fmla="*/ 6446013 h 7396543"/>
              <a:gd name="connsiteX15" fmla="*/ 1444 w 1580549"/>
              <a:gd name="connsiteY15" fmla="*/ 5536749 h 7396543"/>
              <a:gd name="connsiteX16" fmla="*/ 634942 w 1580549"/>
              <a:gd name="connsiteY16" fmla="*/ 4620444 h 7396543"/>
              <a:gd name="connsiteX17" fmla="*/ 577 w 1580549"/>
              <a:gd name="connsiteY17" fmla="*/ 3706333 h 7396543"/>
              <a:gd name="connsiteX18" fmla="*/ 633328 w 1580549"/>
              <a:gd name="connsiteY18" fmla="*/ 2792222 h 7396543"/>
              <a:gd name="connsiteX19" fmla="*/ 0 w 1580549"/>
              <a:gd name="connsiteY19" fmla="*/ 1881054 h 7396543"/>
              <a:gd name="connsiteX20" fmla="*/ 634076 w 1580549"/>
              <a:gd name="connsiteY20" fmla="*/ 957129 h 7396543"/>
              <a:gd name="connsiteX21" fmla="*/ 321483 w 1580549"/>
              <a:gd name="connsiteY21" fmla="*/ 180838 h 7396543"/>
              <a:gd name="connsiteX0" fmla="*/ 321483 w 1578724"/>
              <a:gd name="connsiteY0" fmla="*/ 133002 h 7348707"/>
              <a:gd name="connsiteX1" fmla="*/ 849899 w 1578724"/>
              <a:gd name="connsiteY1" fmla="*/ 265106 h 7348707"/>
              <a:gd name="connsiteX2" fmla="*/ 1378315 w 1578724"/>
              <a:gd name="connsiteY2" fmla="*/ 133002 h 7348707"/>
              <a:gd name="connsiteX3" fmla="*/ 1378314 w 1578724"/>
              <a:gd name="connsiteY3" fmla="*/ 7216321 h 7348707"/>
              <a:gd name="connsiteX4" fmla="*/ 849898 w 1578724"/>
              <a:gd name="connsiteY4" fmla="*/ 7348425 h 7348707"/>
              <a:gd name="connsiteX5" fmla="*/ 321482 w 1578724"/>
              <a:gd name="connsiteY5" fmla="*/ 7216321 h 7348707"/>
              <a:gd name="connsiteX6" fmla="*/ 321483 w 1578724"/>
              <a:gd name="connsiteY6" fmla="*/ 133002 h 7348707"/>
              <a:gd name="connsiteX0" fmla="*/ 321483 w 1578724"/>
              <a:gd name="connsiteY0" fmla="*/ 133002 h 7348707"/>
              <a:gd name="connsiteX1" fmla="*/ 849899 w 1578724"/>
              <a:gd name="connsiteY1" fmla="*/ 898 h 7348707"/>
              <a:gd name="connsiteX2" fmla="*/ 1378315 w 1578724"/>
              <a:gd name="connsiteY2" fmla="*/ 133002 h 7348707"/>
              <a:gd name="connsiteX3" fmla="*/ 849899 w 1578724"/>
              <a:gd name="connsiteY3" fmla="*/ 265106 h 7348707"/>
              <a:gd name="connsiteX4" fmla="*/ 321483 w 1578724"/>
              <a:gd name="connsiteY4" fmla="*/ 133002 h 7348707"/>
              <a:gd name="connsiteX0" fmla="*/ 1378314 w 1578724"/>
              <a:gd name="connsiteY0" fmla="*/ 133002 h 7348707"/>
              <a:gd name="connsiteX1" fmla="*/ 849898 w 1578724"/>
              <a:gd name="connsiteY1" fmla="*/ 265106 h 7348707"/>
              <a:gd name="connsiteX2" fmla="*/ 321482 w 1578724"/>
              <a:gd name="connsiteY2" fmla="*/ 133002 h 7348707"/>
              <a:gd name="connsiteX3" fmla="*/ 849898 w 1578724"/>
              <a:gd name="connsiteY3" fmla="*/ 898 h 7348707"/>
              <a:gd name="connsiteX4" fmla="*/ 1378314 w 1578724"/>
              <a:gd name="connsiteY4" fmla="*/ 133002 h 7348707"/>
              <a:gd name="connsiteX5" fmla="*/ 931084 w 1578724"/>
              <a:gd name="connsiteY5" fmla="*/ 913392 h 7348707"/>
              <a:gd name="connsiteX6" fmla="*/ 1565451 w 1578724"/>
              <a:gd name="connsiteY6" fmla="*/ 1831603 h 7348707"/>
              <a:gd name="connsiteX7" fmla="*/ 931086 w 1578724"/>
              <a:gd name="connsiteY7" fmla="*/ 2744098 h 7348707"/>
              <a:gd name="connsiteX8" fmla="*/ 1567354 w 1578724"/>
              <a:gd name="connsiteY8" fmla="*/ 3660403 h 7348707"/>
              <a:gd name="connsiteX9" fmla="*/ 931086 w 1578724"/>
              <a:gd name="connsiteY9" fmla="*/ 4572898 h 7348707"/>
              <a:gd name="connsiteX10" fmla="*/ 1376856 w 1578724"/>
              <a:gd name="connsiteY10" fmla="*/ 5487298 h 7348707"/>
              <a:gd name="connsiteX11" fmla="*/ 931084 w 1578724"/>
              <a:gd name="connsiteY11" fmla="*/ 6401697 h 7348707"/>
              <a:gd name="connsiteX12" fmla="*/ 1378314 w 1578724"/>
              <a:gd name="connsiteY12" fmla="*/ 7216321 h 7348707"/>
              <a:gd name="connsiteX13" fmla="*/ 849898 w 1578724"/>
              <a:gd name="connsiteY13" fmla="*/ 7348425 h 7348707"/>
              <a:gd name="connsiteX14" fmla="*/ 321482 w 1578724"/>
              <a:gd name="connsiteY14" fmla="*/ 7227751 h 7348707"/>
              <a:gd name="connsiteX15" fmla="*/ 634656 w 1578724"/>
              <a:gd name="connsiteY15" fmla="*/ 6398177 h 7348707"/>
              <a:gd name="connsiteX16" fmla="*/ 1444 w 1578724"/>
              <a:gd name="connsiteY16" fmla="*/ 5488913 h 7348707"/>
              <a:gd name="connsiteX17" fmla="*/ 634942 w 1578724"/>
              <a:gd name="connsiteY17" fmla="*/ 4572608 h 7348707"/>
              <a:gd name="connsiteX18" fmla="*/ 577 w 1578724"/>
              <a:gd name="connsiteY18" fmla="*/ 3658497 h 7348707"/>
              <a:gd name="connsiteX19" fmla="*/ 633328 w 1578724"/>
              <a:gd name="connsiteY19" fmla="*/ 2744386 h 7348707"/>
              <a:gd name="connsiteX20" fmla="*/ 0 w 1578724"/>
              <a:gd name="connsiteY20" fmla="*/ 1833218 h 7348707"/>
              <a:gd name="connsiteX21" fmla="*/ 634076 w 1578724"/>
              <a:gd name="connsiteY21" fmla="*/ 909293 h 7348707"/>
              <a:gd name="connsiteX22" fmla="*/ 321483 w 1578724"/>
              <a:gd name="connsiteY22" fmla="*/ 133002 h 7348707"/>
              <a:gd name="connsiteX0" fmla="*/ 321483 w 1578724"/>
              <a:gd name="connsiteY0" fmla="*/ 133002 h 7348707"/>
              <a:gd name="connsiteX1" fmla="*/ 849899 w 1578724"/>
              <a:gd name="connsiteY1" fmla="*/ 265106 h 7348707"/>
              <a:gd name="connsiteX2" fmla="*/ 1378315 w 1578724"/>
              <a:gd name="connsiteY2" fmla="*/ 133002 h 7348707"/>
              <a:gd name="connsiteX3" fmla="*/ 1378314 w 1578724"/>
              <a:gd name="connsiteY3" fmla="*/ 7216321 h 7348707"/>
              <a:gd name="connsiteX4" fmla="*/ 849898 w 1578724"/>
              <a:gd name="connsiteY4" fmla="*/ 7348425 h 7348707"/>
              <a:gd name="connsiteX5" fmla="*/ 321482 w 1578724"/>
              <a:gd name="connsiteY5" fmla="*/ 7216321 h 7348707"/>
              <a:gd name="connsiteX6" fmla="*/ 321483 w 1578724"/>
              <a:gd name="connsiteY6" fmla="*/ 133002 h 7348707"/>
              <a:gd name="connsiteX0" fmla="*/ 321483 w 1578724"/>
              <a:gd name="connsiteY0" fmla="*/ 133002 h 7348707"/>
              <a:gd name="connsiteX1" fmla="*/ 849899 w 1578724"/>
              <a:gd name="connsiteY1" fmla="*/ 898 h 7348707"/>
              <a:gd name="connsiteX2" fmla="*/ 1378315 w 1578724"/>
              <a:gd name="connsiteY2" fmla="*/ 133002 h 7348707"/>
              <a:gd name="connsiteX3" fmla="*/ 849899 w 1578724"/>
              <a:gd name="connsiteY3" fmla="*/ 265106 h 7348707"/>
              <a:gd name="connsiteX4" fmla="*/ 321483 w 1578724"/>
              <a:gd name="connsiteY4" fmla="*/ 133002 h 7348707"/>
              <a:gd name="connsiteX0" fmla="*/ 1378314 w 1578724"/>
              <a:gd name="connsiteY0" fmla="*/ 133002 h 7348707"/>
              <a:gd name="connsiteX1" fmla="*/ 849898 w 1578724"/>
              <a:gd name="connsiteY1" fmla="*/ 265106 h 7348707"/>
              <a:gd name="connsiteX2" fmla="*/ 321482 w 1578724"/>
              <a:gd name="connsiteY2" fmla="*/ 133002 h 7348707"/>
              <a:gd name="connsiteX3" fmla="*/ 849898 w 1578724"/>
              <a:gd name="connsiteY3" fmla="*/ 898 h 7348707"/>
              <a:gd name="connsiteX4" fmla="*/ 1378314 w 1578724"/>
              <a:gd name="connsiteY4" fmla="*/ 133002 h 7348707"/>
              <a:gd name="connsiteX5" fmla="*/ 931084 w 1578724"/>
              <a:gd name="connsiteY5" fmla="*/ 913392 h 7348707"/>
              <a:gd name="connsiteX6" fmla="*/ 1565451 w 1578724"/>
              <a:gd name="connsiteY6" fmla="*/ 1831603 h 7348707"/>
              <a:gd name="connsiteX7" fmla="*/ 931086 w 1578724"/>
              <a:gd name="connsiteY7" fmla="*/ 2744098 h 7348707"/>
              <a:gd name="connsiteX8" fmla="*/ 1567354 w 1578724"/>
              <a:gd name="connsiteY8" fmla="*/ 3660403 h 7348707"/>
              <a:gd name="connsiteX9" fmla="*/ 931086 w 1578724"/>
              <a:gd name="connsiteY9" fmla="*/ 4572898 h 7348707"/>
              <a:gd name="connsiteX10" fmla="*/ 1376856 w 1578724"/>
              <a:gd name="connsiteY10" fmla="*/ 5487298 h 7348707"/>
              <a:gd name="connsiteX11" fmla="*/ 931084 w 1578724"/>
              <a:gd name="connsiteY11" fmla="*/ 6401697 h 7348707"/>
              <a:gd name="connsiteX12" fmla="*/ 1378314 w 1578724"/>
              <a:gd name="connsiteY12" fmla="*/ 7216321 h 7348707"/>
              <a:gd name="connsiteX13" fmla="*/ 849898 w 1578724"/>
              <a:gd name="connsiteY13" fmla="*/ 7348425 h 7348707"/>
              <a:gd name="connsiteX14" fmla="*/ 321482 w 1578724"/>
              <a:gd name="connsiteY14" fmla="*/ 7227751 h 7348707"/>
              <a:gd name="connsiteX15" fmla="*/ 634656 w 1578724"/>
              <a:gd name="connsiteY15" fmla="*/ 6398177 h 7348707"/>
              <a:gd name="connsiteX16" fmla="*/ 1444 w 1578724"/>
              <a:gd name="connsiteY16" fmla="*/ 5488913 h 7348707"/>
              <a:gd name="connsiteX17" fmla="*/ 634942 w 1578724"/>
              <a:gd name="connsiteY17" fmla="*/ 4572608 h 7348707"/>
              <a:gd name="connsiteX18" fmla="*/ 577 w 1578724"/>
              <a:gd name="connsiteY18" fmla="*/ 3658497 h 7348707"/>
              <a:gd name="connsiteX19" fmla="*/ 633328 w 1578724"/>
              <a:gd name="connsiteY19" fmla="*/ 2744386 h 7348707"/>
              <a:gd name="connsiteX20" fmla="*/ 0 w 1578724"/>
              <a:gd name="connsiteY20" fmla="*/ 1833218 h 7348707"/>
              <a:gd name="connsiteX21" fmla="*/ 634076 w 1578724"/>
              <a:gd name="connsiteY21" fmla="*/ 909293 h 7348707"/>
              <a:gd name="connsiteX22" fmla="*/ 321483 w 1578724"/>
              <a:gd name="connsiteY22" fmla="*/ 133002 h 7348707"/>
              <a:gd name="connsiteX0" fmla="*/ 321483 w 1578724"/>
              <a:gd name="connsiteY0" fmla="*/ 133002 h 7348707"/>
              <a:gd name="connsiteX1" fmla="*/ 849899 w 1578724"/>
              <a:gd name="connsiteY1" fmla="*/ 265106 h 7348707"/>
              <a:gd name="connsiteX2" fmla="*/ 1378315 w 1578724"/>
              <a:gd name="connsiteY2" fmla="*/ 133002 h 7348707"/>
              <a:gd name="connsiteX3" fmla="*/ 1378314 w 1578724"/>
              <a:gd name="connsiteY3" fmla="*/ 7216321 h 7348707"/>
              <a:gd name="connsiteX4" fmla="*/ 849898 w 1578724"/>
              <a:gd name="connsiteY4" fmla="*/ 7348425 h 7348707"/>
              <a:gd name="connsiteX5" fmla="*/ 321482 w 1578724"/>
              <a:gd name="connsiteY5" fmla="*/ 7216321 h 7348707"/>
              <a:gd name="connsiteX6" fmla="*/ 321483 w 1578724"/>
              <a:gd name="connsiteY6" fmla="*/ 133002 h 7348707"/>
              <a:gd name="connsiteX0" fmla="*/ 321483 w 1578724"/>
              <a:gd name="connsiteY0" fmla="*/ 133002 h 7348707"/>
              <a:gd name="connsiteX1" fmla="*/ 849899 w 1578724"/>
              <a:gd name="connsiteY1" fmla="*/ 898 h 7348707"/>
              <a:gd name="connsiteX2" fmla="*/ 1378315 w 1578724"/>
              <a:gd name="connsiteY2" fmla="*/ 133002 h 7348707"/>
              <a:gd name="connsiteX3" fmla="*/ 849899 w 1578724"/>
              <a:gd name="connsiteY3" fmla="*/ 265106 h 7348707"/>
              <a:gd name="connsiteX4" fmla="*/ 321483 w 1578724"/>
              <a:gd name="connsiteY4" fmla="*/ 133002 h 7348707"/>
              <a:gd name="connsiteX0" fmla="*/ 1378314 w 1578724"/>
              <a:gd name="connsiteY0" fmla="*/ 133002 h 7348707"/>
              <a:gd name="connsiteX1" fmla="*/ 849898 w 1578724"/>
              <a:gd name="connsiteY1" fmla="*/ 265106 h 7348707"/>
              <a:gd name="connsiteX2" fmla="*/ 321482 w 1578724"/>
              <a:gd name="connsiteY2" fmla="*/ 133002 h 7348707"/>
              <a:gd name="connsiteX3" fmla="*/ 849898 w 1578724"/>
              <a:gd name="connsiteY3" fmla="*/ 898 h 7348707"/>
              <a:gd name="connsiteX4" fmla="*/ 1378314 w 1578724"/>
              <a:gd name="connsiteY4" fmla="*/ 133002 h 7348707"/>
              <a:gd name="connsiteX5" fmla="*/ 931084 w 1578724"/>
              <a:gd name="connsiteY5" fmla="*/ 913392 h 7348707"/>
              <a:gd name="connsiteX6" fmla="*/ 1565451 w 1578724"/>
              <a:gd name="connsiteY6" fmla="*/ 1831603 h 7348707"/>
              <a:gd name="connsiteX7" fmla="*/ 931086 w 1578724"/>
              <a:gd name="connsiteY7" fmla="*/ 2744098 h 7348707"/>
              <a:gd name="connsiteX8" fmla="*/ 1567354 w 1578724"/>
              <a:gd name="connsiteY8" fmla="*/ 3660403 h 7348707"/>
              <a:gd name="connsiteX9" fmla="*/ 931086 w 1578724"/>
              <a:gd name="connsiteY9" fmla="*/ 4572898 h 7348707"/>
              <a:gd name="connsiteX10" fmla="*/ 1376856 w 1578724"/>
              <a:gd name="connsiteY10" fmla="*/ 5487298 h 7348707"/>
              <a:gd name="connsiteX11" fmla="*/ 931084 w 1578724"/>
              <a:gd name="connsiteY11" fmla="*/ 6401697 h 7348707"/>
              <a:gd name="connsiteX12" fmla="*/ 1378314 w 1578724"/>
              <a:gd name="connsiteY12" fmla="*/ 7216321 h 7348707"/>
              <a:gd name="connsiteX13" fmla="*/ 849898 w 1578724"/>
              <a:gd name="connsiteY13" fmla="*/ 7348425 h 7348707"/>
              <a:gd name="connsiteX14" fmla="*/ 321482 w 1578724"/>
              <a:gd name="connsiteY14" fmla="*/ 7227751 h 7348707"/>
              <a:gd name="connsiteX15" fmla="*/ 634656 w 1578724"/>
              <a:gd name="connsiteY15" fmla="*/ 6398177 h 7348707"/>
              <a:gd name="connsiteX16" fmla="*/ 1444 w 1578724"/>
              <a:gd name="connsiteY16" fmla="*/ 5488913 h 7348707"/>
              <a:gd name="connsiteX17" fmla="*/ 634942 w 1578724"/>
              <a:gd name="connsiteY17" fmla="*/ 4572608 h 7348707"/>
              <a:gd name="connsiteX18" fmla="*/ 577 w 1578724"/>
              <a:gd name="connsiteY18" fmla="*/ 3658497 h 7348707"/>
              <a:gd name="connsiteX19" fmla="*/ 633328 w 1578724"/>
              <a:gd name="connsiteY19" fmla="*/ 2744386 h 7348707"/>
              <a:gd name="connsiteX20" fmla="*/ 0 w 1578724"/>
              <a:gd name="connsiteY20" fmla="*/ 1833218 h 7348707"/>
              <a:gd name="connsiteX21" fmla="*/ 634076 w 1578724"/>
              <a:gd name="connsiteY21" fmla="*/ 909293 h 7348707"/>
              <a:gd name="connsiteX22" fmla="*/ 321483 w 1578724"/>
              <a:gd name="connsiteY22" fmla="*/ 133002 h 7348707"/>
              <a:gd name="connsiteX0" fmla="*/ 321483 w 1578724"/>
              <a:gd name="connsiteY0" fmla="*/ 133002 h 7348707"/>
              <a:gd name="connsiteX1" fmla="*/ 849899 w 1578724"/>
              <a:gd name="connsiteY1" fmla="*/ 265106 h 7348707"/>
              <a:gd name="connsiteX2" fmla="*/ 1378315 w 1578724"/>
              <a:gd name="connsiteY2" fmla="*/ 133002 h 7348707"/>
              <a:gd name="connsiteX3" fmla="*/ 1378314 w 1578724"/>
              <a:gd name="connsiteY3" fmla="*/ 7216321 h 7348707"/>
              <a:gd name="connsiteX4" fmla="*/ 849898 w 1578724"/>
              <a:gd name="connsiteY4" fmla="*/ 7348425 h 7348707"/>
              <a:gd name="connsiteX5" fmla="*/ 321482 w 1578724"/>
              <a:gd name="connsiteY5" fmla="*/ 7216321 h 7348707"/>
              <a:gd name="connsiteX6" fmla="*/ 321483 w 1578724"/>
              <a:gd name="connsiteY6" fmla="*/ 133002 h 7348707"/>
              <a:gd name="connsiteX0" fmla="*/ 321483 w 1578724"/>
              <a:gd name="connsiteY0" fmla="*/ 133002 h 7348707"/>
              <a:gd name="connsiteX1" fmla="*/ 849899 w 1578724"/>
              <a:gd name="connsiteY1" fmla="*/ 898 h 7348707"/>
              <a:gd name="connsiteX2" fmla="*/ 1378315 w 1578724"/>
              <a:gd name="connsiteY2" fmla="*/ 133002 h 7348707"/>
              <a:gd name="connsiteX3" fmla="*/ 849899 w 1578724"/>
              <a:gd name="connsiteY3" fmla="*/ 265106 h 7348707"/>
              <a:gd name="connsiteX4" fmla="*/ 321483 w 1578724"/>
              <a:gd name="connsiteY4" fmla="*/ 133002 h 7348707"/>
              <a:gd name="connsiteX0" fmla="*/ 1378314 w 1578724"/>
              <a:gd name="connsiteY0" fmla="*/ 133002 h 7348707"/>
              <a:gd name="connsiteX1" fmla="*/ 849898 w 1578724"/>
              <a:gd name="connsiteY1" fmla="*/ 265106 h 7348707"/>
              <a:gd name="connsiteX2" fmla="*/ 321482 w 1578724"/>
              <a:gd name="connsiteY2" fmla="*/ 133002 h 7348707"/>
              <a:gd name="connsiteX3" fmla="*/ 849898 w 1578724"/>
              <a:gd name="connsiteY3" fmla="*/ 898 h 7348707"/>
              <a:gd name="connsiteX4" fmla="*/ 1378314 w 1578724"/>
              <a:gd name="connsiteY4" fmla="*/ 133002 h 7348707"/>
              <a:gd name="connsiteX5" fmla="*/ 931084 w 1578724"/>
              <a:gd name="connsiteY5" fmla="*/ 913392 h 7348707"/>
              <a:gd name="connsiteX6" fmla="*/ 1565451 w 1578724"/>
              <a:gd name="connsiteY6" fmla="*/ 1831603 h 7348707"/>
              <a:gd name="connsiteX7" fmla="*/ 931086 w 1578724"/>
              <a:gd name="connsiteY7" fmla="*/ 2744098 h 7348707"/>
              <a:gd name="connsiteX8" fmla="*/ 1567354 w 1578724"/>
              <a:gd name="connsiteY8" fmla="*/ 3660403 h 7348707"/>
              <a:gd name="connsiteX9" fmla="*/ 931086 w 1578724"/>
              <a:gd name="connsiteY9" fmla="*/ 4572898 h 7348707"/>
              <a:gd name="connsiteX10" fmla="*/ 1376856 w 1578724"/>
              <a:gd name="connsiteY10" fmla="*/ 5487298 h 7348707"/>
              <a:gd name="connsiteX11" fmla="*/ 931084 w 1578724"/>
              <a:gd name="connsiteY11" fmla="*/ 6401697 h 7348707"/>
              <a:gd name="connsiteX12" fmla="*/ 1378314 w 1578724"/>
              <a:gd name="connsiteY12" fmla="*/ 7216321 h 7348707"/>
              <a:gd name="connsiteX13" fmla="*/ 849898 w 1578724"/>
              <a:gd name="connsiteY13" fmla="*/ 7348425 h 7348707"/>
              <a:gd name="connsiteX14" fmla="*/ 321482 w 1578724"/>
              <a:gd name="connsiteY14" fmla="*/ 7227751 h 7348707"/>
              <a:gd name="connsiteX15" fmla="*/ 634656 w 1578724"/>
              <a:gd name="connsiteY15" fmla="*/ 6398177 h 7348707"/>
              <a:gd name="connsiteX16" fmla="*/ 1444 w 1578724"/>
              <a:gd name="connsiteY16" fmla="*/ 5488913 h 7348707"/>
              <a:gd name="connsiteX17" fmla="*/ 634942 w 1578724"/>
              <a:gd name="connsiteY17" fmla="*/ 4572608 h 7348707"/>
              <a:gd name="connsiteX18" fmla="*/ 577 w 1578724"/>
              <a:gd name="connsiteY18" fmla="*/ 3658497 h 7348707"/>
              <a:gd name="connsiteX19" fmla="*/ 633328 w 1578724"/>
              <a:gd name="connsiteY19" fmla="*/ 2744386 h 7348707"/>
              <a:gd name="connsiteX20" fmla="*/ 0 w 1578724"/>
              <a:gd name="connsiteY20" fmla="*/ 1833218 h 7348707"/>
              <a:gd name="connsiteX21" fmla="*/ 634076 w 1578724"/>
              <a:gd name="connsiteY21" fmla="*/ 909293 h 7348707"/>
              <a:gd name="connsiteX22" fmla="*/ 321483 w 1578724"/>
              <a:gd name="connsiteY22" fmla="*/ 133002 h 7348707"/>
              <a:gd name="connsiteX0" fmla="*/ 321483 w 1578724"/>
              <a:gd name="connsiteY0" fmla="*/ 133002 h 7348707"/>
              <a:gd name="connsiteX1" fmla="*/ 849899 w 1578724"/>
              <a:gd name="connsiteY1" fmla="*/ 265106 h 7348707"/>
              <a:gd name="connsiteX2" fmla="*/ 1378315 w 1578724"/>
              <a:gd name="connsiteY2" fmla="*/ 133002 h 7348707"/>
              <a:gd name="connsiteX3" fmla="*/ 1378314 w 1578724"/>
              <a:gd name="connsiteY3" fmla="*/ 7216321 h 7348707"/>
              <a:gd name="connsiteX4" fmla="*/ 849898 w 1578724"/>
              <a:gd name="connsiteY4" fmla="*/ 7348425 h 7348707"/>
              <a:gd name="connsiteX5" fmla="*/ 321482 w 1578724"/>
              <a:gd name="connsiteY5" fmla="*/ 7216321 h 7348707"/>
              <a:gd name="connsiteX6" fmla="*/ 321483 w 1578724"/>
              <a:gd name="connsiteY6" fmla="*/ 133002 h 7348707"/>
              <a:gd name="connsiteX0" fmla="*/ 321483 w 1578724"/>
              <a:gd name="connsiteY0" fmla="*/ 133002 h 7348707"/>
              <a:gd name="connsiteX1" fmla="*/ 849899 w 1578724"/>
              <a:gd name="connsiteY1" fmla="*/ 898 h 7348707"/>
              <a:gd name="connsiteX2" fmla="*/ 1378315 w 1578724"/>
              <a:gd name="connsiteY2" fmla="*/ 133002 h 7348707"/>
              <a:gd name="connsiteX3" fmla="*/ 849899 w 1578724"/>
              <a:gd name="connsiteY3" fmla="*/ 265106 h 7348707"/>
              <a:gd name="connsiteX4" fmla="*/ 321483 w 1578724"/>
              <a:gd name="connsiteY4" fmla="*/ 133002 h 7348707"/>
              <a:gd name="connsiteX0" fmla="*/ 1378314 w 1578724"/>
              <a:gd name="connsiteY0" fmla="*/ 133002 h 7348707"/>
              <a:gd name="connsiteX1" fmla="*/ 849898 w 1578724"/>
              <a:gd name="connsiteY1" fmla="*/ 265106 h 7348707"/>
              <a:gd name="connsiteX2" fmla="*/ 321482 w 1578724"/>
              <a:gd name="connsiteY2" fmla="*/ 133002 h 7348707"/>
              <a:gd name="connsiteX3" fmla="*/ 849898 w 1578724"/>
              <a:gd name="connsiteY3" fmla="*/ 898 h 7348707"/>
              <a:gd name="connsiteX4" fmla="*/ 1378314 w 1578724"/>
              <a:gd name="connsiteY4" fmla="*/ 133002 h 7348707"/>
              <a:gd name="connsiteX5" fmla="*/ 931084 w 1578724"/>
              <a:gd name="connsiteY5" fmla="*/ 913392 h 7348707"/>
              <a:gd name="connsiteX6" fmla="*/ 1565451 w 1578724"/>
              <a:gd name="connsiteY6" fmla="*/ 1831603 h 7348707"/>
              <a:gd name="connsiteX7" fmla="*/ 931086 w 1578724"/>
              <a:gd name="connsiteY7" fmla="*/ 2744098 h 7348707"/>
              <a:gd name="connsiteX8" fmla="*/ 1567354 w 1578724"/>
              <a:gd name="connsiteY8" fmla="*/ 3660403 h 7348707"/>
              <a:gd name="connsiteX9" fmla="*/ 931086 w 1578724"/>
              <a:gd name="connsiteY9" fmla="*/ 4572898 h 7348707"/>
              <a:gd name="connsiteX10" fmla="*/ 1376856 w 1578724"/>
              <a:gd name="connsiteY10" fmla="*/ 5487298 h 7348707"/>
              <a:gd name="connsiteX11" fmla="*/ 931084 w 1578724"/>
              <a:gd name="connsiteY11" fmla="*/ 6401697 h 7348707"/>
              <a:gd name="connsiteX12" fmla="*/ 1378314 w 1578724"/>
              <a:gd name="connsiteY12" fmla="*/ 7216321 h 7348707"/>
              <a:gd name="connsiteX13" fmla="*/ 849898 w 1578724"/>
              <a:gd name="connsiteY13" fmla="*/ 7348425 h 7348707"/>
              <a:gd name="connsiteX14" fmla="*/ 321482 w 1578724"/>
              <a:gd name="connsiteY14" fmla="*/ 7227751 h 7348707"/>
              <a:gd name="connsiteX15" fmla="*/ 634656 w 1578724"/>
              <a:gd name="connsiteY15" fmla="*/ 6398177 h 7348707"/>
              <a:gd name="connsiteX16" fmla="*/ 1444 w 1578724"/>
              <a:gd name="connsiteY16" fmla="*/ 5488913 h 7348707"/>
              <a:gd name="connsiteX17" fmla="*/ 634942 w 1578724"/>
              <a:gd name="connsiteY17" fmla="*/ 4572608 h 7348707"/>
              <a:gd name="connsiteX18" fmla="*/ 577 w 1578724"/>
              <a:gd name="connsiteY18" fmla="*/ 3658497 h 7348707"/>
              <a:gd name="connsiteX19" fmla="*/ 633328 w 1578724"/>
              <a:gd name="connsiteY19" fmla="*/ 2744386 h 7348707"/>
              <a:gd name="connsiteX20" fmla="*/ 0 w 1578724"/>
              <a:gd name="connsiteY20" fmla="*/ 1833218 h 7348707"/>
              <a:gd name="connsiteX21" fmla="*/ 634076 w 1578724"/>
              <a:gd name="connsiteY21" fmla="*/ 909293 h 7348707"/>
              <a:gd name="connsiteX22" fmla="*/ 321483 w 1578724"/>
              <a:gd name="connsiteY22" fmla="*/ 133002 h 7348707"/>
              <a:gd name="connsiteX0" fmla="*/ 321483 w 1578724"/>
              <a:gd name="connsiteY0" fmla="*/ 133002 h 7348707"/>
              <a:gd name="connsiteX1" fmla="*/ 849899 w 1578724"/>
              <a:gd name="connsiteY1" fmla="*/ 265106 h 7348707"/>
              <a:gd name="connsiteX2" fmla="*/ 1378315 w 1578724"/>
              <a:gd name="connsiteY2" fmla="*/ 133002 h 7348707"/>
              <a:gd name="connsiteX3" fmla="*/ 1378314 w 1578724"/>
              <a:gd name="connsiteY3" fmla="*/ 7216321 h 7348707"/>
              <a:gd name="connsiteX4" fmla="*/ 849898 w 1578724"/>
              <a:gd name="connsiteY4" fmla="*/ 7348425 h 7348707"/>
              <a:gd name="connsiteX5" fmla="*/ 321482 w 1578724"/>
              <a:gd name="connsiteY5" fmla="*/ 7216321 h 7348707"/>
              <a:gd name="connsiteX6" fmla="*/ 321483 w 1578724"/>
              <a:gd name="connsiteY6" fmla="*/ 133002 h 7348707"/>
              <a:gd name="connsiteX0" fmla="*/ 321483 w 1578724"/>
              <a:gd name="connsiteY0" fmla="*/ 133002 h 7348707"/>
              <a:gd name="connsiteX1" fmla="*/ 849899 w 1578724"/>
              <a:gd name="connsiteY1" fmla="*/ 898 h 7348707"/>
              <a:gd name="connsiteX2" fmla="*/ 1378315 w 1578724"/>
              <a:gd name="connsiteY2" fmla="*/ 133002 h 7348707"/>
              <a:gd name="connsiteX3" fmla="*/ 849899 w 1578724"/>
              <a:gd name="connsiteY3" fmla="*/ 265106 h 7348707"/>
              <a:gd name="connsiteX4" fmla="*/ 321483 w 1578724"/>
              <a:gd name="connsiteY4" fmla="*/ 133002 h 7348707"/>
              <a:gd name="connsiteX0" fmla="*/ 1378314 w 1578724"/>
              <a:gd name="connsiteY0" fmla="*/ 133002 h 7348707"/>
              <a:gd name="connsiteX1" fmla="*/ 849898 w 1578724"/>
              <a:gd name="connsiteY1" fmla="*/ 265106 h 7348707"/>
              <a:gd name="connsiteX2" fmla="*/ 321482 w 1578724"/>
              <a:gd name="connsiteY2" fmla="*/ 133002 h 7348707"/>
              <a:gd name="connsiteX3" fmla="*/ 849898 w 1578724"/>
              <a:gd name="connsiteY3" fmla="*/ 898 h 7348707"/>
              <a:gd name="connsiteX4" fmla="*/ 1378314 w 1578724"/>
              <a:gd name="connsiteY4" fmla="*/ 133002 h 7348707"/>
              <a:gd name="connsiteX5" fmla="*/ 931084 w 1578724"/>
              <a:gd name="connsiteY5" fmla="*/ 913392 h 7348707"/>
              <a:gd name="connsiteX6" fmla="*/ 1565451 w 1578724"/>
              <a:gd name="connsiteY6" fmla="*/ 1831603 h 7348707"/>
              <a:gd name="connsiteX7" fmla="*/ 931086 w 1578724"/>
              <a:gd name="connsiteY7" fmla="*/ 2744098 h 7348707"/>
              <a:gd name="connsiteX8" fmla="*/ 1567354 w 1578724"/>
              <a:gd name="connsiteY8" fmla="*/ 3660403 h 7348707"/>
              <a:gd name="connsiteX9" fmla="*/ 931086 w 1578724"/>
              <a:gd name="connsiteY9" fmla="*/ 4572898 h 7348707"/>
              <a:gd name="connsiteX10" fmla="*/ 1376856 w 1578724"/>
              <a:gd name="connsiteY10" fmla="*/ 5487298 h 7348707"/>
              <a:gd name="connsiteX11" fmla="*/ 931084 w 1578724"/>
              <a:gd name="connsiteY11" fmla="*/ 6401697 h 7348707"/>
              <a:gd name="connsiteX12" fmla="*/ 1378314 w 1578724"/>
              <a:gd name="connsiteY12" fmla="*/ 7216321 h 7348707"/>
              <a:gd name="connsiteX13" fmla="*/ 849898 w 1578724"/>
              <a:gd name="connsiteY13" fmla="*/ 7348425 h 7348707"/>
              <a:gd name="connsiteX14" fmla="*/ 321482 w 1578724"/>
              <a:gd name="connsiteY14" fmla="*/ 7227751 h 7348707"/>
              <a:gd name="connsiteX15" fmla="*/ 634656 w 1578724"/>
              <a:gd name="connsiteY15" fmla="*/ 6398177 h 7348707"/>
              <a:gd name="connsiteX16" fmla="*/ 1444 w 1578724"/>
              <a:gd name="connsiteY16" fmla="*/ 5488913 h 7348707"/>
              <a:gd name="connsiteX17" fmla="*/ 634942 w 1578724"/>
              <a:gd name="connsiteY17" fmla="*/ 4572608 h 7348707"/>
              <a:gd name="connsiteX18" fmla="*/ 577 w 1578724"/>
              <a:gd name="connsiteY18" fmla="*/ 3658497 h 7348707"/>
              <a:gd name="connsiteX19" fmla="*/ 633328 w 1578724"/>
              <a:gd name="connsiteY19" fmla="*/ 2744386 h 7348707"/>
              <a:gd name="connsiteX20" fmla="*/ 0 w 1578724"/>
              <a:gd name="connsiteY20" fmla="*/ 1833218 h 7348707"/>
              <a:gd name="connsiteX21" fmla="*/ 634076 w 1578724"/>
              <a:gd name="connsiteY21" fmla="*/ 909293 h 7348707"/>
              <a:gd name="connsiteX22" fmla="*/ 321483 w 1578724"/>
              <a:gd name="connsiteY22" fmla="*/ 133002 h 7348707"/>
              <a:gd name="connsiteX0" fmla="*/ 321483 w 1578724"/>
              <a:gd name="connsiteY0" fmla="*/ 133002 h 7348707"/>
              <a:gd name="connsiteX1" fmla="*/ 849899 w 1578724"/>
              <a:gd name="connsiteY1" fmla="*/ 265106 h 7348707"/>
              <a:gd name="connsiteX2" fmla="*/ 1378315 w 1578724"/>
              <a:gd name="connsiteY2" fmla="*/ 133002 h 7348707"/>
              <a:gd name="connsiteX3" fmla="*/ 1378314 w 1578724"/>
              <a:gd name="connsiteY3" fmla="*/ 7216321 h 7348707"/>
              <a:gd name="connsiteX4" fmla="*/ 849898 w 1578724"/>
              <a:gd name="connsiteY4" fmla="*/ 7348425 h 7348707"/>
              <a:gd name="connsiteX5" fmla="*/ 321482 w 1578724"/>
              <a:gd name="connsiteY5" fmla="*/ 7216321 h 7348707"/>
              <a:gd name="connsiteX6" fmla="*/ 321483 w 1578724"/>
              <a:gd name="connsiteY6" fmla="*/ 133002 h 7348707"/>
              <a:gd name="connsiteX0" fmla="*/ 321483 w 1578724"/>
              <a:gd name="connsiteY0" fmla="*/ 133002 h 7348707"/>
              <a:gd name="connsiteX1" fmla="*/ 849899 w 1578724"/>
              <a:gd name="connsiteY1" fmla="*/ 898 h 7348707"/>
              <a:gd name="connsiteX2" fmla="*/ 1378315 w 1578724"/>
              <a:gd name="connsiteY2" fmla="*/ 133002 h 7348707"/>
              <a:gd name="connsiteX3" fmla="*/ 849899 w 1578724"/>
              <a:gd name="connsiteY3" fmla="*/ 265106 h 7348707"/>
              <a:gd name="connsiteX4" fmla="*/ 321483 w 1578724"/>
              <a:gd name="connsiteY4" fmla="*/ 133002 h 7348707"/>
              <a:gd name="connsiteX0" fmla="*/ 1378314 w 1578724"/>
              <a:gd name="connsiteY0" fmla="*/ 133002 h 7348707"/>
              <a:gd name="connsiteX1" fmla="*/ 849898 w 1578724"/>
              <a:gd name="connsiteY1" fmla="*/ 265106 h 7348707"/>
              <a:gd name="connsiteX2" fmla="*/ 321482 w 1578724"/>
              <a:gd name="connsiteY2" fmla="*/ 133002 h 7348707"/>
              <a:gd name="connsiteX3" fmla="*/ 849898 w 1578724"/>
              <a:gd name="connsiteY3" fmla="*/ 898 h 7348707"/>
              <a:gd name="connsiteX4" fmla="*/ 1378314 w 1578724"/>
              <a:gd name="connsiteY4" fmla="*/ 133002 h 7348707"/>
              <a:gd name="connsiteX5" fmla="*/ 931084 w 1578724"/>
              <a:gd name="connsiteY5" fmla="*/ 913392 h 7348707"/>
              <a:gd name="connsiteX6" fmla="*/ 1565451 w 1578724"/>
              <a:gd name="connsiteY6" fmla="*/ 1831603 h 7348707"/>
              <a:gd name="connsiteX7" fmla="*/ 931086 w 1578724"/>
              <a:gd name="connsiteY7" fmla="*/ 2744098 h 7348707"/>
              <a:gd name="connsiteX8" fmla="*/ 1567354 w 1578724"/>
              <a:gd name="connsiteY8" fmla="*/ 3660403 h 7348707"/>
              <a:gd name="connsiteX9" fmla="*/ 931086 w 1578724"/>
              <a:gd name="connsiteY9" fmla="*/ 4572898 h 7348707"/>
              <a:gd name="connsiteX10" fmla="*/ 1376856 w 1578724"/>
              <a:gd name="connsiteY10" fmla="*/ 5487298 h 7348707"/>
              <a:gd name="connsiteX11" fmla="*/ 931084 w 1578724"/>
              <a:gd name="connsiteY11" fmla="*/ 6401697 h 7348707"/>
              <a:gd name="connsiteX12" fmla="*/ 1378314 w 1578724"/>
              <a:gd name="connsiteY12" fmla="*/ 7216321 h 7348707"/>
              <a:gd name="connsiteX13" fmla="*/ 849898 w 1578724"/>
              <a:gd name="connsiteY13" fmla="*/ 7348425 h 7348707"/>
              <a:gd name="connsiteX14" fmla="*/ 321482 w 1578724"/>
              <a:gd name="connsiteY14" fmla="*/ 7227751 h 7348707"/>
              <a:gd name="connsiteX15" fmla="*/ 634656 w 1578724"/>
              <a:gd name="connsiteY15" fmla="*/ 6398177 h 7348707"/>
              <a:gd name="connsiteX16" fmla="*/ 1444 w 1578724"/>
              <a:gd name="connsiteY16" fmla="*/ 5488913 h 7348707"/>
              <a:gd name="connsiteX17" fmla="*/ 634942 w 1578724"/>
              <a:gd name="connsiteY17" fmla="*/ 4572608 h 7348707"/>
              <a:gd name="connsiteX18" fmla="*/ 577 w 1578724"/>
              <a:gd name="connsiteY18" fmla="*/ 3658497 h 7348707"/>
              <a:gd name="connsiteX19" fmla="*/ 633328 w 1578724"/>
              <a:gd name="connsiteY19" fmla="*/ 2744386 h 7348707"/>
              <a:gd name="connsiteX20" fmla="*/ 0 w 1578724"/>
              <a:gd name="connsiteY20" fmla="*/ 1833218 h 7348707"/>
              <a:gd name="connsiteX21" fmla="*/ 634076 w 1578724"/>
              <a:gd name="connsiteY21" fmla="*/ 909293 h 7348707"/>
              <a:gd name="connsiteX22" fmla="*/ 321483 w 1578724"/>
              <a:gd name="connsiteY22" fmla="*/ 133002 h 7348707"/>
              <a:gd name="connsiteX0" fmla="*/ 321483 w 1578724"/>
              <a:gd name="connsiteY0" fmla="*/ 133002 h 7348707"/>
              <a:gd name="connsiteX1" fmla="*/ 849899 w 1578724"/>
              <a:gd name="connsiteY1" fmla="*/ 265106 h 7348707"/>
              <a:gd name="connsiteX2" fmla="*/ 1378315 w 1578724"/>
              <a:gd name="connsiteY2" fmla="*/ 133002 h 7348707"/>
              <a:gd name="connsiteX3" fmla="*/ 1378314 w 1578724"/>
              <a:gd name="connsiteY3" fmla="*/ 7216321 h 7348707"/>
              <a:gd name="connsiteX4" fmla="*/ 849898 w 1578724"/>
              <a:gd name="connsiteY4" fmla="*/ 7348425 h 7348707"/>
              <a:gd name="connsiteX5" fmla="*/ 321482 w 1578724"/>
              <a:gd name="connsiteY5" fmla="*/ 7216321 h 7348707"/>
              <a:gd name="connsiteX6" fmla="*/ 321483 w 1578724"/>
              <a:gd name="connsiteY6" fmla="*/ 133002 h 7348707"/>
              <a:gd name="connsiteX0" fmla="*/ 321483 w 1578724"/>
              <a:gd name="connsiteY0" fmla="*/ 133002 h 7348707"/>
              <a:gd name="connsiteX1" fmla="*/ 849899 w 1578724"/>
              <a:gd name="connsiteY1" fmla="*/ 898 h 7348707"/>
              <a:gd name="connsiteX2" fmla="*/ 1378315 w 1578724"/>
              <a:gd name="connsiteY2" fmla="*/ 133002 h 7348707"/>
              <a:gd name="connsiteX3" fmla="*/ 849899 w 1578724"/>
              <a:gd name="connsiteY3" fmla="*/ 265106 h 7348707"/>
              <a:gd name="connsiteX4" fmla="*/ 321483 w 1578724"/>
              <a:gd name="connsiteY4" fmla="*/ 133002 h 7348707"/>
              <a:gd name="connsiteX0" fmla="*/ 1378314 w 1578724"/>
              <a:gd name="connsiteY0" fmla="*/ 133002 h 7348707"/>
              <a:gd name="connsiteX1" fmla="*/ 849898 w 1578724"/>
              <a:gd name="connsiteY1" fmla="*/ 265106 h 7348707"/>
              <a:gd name="connsiteX2" fmla="*/ 321482 w 1578724"/>
              <a:gd name="connsiteY2" fmla="*/ 133002 h 7348707"/>
              <a:gd name="connsiteX3" fmla="*/ 849898 w 1578724"/>
              <a:gd name="connsiteY3" fmla="*/ 898 h 7348707"/>
              <a:gd name="connsiteX4" fmla="*/ 1378314 w 1578724"/>
              <a:gd name="connsiteY4" fmla="*/ 133002 h 7348707"/>
              <a:gd name="connsiteX5" fmla="*/ 931084 w 1578724"/>
              <a:gd name="connsiteY5" fmla="*/ 913392 h 7348707"/>
              <a:gd name="connsiteX6" fmla="*/ 1565451 w 1578724"/>
              <a:gd name="connsiteY6" fmla="*/ 1831603 h 7348707"/>
              <a:gd name="connsiteX7" fmla="*/ 931086 w 1578724"/>
              <a:gd name="connsiteY7" fmla="*/ 2744098 h 7348707"/>
              <a:gd name="connsiteX8" fmla="*/ 1567354 w 1578724"/>
              <a:gd name="connsiteY8" fmla="*/ 3660403 h 7348707"/>
              <a:gd name="connsiteX9" fmla="*/ 931086 w 1578724"/>
              <a:gd name="connsiteY9" fmla="*/ 4572898 h 7348707"/>
              <a:gd name="connsiteX10" fmla="*/ 1567358 w 1578724"/>
              <a:gd name="connsiteY10" fmla="*/ 5489203 h 7348707"/>
              <a:gd name="connsiteX11" fmla="*/ 931084 w 1578724"/>
              <a:gd name="connsiteY11" fmla="*/ 6401697 h 7348707"/>
              <a:gd name="connsiteX12" fmla="*/ 1378314 w 1578724"/>
              <a:gd name="connsiteY12" fmla="*/ 7216321 h 7348707"/>
              <a:gd name="connsiteX13" fmla="*/ 849898 w 1578724"/>
              <a:gd name="connsiteY13" fmla="*/ 7348425 h 7348707"/>
              <a:gd name="connsiteX14" fmla="*/ 321482 w 1578724"/>
              <a:gd name="connsiteY14" fmla="*/ 7227751 h 7348707"/>
              <a:gd name="connsiteX15" fmla="*/ 634656 w 1578724"/>
              <a:gd name="connsiteY15" fmla="*/ 6398177 h 7348707"/>
              <a:gd name="connsiteX16" fmla="*/ 1444 w 1578724"/>
              <a:gd name="connsiteY16" fmla="*/ 5488913 h 7348707"/>
              <a:gd name="connsiteX17" fmla="*/ 634942 w 1578724"/>
              <a:gd name="connsiteY17" fmla="*/ 4572608 h 7348707"/>
              <a:gd name="connsiteX18" fmla="*/ 577 w 1578724"/>
              <a:gd name="connsiteY18" fmla="*/ 3658497 h 7348707"/>
              <a:gd name="connsiteX19" fmla="*/ 633328 w 1578724"/>
              <a:gd name="connsiteY19" fmla="*/ 2744386 h 7348707"/>
              <a:gd name="connsiteX20" fmla="*/ 0 w 1578724"/>
              <a:gd name="connsiteY20" fmla="*/ 1833218 h 7348707"/>
              <a:gd name="connsiteX21" fmla="*/ 634076 w 1578724"/>
              <a:gd name="connsiteY21" fmla="*/ 909293 h 7348707"/>
              <a:gd name="connsiteX22" fmla="*/ 321483 w 1578724"/>
              <a:gd name="connsiteY22" fmla="*/ 133002 h 7348707"/>
              <a:gd name="connsiteX0" fmla="*/ 321483 w 1574636"/>
              <a:gd name="connsiteY0" fmla="*/ 133002 h 7348707"/>
              <a:gd name="connsiteX1" fmla="*/ 849899 w 1574636"/>
              <a:gd name="connsiteY1" fmla="*/ 265106 h 7348707"/>
              <a:gd name="connsiteX2" fmla="*/ 1378315 w 1574636"/>
              <a:gd name="connsiteY2" fmla="*/ 133002 h 7348707"/>
              <a:gd name="connsiteX3" fmla="*/ 1378314 w 1574636"/>
              <a:gd name="connsiteY3" fmla="*/ 7216321 h 7348707"/>
              <a:gd name="connsiteX4" fmla="*/ 849898 w 1574636"/>
              <a:gd name="connsiteY4" fmla="*/ 7348425 h 7348707"/>
              <a:gd name="connsiteX5" fmla="*/ 321482 w 1574636"/>
              <a:gd name="connsiteY5" fmla="*/ 7216321 h 7348707"/>
              <a:gd name="connsiteX6" fmla="*/ 321483 w 1574636"/>
              <a:gd name="connsiteY6" fmla="*/ 133002 h 7348707"/>
              <a:gd name="connsiteX0" fmla="*/ 321483 w 1574636"/>
              <a:gd name="connsiteY0" fmla="*/ 133002 h 7348707"/>
              <a:gd name="connsiteX1" fmla="*/ 849899 w 1574636"/>
              <a:gd name="connsiteY1" fmla="*/ 898 h 7348707"/>
              <a:gd name="connsiteX2" fmla="*/ 1378315 w 1574636"/>
              <a:gd name="connsiteY2" fmla="*/ 133002 h 7348707"/>
              <a:gd name="connsiteX3" fmla="*/ 849899 w 1574636"/>
              <a:gd name="connsiteY3" fmla="*/ 265106 h 7348707"/>
              <a:gd name="connsiteX4" fmla="*/ 321483 w 1574636"/>
              <a:gd name="connsiteY4" fmla="*/ 133002 h 7348707"/>
              <a:gd name="connsiteX0" fmla="*/ 1378314 w 1574636"/>
              <a:gd name="connsiteY0" fmla="*/ 133002 h 7348707"/>
              <a:gd name="connsiteX1" fmla="*/ 849898 w 1574636"/>
              <a:gd name="connsiteY1" fmla="*/ 265106 h 7348707"/>
              <a:gd name="connsiteX2" fmla="*/ 321482 w 1574636"/>
              <a:gd name="connsiteY2" fmla="*/ 133002 h 7348707"/>
              <a:gd name="connsiteX3" fmla="*/ 849898 w 1574636"/>
              <a:gd name="connsiteY3" fmla="*/ 898 h 7348707"/>
              <a:gd name="connsiteX4" fmla="*/ 1378314 w 1574636"/>
              <a:gd name="connsiteY4" fmla="*/ 133002 h 7348707"/>
              <a:gd name="connsiteX5" fmla="*/ 931084 w 1574636"/>
              <a:gd name="connsiteY5" fmla="*/ 913392 h 7348707"/>
              <a:gd name="connsiteX6" fmla="*/ 1565451 w 1574636"/>
              <a:gd name="connsiteY6" fmla="*/ 1831603 h 7348707"/>
              <a:gd name="connsiteX7" fmla="*/ 931086 w 1574636"/>
              <a:gd name="connsiteY7" fmla="*/ 2744098 h 7348707"/>
              <a:gd name="connsiteX8" fmla="*/ 1567354 w 1574636"/>
              <a:gd name="connsiteY8" fmla="*/ 3660403 h 7348707"/>
              <a:gd name="connsiteX9" fmla="*/ 931086 w 1574636"/>
              <a:gd name="connsiteY9" fmla="*/ 4572898 h 7348707"/>
              <a:gd name="connsiteX10" fmla="*/ 1567358 w 1574636"/>
              <a:gd name="connsiteY10" fmla="*/ 5489203 h 7348707"/>
              <a:gd name="connsiteX11" fmla="*/ 931084 w 1574636"/>
              <a:gd name="connsiteY11" fmla="*/ 6401697 h 7348707"/>
              <a:gd name="connsiteX12" fmla="*/ 1378314 w 1574636"/>
              <a:gd name="connsiteY12" fmla="*/ 7216321 h 7348707"/>
              <a:gd name="connsiteX13" fmla="*/ 849898 w 1574636"/>
              <a:gd name="connsiteY13" fmla="*/ 7348425 h 7348707"/>
              <a:gd name="connsiteX14" fmla="*/ 321482 w 1574636"/>
              <a:gd name="connsiteY14" fmla="*/ 7227751 h 7348707"/>
              <a:gd name="connsiteX15" fmla="*/ 634656 w 1574636"/>
              <a:gd name="connsiteY15" fmla="*/ 6398177 h 7348707"/>
              <a:gd name="connsiteX16" fmla="*/ 1444 w 1574636"/>
              <a:gd name="connsiteY16" fmla="*/ 5488913 h 7348707"/>
              <a:gd name="connsiteX17" fmla="*/ 634942 w 1574636"/>
              <a:gd name="connsiteY17" fmla="*/ 4572608 h 7348707"/>
              <a:gd name="connsiteX18" fmla="*/ 577 w 1574636"/>
              <a:gd name="connsiteY18" fmla="*/ 3658497 h 7348707"/>
              <a:gd name="connsiteX19" fmla="*/ 633328 w 1574636"/>
              <a:gd name="connsiteY19" fmla="*/ 2744386 h 7348707"/>
              <a:gd name="connsiteX20" fmla="*/ 0 w 1574636"/>
              <a:gd name="connsiteY20" fmla="*/ 1833218 h 7348707"/>
              <a:gd name="connsiteX21" fmla="*/ 634076 w 1574636"/>
              <a:gd name="connsiteY21" fmla="*/ 909293 h 7348707"/>
              <a:gd name="connsiteX22" fmla="*/ 321483 w 1574636"/>
              <a:gd name="connsiteY22" fmla="*/ 133002 h 7348707"/>
              <a:gd name="connsiteX0" fmla="*/ 321483 w 1574636"/>
              <a:gd name="connsiteY0" fmla="*/ 133002 h 7348707"/>
              <a:gd name="connsiteX1" fmla="*/ 849899 w 1574636"/>
              <a:gd name="connsiteY1" fmla="*/ 265106 h 7348707"/>
              <a:gd name="connsiteX2" fmla="*/ 1378315 w 1574636"/>
              <a:gd name="connsiteY2" fmla="*/ 133002 h 7348707"/>
              <a:gd name="connsiteX3" fmla="*/ 1378314 w 1574636"/>
              <a:gd name="connsiteY3" fmla="*/ 7216321 h 7348707"/>
              <a:gd name="connsiteX4" fmla="*/ 849898 w 1574636"/>
              <a:gd name="connsiteY4" fmla="*/ 7348425 h 7348707"/>
              <a:gd name="connsiteX5" fmla="*/ 321482 w 1574636"/>
              <a:gd name="connsiteY5" fmla="*/ 7216321 h 7348707"/>
              <a:gd name="connsiteX6" fmla="*/ 321483 w 1574636"/>
              <a:gd name="connsiteY6" fmla="*/ 133002 h 7348707"/>
              <a:gd name="connsiteX0" fmla="*/ 321483 w 1574636"/>
              <a:gd name="connsiteY0" fmla="*/ 133002 h 7348707"/>
              <a:gd name="connsiteX1" fmla="*/ 849899 w 1574636"/>
              <a:gd name="connsiteY1" fmla="*/ 898 h 7348707"/>
              <a:gd name="connsiteX2" fmla="*/ 1378315 w 1574636"/>
              <a:gd name="connsiteY2" fmla="*/ 133002 h 7348707"/>
              <a:gd name="connsiteX3" fmla="*/ 849899 w 1574636"/>
              <a:gd name="connsiteY3" fmla="*/ 265106 h 7348707"/>
              <a:gd name="connsiteX4" fmla="*/ 321483 w 1574636"/>
              <a:gd name="connsiteY4" fmla="*/ 133002 h 7348707"/>
              <a:gd name="connsiteX0" fmla="*/ 1378314 w 1574636"/>
              <a:gd name="connsiteY0" fmla="*/ 133002 h 7348707"/>
              <a:gd name="connsiteX1" fmla="*/ 849898 w 1574636"/>
              <a:gd name="connsiteY1" fmla="*/ 265106 h 7348707"/>
              <a:gd name="connsiteX2" fmla="*/ 321482 w 1574636"/>
              <a:gd name="connsiteY2" fmla="*/ 133002 h 7348707"/>
              <a:gd name="connsiteX3" fmla="*/ 849898 w 1574636"/>
              <a:gd name="connsiteY3" fmla="*/ 898 h 7348707"/>
              <a:gd name="connsiteX4" fmla="*/ 1378314 w 1574636"/>
              <a:gd name="connsiteY4" fmla="*/ 133002 h 7348707"/>
              <a:gd name="connsiteX5" fmla="*/ 931084 w 1574636"/>
              <a:gd name="connsiteY5" fmla="*/ 913392 h 7348707"/>
              <a:gd name="connsiteX6" fmla="*/ 1565451 w 1574636"/>
              <a:gd name="connsiteY6" fmla="*/ 1831603 h 7348707"/>
              <a:gd name="connsiteX7" fmla="*/ 931086 w 1574636"/>
              <a:gd name="connsiteY7" fmla="*/ 2744098 h 7348707"/>
              <a:gd name="connsiteX8" fmla="*/ 1567354 w 1574636"/>
              <a:gd name="connsiteY8" fmla="*/ 3660403 h 7348707"/>
              <a:gd name="connsiteX9" fmla="*/ 931086 w 1574636"/>
              <a:gd name="connsiteY9" fmla="*/ 4572898 h 7348707"/>
              <a:gd name="connsiteX10" fmla="*/ 1567358 w 1574636"/>
              <a:gd name="connsiteY10" fmla="*/ 5489203 h 7348707"/>
              <a:gd name="connsiteX11" fmla="*/ 931084 w 1574636"/>
              <a:gd name="connsiteY11" fmla="*/ 6401697 h 7348707"/>
              <a:gd name="connsiteX12" fmla="*/ 1378314 w 1574636"/>
              <a:gd name="connsiteY12" fmla="*/ 7216321 h 7348707"/>
              <a:gd name="connsiteX13" fmla="*/ 849898 w 1574636"/>
              <a:gd name="connsiteY13" fmla="*/ 7348425 h 7348707"/>
              <a:gd name="connsiteX14" fmla="*/ 321482 w 1574636"/>
              <a:gd name="connsiteY14" fmla="*/ 7227751 h 7348707"/>
              <a:gd name="connsiteX15" fmla="*/ 634656 w 1574636"/>
              <a:gd name="connsiteY15" fmla="*/ 6398177 h 7348707"/>
              <a:gd name="connsiteX16" fmla="*/ 1444 w 1574636"/>
              <a:gd name="connsiteY16" fmla="*/ 5488913 h 7348707"/>
              <a:gd name="connsiteX17" fmla="*/ 634942 w 1574636"/>
              <a:gd name="connsiteY17" fmla="*/ 4572608 h 7348707"/>
              <a:gd name="connsiteX18" fmla="*/ 577 w 1574636"/>
              <a:gd name="connsiteY18" fmla="*/ 3658497 h 7348707"/>
              <a:gd name="connsiteX19" fmla="*/ 633328 w 1574636"/>
              <a:gd name="connsiteY19" fmla="*/ 2744386 h 7348707"/>
              <a:gd name="connsiteX20" fmla="*/ 0 w 1574636"/>
              <a:gd name="connsiteY20" fmla="*/ 1833218 h 7348707"/>
              <a:gd name="connsiteX21" fmla="*/ 634076 w 1574636"/>
              <a:gd name="connsiteY21" fmla="*/ 909293 h 7348707"/>
              <a:gd name="connsiteX22" fmla="*/ 321483 w 1574636"/>
              <a:gd name="connsiteY22" fmla="*/ 133002 h 7348707"/>
              <a:gd name="connsiteX0" fmla="*/ 321483 w 1574636"/>
              <a:gd name="connsiteY0" fmla="*/ 133002 h 7348707"/>
              <a:gd name="connsiteX1" fmla="*/ 849899 w 1574636"/>
              <a:gd name="connsiteY1" fmla="*/ 265106 h 7348707"/>
              <a:gd name="connsiteX2" fmla="*/ 1378315 w 1574636"/>
              <a:gd name="connsiteY2" fmla="*/ 133002 h 7348707"/>
              <a:gd name="connsiteX3" fmla="*/ 1378314 w 1574636"/>
              <a:gd name="connsiteY3" fmla="*/ 7216321 h 7348707"/>
              <a:gd name="connsiteX4" fmla="*/ 849898 w 1574636"/>
              <a:gd name="connsiteY4" fmla="*/ 7348425 h 7348707"/>
              <a:gd name="connsiteX5" fmla="*/ 321482 w 1574636"/>
              <a:gd name="connsiteY5" fmla="*/ 7216321 h 7348707"/>
              <a:gd name="connsiteX6" fmla="*/ 321483 w 1574636"/>
              <a:gd name="connsiteY6" fmla="*/ 133002 h 7348707"/>
              <a:gd name="connsiteX0" fmla="*/ 321483 w 1574636"/>
              <a:gd name="connsiteY0" fmla="*/ 133002 h 7348707"/>
              <a:gd name="connsiteX1" fmla="*/ 849899 w 1574636"/>
              <a:gd name="connsiteY1" fmla="*/ 898 h 7348707"/>
              <a:gd name="connsiteX2" fmla="*/ 1378315 w 1574636"/>
              <a:gd name="connsiteY2" fmla="*/ 133002 h 7348707"/>
              <a:gd name="connsiteX3" fmla="*/ 849899 w 1574636"/>
              <a:gd name="connsiteY3" fmla="*/ 265106 h 7348707"/>
              <a:gd name="connsiteX4" fmla="*/ 321483 w 1574636"/>
              <a:gd name="connsiteY4" fmla="*/ 133002 h 7348707"/>
              <a:gd name="connsiteX0" fmla="*/ 1378314 w 1574636"/>
              <a:gd name="connsiteY0" fmla="*/ 133002 h 7348707"/>
              <a:gd name="connsiteX1" fmla="*/ 849898 w 1574636"/>
              <a:gd name="connsiteY1" fmla="*/ 265106 h 7348707"/>
              <a:gd name="connsiteX2" fmla="*/ 321482 w 1574636"/>
              <a:gd name="connsiteY2" fmla="*/ 133002 h 7348707"/>
              <a:gd name="connsiteX3" fmla="*/ 849898 w 1574636"/>
              <a:gd name="connsiteY3" fmla="*/ 898 h 7348707"/>
              <a:gd name="connsiteX4" fmla="*/ 1378314 w 1574636"/>
              <a:gd name="connsiteY4" fmla="*/ 133002 h 7348707"/>
              <a:gd name="connsiteX5" fmla="*/ 931084 w 1574636"/>
              <a:gd name="connsiteY5" fmla="*/ 913392 h 7348707"/>
              <a:gd name="connsiteX6" fmla="*/ 1565451 w 1574636"/>
              <a:gd name="connsiteY6" fmla="*/ 1831603 h 7348707"/>
              <a:gd name="connsiteX7" fmla="*/ 931086 w 1574636"/>
              <a:gd name="connsiteY7" fmla="*/ 2744098 h 7348707"/>
              <a:gd name="connsiteX8" fmla="*/ 1567354 w 1574636"/>
              <a:gd name="connsiteY8" fmla="*/ 3660403 h 7348707"/>
              <a:gd name="connsiteX9" fmla="*/ 931086 w 1574636"/>
              <a:gd name="connsiteY9" fmla="*/ 4572898 h 7348707"/>
              <a:gd name="connsiteX10" fmla="*/ 1567358 w 1574636"/>
              <a:gd name="connsiteY10" fmla="*/ 5489203 h 7348707"/>
              <a:gd name="connsiteX11" fmla="*/ 931084 w 1574636"/>
              <a:gd name="connsiteY11" fmla="*/ 6401697 h 7348707"/>
              <a:gd name="connsiteX12" fmla="*/ 1378314 w 1574636"/>
              <a:gd name="connsiteY12" fmla="*/ 7216321 h 7348707"/>
              <a:gd name="connsiteX13" fmla="*/ 849898 w 1574636"/>
              <a:gd name="connsiteY13" fmla="*/ 7348425 h 7348707"/>
              <a:gd name="connsiteX14" fmla="*/ 321482 w 1574636"/>
              <a:gd name="connsiteY14" fmla="*/ 7227751 h 7348707"/>
              <a:gd name="connsiteX15" fmla="*/ 634656 w 1574636"/>
              <a:gd name="connsiteY15" fmla="*/ 6398177 h 7348707"/>
              <a:gd name="connsiteX16" fmla="*/ 1444 w 1574636"/>
              <a:gd name="connsiteY16" fmla="*/ 5488913 h 7348707"/>
              <a:gd name="connsiteX17" fmla="*/ 634942 w 1574636"/>
              <a:gd name="connsiteY17" fmla="*/ 4572608 h 7348707"/>
              <a:gd name="connsiteX18" fmla="*/ 577 w 1574636"/>
              <a:gd name="connsiteY18" fmla="*/ 3658497 h 7348707"/>
              <a:gd name="connsiteX19" fmla="*/ 633328 w 1574636"/>
              <a:gd name="connsiteY19" fmla="*/ 2744386 h 7348707"/>
              <a:gd name="connsiteX20" fmla="*/ 0 w 1574636"/>
              <a:gd name="connsiteY20" fmla="*/ 1833218 h 7348707"/>
              <a:gd name="connsiteX21" fmla="*/ 634076 w 1574636"/>
              <a:gd name="connsiteY21" fmla="*/ 909293 h 7348707"/>
              <a:gd name="connsiteX22" fmla="*/ 321483 w 1574636"/>
              <a:gd name="connsiteY22" fmla="*/ 133002 h 7348707"/>
              <a:gd name="connsiteX0" fmla="*/ 321483 w 1574636"/>
              <a:gd name="connsiteY0" fmla="*/ 133002 h 7348707"/>
              <a:gd name="connsiteX1" fmla="*/ 849899 w 1574636"/>
              <a:gd name="connsiteY1" fmla="*/ 265106 h 7348707"/>
              <a:gd name="connsiteX2" fmla="*/ 1378315 w 1574636"/>
              <a:gd name="connsiteY2" fmla="*/ 133002 h 7348707"/>
              <a:gd name="connsiteX3" fmla="*/ 1378314 w 1574636"/>
              <a:gd name="connsiteY3" fmla="*/ 7216321 h 7348707"/>
              <a:gd name="connsiteX4" fmla="*/ 849898 w 1574636"/>
              <a:gd name="connsiteY4" fmla="*/ 7348425 h 7348707"/>
              <a:gd name="connsiteX5" fmla="*/ 321482 w 1574636"/>
              <a:gd name="connsiteY5" fmla="*/ 7216321 h 7348707"/>
              <a:gd name="connsiteX6" fmla="*/ 321483 w 1574636"/>
              <a:gd name="connsiteY6" fmla="*/ 133002 h 7348707"/>
              <a:gd name="connsiteX0" fmla="*/ 321483 w 1574636"/>
              <a:gd name="connsiteY0" fmla="*/ 133002 h 7348707"/>
              <a:gd name="connsiteX1" fmla="*/ 849899 w 1574636"/>
              <a:gd name="connsiteY1" fmla="*/ 898 h 7348707"/>
              <a:gd name="connsiteX2" fmla="*/ 1378315 w 1574636"/>
              <a:gd name="connsiteY2" fmla="*/ 133002 h 7348707"/>
              <a:gd name="connsiteX3" fmla="*/ 849899 w 1574636"/>
              <a:gd name="connsiteY3" fmla="*/ 265106 h 7348707"/>
              <a:gd name="connsiteX4" fmla="*/ 321483 w 1574636"/>
              <a:gd name="connsiteY4" fmla="*/ 133002 h 7348707"/>
              <a:gd name="connsiteX0" fmla="*/ 1378314 w 1574636"/>
              <a:gd name="connsiteY0" fmla="*/ 133002 h 7348707"/>
              <a:gd name="connsiteX1" fmla="*/ 849898 w 1574636"/>
              <a:gd name="connsiteY1" fmla="*/ 265106 h 7348707"/>
              <a:gd name="connsiteX2" fmla="*/ 321482 w 1574636"/>
              <a:gd name="connsiteY2" fmla="*/ 133002 h 7348707"/>
              <a:gd name="connsiteX3" fmla="*/ 849898 w 1574636"/>
              <a:gd name="connsiteY3" fmla="*/ 898 h 7348707"/>
              <a:gd name="connsiteX4" fmla="*/ 1378314 w 1574636"/>
              <a:gd name="connsiteY4" fmla="*/ 133002 h 7348707"/>
              <a:gd name="connsiteX5" fmla="*/ 931084 w 1574636"/>
              <a:gd name="connsiteY5" fmla="*/ 913392 h 7348707"/>
              <a:gd name="connsiteX6" fmla="*/ 1565451 w 1574636"/>
              <a:gd name="connsiteY6" fmla="*/ 1831603 h 7348707"/>
              <a:gd name="connsiteX7" fmla="*/ 931086 w 1574636"/>
              <a:gd name="connsiteY7" fmla="*/ 2744098 h 7348707"/>
              <a:gd name="connsiteX8" fmla="*/ 1567354 w 1574636"/>
              <a:gd name="connsiteY8" fmla="*/ 3660403 h 7348707"/>
              <a:gd name="connsiteX9" fmla="*/ 931086 w 1574636"/>
              <a:gd name="connsiteY9" fmla="*/ 4572898 h 7348707"/>
              <a:gd name="connsiteX10" fmla="*/ 1567358 w 1574636"/>
              <a:gd name="connsiteY10" fmla="*/ 5489203 h 7348707"/>
              <a:gd name="connsiteX11" fmla="*/ 931084 w 1574636"/>
              <a:gd name="connsiteY11" fmla="*/ 6401697 h 7348707"/>
              <a:gd name="connsiteX12" fmla="*/ 1378314 w 1574636"/>
              <a:gd name="connsiteY12" fmla="*/ 7216321 h 7348707"/>
              <a:gd name="connsiteX13" fmla="*/ 849898 w 1574636"/>
              <a:gd name="connsiteY13" fmla="*/ 7348425 h 7348707"/>
              <a:gd name="connsiteX14" fmla="*/ 321482 w 1574636"/>
              <a:gd name="connsiteY14" fmla="*/ 7227751 h 7348707"/>
              <a:gd name="connsiteX15" fmla="*/ 634656 w 1574636"/>
              <a:gd name="connsiteY15" fmla="*/ 6398177 h 7348707"/>
              <a:gd name="connsiteX16" fmla="*/ 1444 w 1574636"/>
              <a:gd name="connsiteY16" fmla="*/ 5488913 h 7348707"/>
              <a:gd name="connsiteX17" fmla="*/ 634942 w 1574636"/>
              <a:gd name="connsiteY17" fmla="*/ 4572608 h 7348707"/>
              <a:gd name="connsiteX18" fmla="*/ 577 w 1574636"/>
              <a:gd name="connsiteY18" fmla="*/ 3658497 h 7348707"/>
              <a:gd name="connsiteX19" fmla="*/ 633328 w 1574636"/>
              <a:gd name="connsiteY19" fmla="*/ 2744386 h 7348707"/>
              <a:gd name="connsiteX20" fmla="*/ 0 w 1574636"/>
              <a:gd name="connsiteY20" fmla="*/ 1833218 h 7348707"/>
              <a:gd name="connsiteX21" fmla="*/ 634076 w 1574636"/>
              <a:gd name="connsiteY21" fmla="*/ 909293 h 7348707"/>
              <a:gd name="connsiteX22" fmla="*/ 321483 w 1574636"/>
              <a:gd name="connsiteY22" fmla="*/ 133002 h 7348707"/>
              <a:gd name="connsiteX0" fmla="*/ 321483 w 1574636"/>
              <a:gd name="connsiteY0" fmla="*/ 133002 h 7348707"/>
              <a:gd name="connsiteX1" fmla="*/ 849899 w 1574636"/>
              <a:gd name="connsiteY1" fmla="*/ 265106 h 7348707"/>
              <a:gd name="connsiteX2" fmla="*/ 1378315 w 1574636"/>
              <a:gd name="connsiteY2" fmla="*/ 133002 h 7348707"/>
              <a:gd name="connsiteX3" fmla="*/ 1378314 w 1574636"/>
              <a:gd name="connsiteY3" fmla="*/ 7216321 h 7348707"/>
              <a:gd name="connsiteX4" fmla="*/ 849898 w 1574636"/>
              <a:gd name="connsiteY4" fmla="*/ 7348425 h 7348707"/>
              <a:gd name="connsiteX5" fmla="*/ 321482 w 1574636"/>
              <a:gd name="connsiteY5" fmla="*/ 7216321 h 7348707"/>
              <a:gd name="connsiteX6" fmla="*/ 321483 w 1574636"/>
              <a:gd name="connsiteY6" fmla="*/ 133002 h 7348707"/>
              <a:gd name="connsiteX0" fmla="*/ 321483 w 1574636"/>
              <a:gd name="connsiteY0" fmla="*/ 133002 h 7348707"/>
              <a:gd name="connsiteX1" fmla="*/ 849899 w 1574636"/>
              <a:gd name="connsiteY1" fmla="*/ 898 h 7348707"/>
              <a:gd name="connsiteX2" fmla="*/ 1378315 w 1574636"/>
              <a:gd name="connsiteY2" fmla="*/ 133002 h 7348707"/>
              <a:gd name="connsiteX3" fmla="*/ 849899 w 1574636"/>
              <a:gd name="connsiteY3" fmla="*/ 265106 h 7348707"/>
              <a:gd name="connsiteX4" fmla="*/ 321483 w 1574636"/>
              <a:gd name="connsiteY4" fmla="*/ 133002 h 7348707"/>
              <a:gd name="connsiteX0" fmla="*/ 1378314 w 1574636"/>
              <a:gd name="connsiteY0" fmla="*/ 133002 h 7348707"/>
              <a:gd name="connsiteX1" fmla="*/ 849898 w 1574636"/>
              <a:gd name="connsiteY1" fmla="*/ 265106 h 7348707"/>
              <a:gd name="connsiteX2" fmla="*/ 321482 w 1574636"/>
              <a:gd name="connsiteY2" fmla="*/ 133002 h 7348707"/>
              <a:gd name="connsiteX3" fmla="*/ 849898 w 1574636"/>
              <a:gd name="connsiteY3" fmla="*/ 898 h 7348707"/>
              <a:gd name="connsiteX4" fmla="*/ 1378314 w 1574636"/>
              <a:gd name="connsiteY4" fmla="*/ 133002 h 7348707"/>
              <a:gd name="connsiteX5" fmla="*/ 931084 w 1574636"/>
              <a:gd name="connsiteY5" fmla="*/ 913392 h 7348707"/>
              <a:gd name="connsiteX6" fmla="*/ 1565451 w 1574636"/>
              <a:gd name="connsiteY6" fmla="*/ 1831603 h 7348707"/>
              <a:gd name="connsiteX7" fmla="*/ 931086 w 1574636"/>
              <a:gd name="connsiteY7" fmla="*/ 2744098 h 7348707"/>
              <a:gd name="connsiteX8" fmla="*/ 1567354 w 1574636"/>
              <a:gd name="connsiteY8" fmla="*/ 3660403 h 7348707"/>
              <a:gd name="connsiteX9" fmla="*/ 931086 w 1574636"/>
              <a:gd name="connsiteY9" fmla="*/ 4572898 h 7348707"/>
              <a:gd name="connsiteX10" fmla="*/ 1567358 w 1574636"/>
              <a:gd name="connsiteY10" fmla="*/ 5489203 h 7348707"/>
              <a:gd name="connsiteX11" fmla="*/ 931084 w 1574636"/>
              <a:gd name="connsiteY11" fmla="*/ 6401697 h 7348707"/>
              <a:gd name="connsiteX12" fmla="*/ 1378314 w 1574636"/>
              <a:gd name="connsiteY12" fmla="*/ 7216321 h 7348707"/>
              <a:gd name="connsiteX13" fmla="*/ 849898 w 1574636"/>
              <a:gd name="connsiteY13" fmla="*/ 7348425 h 7348707"/>
              <a:gd name="connsiteX14" fmla="*/ 321482 w 1574636"/>
              <a:gd name="connsiteY14" fmla="*/ 7227751 h 7348707"/>
              <a:gd name="connsiteX15" fmla="*/ 634656 w 1574636"/>
              <a:gd name="connsiteY15" fmla="*/ 6398177 h 7348707"/>
              <a:gd name="connsiteX16" fmla="*/ 1444 w 1574636"/>
              <a:gd name="connsiteY16" fmla="*/ 5488913 h 7348707"/>
              <a:gd name="connsiteX17" fmla="*/ 634942 w 1574636"/>
              <a:gd name="connsiteY17" fmla="*/ 4572608 h 7348707"/>
              <a:gd name="connsiteX18" fmla="*/ 577 w 1574636"/>
              <a:gd name="connsiteY18" fmla="*/ 3658497 h 7348707"/>
              <a:gd name="connsiteX19" fmla="*/ 633328 w 1574636"/>
              <a:gd name="connsiteY19" fmla="*/ 2744386 h 7348707"/>
              <a:gd name="connsiteX20" fmla="*/ 0 w 1574636"/>
              <a:gd name="connsiteY20" fmla="*/ 1833218 h 7348707"/>
              <a:gd name="connsiteX21" fmla="*/ 634076 w 1574636"/>
              <a:gd name="connsiteY21" fmla="*/ 909293 h 7348707"/>
              <a:gd name="connsiteX22" fmla="*/ 321483 w 1574636"/>
              <a:gd name="connsiteY22" fmla="*/ 133002 h 7348707"/>
              <a:gd name="connsiteX0" fmla="*/ 321483 w 1567360"/>
              <a:gd name="connsiteY0" fmla="*/ 133002 h 7348707"/>
              <a:gd name="connsiteX1" fmla="*/ 849899 w 1567360"/>
              <a:gd name="connsiteY1" fmla="*/ 265106 h 7348707"/>
              <a:gd name="connsiteX2" fmla="*/ 1378315 w 1567360"/>
              <a:gd name="connsiteY2" fmla="*/ 133002 h 7348707"/>
              <a:gd name="connsiteX3" fmla="*/ 1378314 w 1567360"/>
              <a:gd name="connsiteY3" fmla="*/ 7216321 h 7348707"/>
              <a:gd name="connsiteX4" fmla="*/ 849898 w 1567360"/>
              <a:gd name="connsiteY4" fmla="*/ 7348425 h 7348707"/>
              <a:gd name="connsiteX5" fmla="*/ 321482 w 1567360"/>
              <a:gd name="connsiteY5" fmla="*/ 7216321 h 7348707"/>
              <a:gd name="connsiteX6" fmla="*/ 321483 w 1567360"/>
              <a:gd name="connsiteY6" fmla="*/ 133002 h 7348707"/>
              <a:gd name="connsiteX0" fmla="*/ 321483 w 1567360"/>
              <a:gd name="connsiteY0" fmla="*/ 133002 h 7348707"/>
              <a:gd name="connsiteX1" fmla="*/ 849899 w 1567360"/>
              <a:gd name="connsiteY1" fmla="*/ 898 h 7348707"/>
              <a:gd name="connsiteX2" fmla="*/ 1378315 w 1567360"/>
              <a:gd name="connsiteY2" fmla="*/ 133002 h 7348707"/>
              <a:gd name="connsiteX3" fmla="*/ 849899 w 1567360"/>
              <a:gd name="connsiteY3" fmla="*/ 265106 h 7348707"/>
              <a:gd name="connsiteX4" fmla="*/ 321483 w 1567360"/>
              <a:gd name="connsiteY4" fmla="*/ 133002 h 7348707"/>
              <a:gd name="connsiteX0" fmla="*/ 1378314 w 1567360"/>
              <a:gd name="connsiteY0" fmla="*/ 133002 h 7348707"/>
              <a:gd name="connsiteX1" fmla="*/ 849898 w 1567360"/>
              <a:gd name="connsiteY1" fmla="*/ 265106 h 7348707"/>
              <a:gd name="connsiteX2" fmla="*/ 321482 w 1567360"/>
              <a:gd name="connsiteY2" fmla="*/ 133002 h 7348707"/>
              <a:gd name="connsiteX3" fmla="*/ 849898 w 1567360"/>
              <a:gd name="connsiteY3" fmla="*/ 898 h 7348707"/>
              <a:gd name="connsiteX4" fmla="*/ 1378314 w 1567360"/>
              <a:gd name="connsiteY4" fmla="*/ 133002 h 7348707"/>
              <a:gd name="connsiteX5" fmla="*/ 931084 w 1567360"/>
              <a:gd name="connsiteY5" fmla="*/ 913392 h 7348707"/>
              <a:gd name="connsiteX6" fmla="*/ 1565451 w 1567360"/>
              <a:gd name="connsiteY6" fmla="*/ 1831603 h 7348707"/>
              <a:gd name="connsiteX7" fmla="*/ 931086 w 1567360"/>
              <a:gd name="connsiteY7" fmla="*/ 2744098 h 7348707"/>
              <a:gd name="connsiteX8" fmla="*/ 1567354 w 1567360"/>
              <a:gd name="connsiteY8" fmla="*/ 3660403 h 7348707"/>
              <a:gd name="connsiteX9" fmla="*/ 931086 w 1567360"/>
              <a:gd name="connsiteY9" fmla="*/ 4572898 h 7348707"/>
              <a:gd name="connsiteX10" fmla="*/ 1567358 w 1567360"/>
              <a:gd name="connsiteY10" fmla="*/ 5489203 h 7348707"/>
              <a:gd name="connsiteX11" fmla="*/ 931084 w 1567360"/>
              <a:gd name="connsiteY11" fmla="*/ 6401697 h 7348707"/>
              <a:gd name="connsiteX12" fmla="*/ 1378314 w 1567360"/>
              <a:gd name="connsiteY12" fmla="*/ 7216321 h 7348707"/>
              <a:gd name="connsiteX13" fmla="*/ 849898 w 1567360"/>
              <a:gd name="connsiteY13" fmla="*/ 7348425 h 7348707"/>
              <a:gd name="connsiteX14" fmla="*/ 321482 w 1567360"/>
              <a:gd name="connsiteY14" fmla="*/ 7227751 h 7348707"/>
              <a:gd name="connsiteX15" fmla="*/ 634656 w 1567360"/>
              <a:gd name="connsiteY15" fmla="*/ 6398177 h 7348707"/>
              <a:gd name="connsiteX16" fmla="*/ 1444 w 1567360"/>
              <a:gd name="connsiteY16" fmla="*/ 5488913 h 7348707"/>
              <a:gd name="connsiteX17" fmla="*/ 634942 w 1567360"/>
              <a:gd name="connsiteY17" fmla="*/ 4572608 h 7348707"/>
              <a:gd name="connsiteX18" fmla="*/ 577 w 1567360"/>
              <a:gd name="connsiteY18" fmla="*/ 3658497 h 7348707"/>
              <a:gd name="connsiteX19" fmla="*/ 633328 w 1567360"/>
              <a:gd name="connsiteY19" fmla="*/ 2744386 h 7348707"/>
              <a:gd name="connsiteX20" fmla="*/ 0 w 1567360"/>
              <a:gd name="connsiteY20" fmla="*/ 1833218 h 7348707"/>
              <a:gd name="connsiteX21" fmla="*/ 634076 w 1567360"/>
              <a:gd name="connsiteY21" fmla="*/ 909293 h 7348707"/>
              <a:gd name="connsiteX22" fmla="*/ 321483 w 1567360"/>
              <a:gd name="connsiteY22" fmla="*/ 133002 h 7348707"/>
              <a:gd name="connsiteX0" fmla="*/ 321483 w 1567360"/>
              <a:gd name="connsiteY0" fmla="*/ 133002 h 7348707"/>
              <a:gd name="connsiteX1" fmla="*/ 849899 w 1567360"/>
              <a:gd name="connsiteY1" fmla="*/ 265106 h 7348707"/>
              <a:gd name="connsiteX2" fmla="*/ 1378315 w 1567360"/>
              <a:gd name="connsiteY2" fmla="*/ 133002 h 7348707"/>
              <a:gd name="connsiteX3" fmla="*/ 1378314 w 1567360"/>
              <a:gd name="connsiteY3" fmla="*/ 7216321 h 7348707"/>
              <a:gd name="connsiteX4" fmla="*/ 849898 w 1567360"/>
              <a:gd name="connsiteY4" fmla="*/ 7348425 h 7348707"/>
              <a:gd name="connsiteX5" fmla="*/ 321482 w 1567360"/>
              <a:gd name="connsiteY5" fmla="*/ 7216321 h 7348707"/>
              <a:gd name="connsiteX6" fmla="*/ 321483 w 1567360"/>
              <a:gd name="connsiteY6" fmla="*/ 133002 h 7348707"/>
              <a:gd name="connsiteX0" fmla="*/ 321483 w 1567360"/>
              <a:gd name="connsiteY0" fmla="*/ 133002 h 7348707"/>
              <a:gd name="connsiteX1" fmla="*/ 849899 w 1567360"/>
              <a:gd name="connsiteY1" fmla="*/ 898 h 7348707"/>
              <a:gd name="connsiteX2" fmla="*/ 1378315 w 1567360"/>
              <a:gd name="connsiteY2" fmla="*/ 133002 h 7348707"/>
              <a:gd name="connsiteX3" fmla="*/ 849899 w 1567360"/>
              <a:gd name="connsiteY3" fmla="*/ 265106 h 7348707"/>
              <a:gd name="connsiteX4" fmla="*/ 321483 w 1567360"/>
              <a:gd name="connsiteY4" fmla="*/ 133002 h 7348707"/>
              <a:gd name="connsiteX0" fmla="*/ 1378314 w 1567360"/>
              <a:gd name="connsiteY0" fmla="*/ 133002 h 7348707"/>
              <a:gd name="connsiteX1" fmla="*/ 849898 w 1567360"/>
              <a:gd name="connsiteY1" fmla="*/ 265106 h 7348707"/>
              <a:gd name="connsiteX2" fmla="*/ 321482 w 1567360"/>
              <a:gd name="connsiteY2" fmla="*/ 133002 h 7348707"/>
              <a:gd name="connsiteX3" fmla="*/ 849898 w 1567360"/>
              <a:gd name="connsiteY3" fmla="*/ 898 h 7348707"/>
              <a:gd name="connsiteX4" fmla="*/ 1378314 w 1567360"/>
              <a:gd name="connsiteY4" fmla="*/ 133002 h 7348707"/>
              <a:gd name="connsiteX5" fmla="*/ 931084 w 1567360"/>
              <a:gd name="connsiteY5" fmla="*/ 913392 h 7348707"/>
              <a:gd name="connsiteX6" fmla="*/ 1565451 w 1567360"/>
              <a:gd name="connsiteY6" fmla="*/ 1831603 h 7348707"/>
              <a:gd name="connsiteX7" fmla="*/ 931086 w 1567360"/>
              <a:gd name="connsiteY7" fmla="*/ 2744098 h 7348707"/>
              <a:gd name="connsiteX8" fmla="*/ 1567354 w 1567360"/>
              <a:gd name="connsiteY8" fmla="*/ 3660403 h 7348707"/>
              <a:gd name="connsiteX9" fmla="*/ 931086 w 1567360"/>
              <a:gd name="connsiteY9" fmla="*/ 4572898 h 7348707"/>
              <a:gd name="connsiteX10" fmla="*/ 1567358 w 1567360"/>
              <a:gd name="connsiteY10" fmla="*/ 5489203 h 7348707"/>
              <a:gd name="connsiteX11" fmla="*/ 931084 w 1567360"/>
              <a:gd name="connsiteY11" fmla="*/ 6401697 h 7348707"/>
              <a:gd name="connsiteX12" fmla="*/ 1378314 w 1567360"/>
              <a:gd name="connsiteY12" fmla="*/ 7216321 h 7348707"/>
              <a:gd name="connsiteX13" fmla="*/ 849898 w 1567360"/>
              <a:gd name="connsiteY13" fmla="*/ 7348425 h 7348707"/>
              <a:gd name="connsiteX14" fmla="*/ 321482 w 1567360"/>
              <a:gd name="connsiteY14" fmla="*/ 7227751 h 7348707"/>
              <a:gd name="connsiteX15" fmla="*/ 634656 w 1567360"/>
              <a:gd name="connsiteY15" fmla="*/ 6398177 h 7348707"/>
              <a:gd name="connsiteX16" fmla="*/ 1444 w 1567360"/>
              <a:gd name="connsiteY16" fmla="*/ 5488913 h 7348707"/>
              <a:gd name="connsiteX17" fmla="*/ 634942 w 1567360"/>
              <a:gd name="connsiteY17" fmla="*/ 4572608 h 7348707"/>
              <a:gd name="connsiteX18" fmla="*/ 577 w 1567360"/>
              <a:gd name="connsiteY18" fmla="*/ 3658497 h 7348707"/>
              <a:gd name="connsiteX19" fmla="*/ 633328 w 1567360"/>
              <a:gd name="connsiteY19" fmla="*/ 2744386 h 7348707"/>
              <a:gd name="connsiteX20" fmla="*/ 0 w 1567360"/>
              <a:gd name="connsiteY20" fmla="*/ 1833218 h 7348707"/>
              <a:gd name="connsiteX21" fmla="*/ 634076 w 1567360"/>
              <a:gd name="connsiteY21" fmla="*/ 909293 h 7348707"/>
              <a:gd name="connsiteX22" fmla="*/ 321483 w 1567360"/>
              <a:gd name="connsiteY22" fmla="*/ 133002 h 7348707"/>
              <a:gd name="connsiteX0" fmla="*/ 321483 w 1567360"/>
              <a:gd name="connsiteY0" fmla="*/ 133002 h 7348707"/>
              <a:gd name="connsiteX1" fmla="*/ 849899 w 1567360"/>
              <a:gd name="connsiteY1" fmla="*/ 265106 h 7348707"/>
              <a:gd name="connsiteX2" fmla="*/ 1378315 w 1567360"/>
              <a:gd name="connsiteY2" fmla="*/ 133002 h 7348707"/>
              <a:gd name="connsiteX3" fmla="*/ 1378314 w 1567360"/>
              <a:gd name="connsiteY3" fmla="*/ 7216321 h 7348707"/>
              <a:gd name="connsiteX4" fmla="*/ 849898 w 1567360"/>
              <a:gd name="connsiteY4" fmla="*/ 7348425 h 7348707"/>
              <a:gd name="connsiteX5" fmla="*/ 321482 w 1567360"/>
              <a:gd name="connsiteY5" fmla="*/ 7216321 h 7348707"/>
              <a:gd name="connsiteX6" fmla="*/ 321483 w 1567360"/>
              <a:gd name="connsiteY6" fmla="*/ 133002 h 7348707"/>
              <a:gd name="connsiteX0" fmla="*/ 321483 w 1567360"/>
              <a:gd name="connsiteY0" fmla="*/ 133002 h 7348707"/>
              <a:gd name="connsiteX1" fmla="*/ 849899 w 1567360"/>
              <a:gd name="connsiteY1" fmla="*/ 898 h 7348707"/>
              <a:gd name="connsiteX2" fmla="*/ 1378315 w 1567360"/>
              <a:gd name="connsiteY2" fmla="*/ 133002 h 7348707"/>
              <a:gd name="connsiteX3" fmla="*/ 849899 w 1567360"/>
              <a:gd name="connsiteY3" fmla="*/ 265106 h 7348707"/>
              <a:gd name="connsiteX4" fmla="*/ 321483 w 1567360"/>
              <a:gd name="connsiteY4" fmla="*/ 133002 h 7348707"/>
              <a:gd name="connsiteX0" fmla="*/ 1378314 w 1567360"/>
              <a:gd name="connsiteY0" fmla="*/ 133002 h 7348707"/>
              <a:gd name="connsiteX1" fmla="*/ 849898 w 1567360"/>
              <a:gd name="connsiteY1" fmla="*/ 265106 h 7348707"/>
              <a:gd name="connsiteX2" fmla="*/ 321482 w 1567360"/>
              <a:gd name="connsiteY2" fmla="*/ 133002 h 7348707"/>
              <a:gd name="connsiteX3" fmla="*/ 849898 w 1567360"/>
              <a:gd name="connsiteY3" fmla="*/ 898 h 7348707"/>
              <a:gd name="connsiteX4" fmla="*/ 1378314 w 1567360"/>
              <a:gd name="connsiteY4" fmla="*/ 133002 h 7348707"/>
              <a:gd name="connsiteX5" fmla="*/ 931084 w 1567360"/>
              <a:gd name="connsiteY5" fmla="*/ 913392 h 7348707"/>
              <a:gd name="connsiteX6" fmla="*/ 1565451 w 1567360"/>
              <a:gd name="connsiteY6" fmla="*/ 1831603 h 7348707"/>
              <a:gd name="connsiteX7" fmla="*/ 931086 w 1567360"/>
              <a:gd name="connsiteY7" fmla="*/ 2744098 h 7348707"/>
              <a:gd name="connsiteX8" fmla="*/ 1567354 w 1567360"/>
              <a:gd name="connsiteY8" fmla="*/ 3660403 h 7348707"/>
              <a:gd name="connsiteX9" fmla="*/ 931086 w 1567360"/>
              <a:gd name="connsiteY9" fmla="*/ 4572898 h 7348707"/>
              <a:gd name="connsiteX10" fmla="*/ 1567358 w 1567360"/>
              <a:gd name="connsiteY10" fmla="*/ 5489203 h 7348707"/>
              <a:gd name="connsiteX11" fmla="*/ 931084 w 1567360"/>
              <a:gd name="connsiteY11" fmla="*/ 6401697 h 7348707"/>
              <a:gd name="connsiteX12" fmla="*/ 1378314 w 1567360"/>
              <a:gd name="connsiteY12" fmla="*/ 7216321 h 7348707"/>
              <a:gd name="connsiteX13" fmla="*/ 849898 w 1567360"/>
              <a:gd name="connsiteY13" fmla="*/ 7348425 h 7348707"/>
              <a:gd name="connsiteX14" fmla="*/ 321482 w 1567360"/>
              <a:gd name="connsiteY14" fmla="*/ 7227751 h 7348707"/>
              <a:gd name="connsiteX15" fmla="*/ 634656 w 1567360"/>
              <a:gd name="connsiteY15" fmla="*/ 6398177 h 7348707"/>
              <a:gd name="connsiteX16" fmla="*/ 1444 w 1567360"/>
              <a:gd name="connsiteY16" fmla="*/ 5488913 h 7348707"/>
              <a:gd name="connsiteX17" fmla="*/ 634942 w 1567360"/>
              <a:gd name="connsiteY17" fmla="*/ 4572608 h 7348707"/>
              <a:gd name="connsiteX18" fmla="*/ 577 w 1567360"/>
              <a:gd name="connsiteY18" fmla="*/ 3658497 h 7348707"/>
              <a:gd name="connsiteX19" fmla="*/ 633328 w 1567360"/>
              <a:gd name="connsiteY19" fmla="*/ 2744386 h 7348707"/>
              <a:gd name="connsiteX20" fmla="*/ 0 w 1567360"/>
              <a:gd name="connsiteY20" fmla="*/ 1833218 h 7348707"/>
              <a:gd name="connsiteX21" fmla="*/ 634076 w 1567360"/>
              <a:gd name="connsiteY21" fmla="*/ 909293 h 7348707"/>
              <a:gd name="connsiteX22" fmla="*/ 321483 w 1567360"/>
              <a:gd name="connsiteY22" fmla="*/ 133002 h 7348707"/>
              <a:gd name="connsiteX0" fmla="*/ 321483 w 1567360"/>
              <a:gd name="connsiteY0" fmla="*/ 133002 h 7348707"/>
              <a:gd name="connsiteX1" fmla="*/ 849899 w 1567360"/>
              <a:gd name="connsiteY1" fmla="*/ 265106 h 7348707"/>
              <a:gd name="connsiteX2" fmla="*/ 1378315 w 1567360"/>
              <a:gd name="connsiteY2" fmla="*/ 133002 h 7348707"/>
              <a:gd name="connsiteX3" fmla="*/ 1378314 w 1567360"/>
              <a:gd name="connsiteY3" fmla="*/ 7216321 h 7348707"/>
              <a:gd name="connsiteX4" fmla="*/ 849898 w 1567360"/>
              <a:gd name="connsiteY4" fmla="*/ 7348425 h 7348707"/>
              <a:gd name="connsiteX5" fmla="*/ 321482 w 1567360"/>
              <a:gd name="connsiteY5" fmla="*/ 7216321 h 7348707"/>
              <a:gd name="connsiteX6" fmla="*/ 321483 w 1567360"/>
              <a:gd name="connsiteY6" fmla="*/ 133002 h 7348707"/>
              <a:gd name="connsiteX0" fmla="*/ 321483 w 1567360"/>
              <a:gd name="connsiteY0" fmla="*/ 133002 h 7348707"/>
              <a:gd name="connsiteX1" fmla="*/ 849899 w 1567360"/>
              <a:gd name="connsiteY1" fmla="*/ 898 h 7348707"/>
              <a:gd name="connsiteX2" fmla="*/ 1378315 w 1567360"/>
              <a:gd name="connsiteY2" fmla="*/ 133002 h 7348707"/>
              <a:gd name="connsiteX3" fmla="*/ 849899 w 1567360"/>
              <a:gd name="connsiteY3" fmla="*/ 265106 h 7348707"/>
              <a:gd name="connsiteX4" fmla="*/ 321483 w 1567360"/>
              <a:gd name="connsiteY4" fmla="*/ 133002 h 7348707"/>
              <a:gd name="connsiteX0" fmla="*/ 1378314 w 1567360"/>
              <a:gd name="connsiteY0" fmla="*/ 133002 h 7348707"/>
              <a:gd name="connsiteX1" fmla="*/ 849898 w 1567360"/>
              <a:gd name="connsiteY1" fmla="*/ 265106 h 7348707"/>
              <a:gd name="connsiteX2" fmla="*/ 321482 w 1567360"/>
              <a:gd name="connsiteY2" fmla="*/ 133002 h 7348707"/>
              <a:gd name="connsiteX3" fmla="*/ 849898 w 1567360"/>
              <a:gd name="connsiteY3" fmla="*/ 898 h 7348707"/>
              <a:gd name="connsiteX4" fmla="*/ 1378314 w 1567360"/>
              <a:gd name="connsiteY4" fmla="*/ 133002 h 7348707"/>
              <a:gd name="connsiteX5" fmla="*/ 931084 w 1567360"/>
              <a:gd name="connsiteY5" fmla="*/ 913392 h 7348707"/>
              <a:gd name="connsiteX6" fmla="*/ 1565451 w 1567360"/>
              <a:gd name="connsiteY6" fmla="*/ 1831603 h 7348707"/>
              <a:gd name="connsiteX7" fmla="*/ 931086 w 1567360"/>
              <a:gd name="connsiteY7" fmla="*/ 2744098 h 7348707"/>
              <a:gd name="connsiteX8" fmla="*/ 1567354 w 1567360"/>
              <a:gd name="connsiteY8" fmla="*/ 3660403 h 7348707"/>
              <a:gd name="connsiteX9" fmla="*/ 931086 w 1567360"/>
              <a:gd name="connsiteY9" fmla="*/ 4572898 h 7348707"/>
              <a:gd name="connsiteX10" fmla="*/ 1567358 w 1567360"/>
              <a:gd name="connsiteY10" fmla="*/ 5489203 h 7348707"/>
              <a:gd name="connsiteX11" fmla="*/ 931084 w 1567360"/>
              <a:gd name="connsiteY11" fmla="*/ 6401697 h 7348707"/>
              <a:gd name="connsiteX12" fmla="*/ 1378314 w 1567360"/>
              <a:gd name="connsiteY12" fmla="*/ 7216321 h 7348707"/>
              <a:gd name="connsiteX13" fmla="*/ 849898 w 1567360"/>
              <a:gd name="connsiteY13" fmla="*/ 7348425 h 7348707"/>
              <a:gd name="connsiteX14" fmla="*/ 321482 w 1567360"/>
              <a:gd name="connsiteY14" fmla="*/ 7227751 h 7348707"/>
              <a:gd name="connsiteX15" fmla="*/ 634656 w 1567360"/>
              <a:gd name="connsiteY15" fmla="*/ 6398177 h 7348707"/>
              <a:gd name="connsiteX16" fmla="*/ 1444 w 1567360"/>
              <a:gd name="connsiteY16" fmla="*/ 5488913 h 7348707"/>
              <a:gd name="connsiteX17" fmla="*/ 634942 w 1567360"/>
              <a:gd name="connsiteY17" fmla="*/ 4572608 h 7348707"/>
              <a:gd name="connsiteX18" fmla="*/ 577 w 1567360"/>
              <a:gd name="connsiteY18" fmla="*/ 3658497 h 7348707"/>
              <a:gd name="connsiteX19" fmla="*/ 633328 w 1567360"/>
              <a:gd name="connsiteY19" fmla="*/ 2744386 h 7348707"/>
              <a:gd name="connsiteX20" fmla="*/ 0 w 1567360"/>
              <a:gd name="connsiteY20" fmla="*/ 1833218 h 7348707"/>
              <a:gd name="connsiteX21" fmla="*/ 634076 w 1567360"/>
              <a:gd name="connsiteY21" fmla="*/ 909293 h 7348707"/>
              <a:gd name="connsiteX22" fmla="*/ 321483 w 1567360"/>
              <a:gd name="connsiteY22" fmla="*/ 133002 h 7348707"/>
              <a:gd name="connsiteX0" fmla="*/ 321483 w 1567360"/>
              <a:gd name="connsiteY0" fmla="*/ 132104 h 7347809"/>
              <a:gd name="connsiteX1" fmla="*/ 849899 w 1567360"/>
              <a:gd name="connsiteY1" fmla="*/ 264208 h 7347809"/>
              <a:gd name="connsiteX2" fmla="*/ 1378315 w 1567360"/>
              <a:gd name="connsiteY2" fmla="*/ 132104 h 7347809"/>
              <a:gd name="connsiteX3" fmla="*/ 1378314 w 1567360"/>
              <a:gd name="connsiteY3" fmla="*/ 7215423 h 7347809"/>
              <a:gd name="connsiteX4" fmla="*/ 849898 w 1567360"/>
              <a:gd name="connsiteY4" fmla="*/ 7347527 h 7347809"/>
              <a:gd name="connsiteX5" fmla="*/ 321482 w 1567360"/>
              <a:gd name="connsiteY5" fmla="*/ 7215423 h 7347809"/>
              <a:gd name="connsiteX6" fmla="*/ 321483 w 1567360"/>
              <a:gd name="connsiteY6" fmla="*/ 132104 h 7347809"/>
              <a:gd name="connsiteX0" fmla="*/ 321483 w 1567360"/>
              <a:gd name="connsiteY0" fmla="*/ 132104 h 7347809"/>
              <a:gd name="connsiteX1" fmla="*/ 849899 w 1567360"/>
              <a:gd name="connsiteY1" fmla="*/ 0 h 7347809"/>
              <a:gd name="connsiteX2" fmla="*/ 1378315 w 1567360"/>
              <a:gd name="connsiteY2" fmla="*/ 132104 h 7347809"/>
              <a:gd name="connsiteX3" fmla="*/ 849899 w 1567360"/>
              <a:gd name="connsiteY3" fmla="*/ 264208 h 7347809"/>
              <a:gd name="connsiteX4" fmla="*/ 321483 w 1567360"/>
              <a:gd name="connsiteY4" fmla="*/ 132104 h 7347809"/>
              <a:gd name="connsiteX0" fmla="*/ 1378314 w 1567360"/>
              <a:gd name="connsiteY0" fmla="*/ 132104 h 7347809"/>
              <a:gd name="connsiteX1" fmla="*/ 849898 w 1567360"/>
              <a:gd name="connsiteY1" fmla="*/ 264208 h 7347809"/>
              <a:gd name="connsiteX2" fmla="*/ 321482 w 1567360"/>
              <a:gd name="connsiteY2" fmla="*/ 132104 h 7347809"/>
              <a:gd name="connsiteX3" fmla="*/ 849898 w 1567360"/>
              <a:gd name="connsiteY3" fmla="*/ 0 h 7347809"/>
              <a:gd name="connsiteX4" fmla="*/ 1378314 w 1567360"/>
              <a:gd name="connsiteY4" fmla="*/ 132104 h 7347809"/>
              <a:gd name="connsiteX5" fmla="*/ 931084 w 1567360"/>
              <a:gd name="connsiteY5" fmla="*/ 912494 h 7347809"/>
              <a:gd name="connsiteX6" fmla="*/ 1565451 w 1567360"/>
              <a:gd name="connsiteY6" fmla="*/ 1830705 h 7347809"/>
              <a:gd name="connsiteX7" fmla="*/ 931086 w 1567360"/>
              <a:gd name="connsiteY7" fmla="*/ 2743200 h 7347809"/>
              <a:gd name="connsiteX8" fmla="*/ 1567354 w 1567360"/>
              <a:gd name="connsiteY8" fmla="*/ 3659505 h 7347809"/>
              <a:gd name="connsiteX9" fmla="*/ 931086 w 1567360"/>
              <a:gd name="connsiteY9" fmla="*/ 4572000 h 7347809"/>
              <a:gd name="connsiteX10" fmla="*/ 1567358 w 1567360"/>
              <a:gd name="connsiteY10" fmla="*/ 5488305 h 7347809"/>
              <a:gd name="connsiteX11" fmla="*/ 931084 w 1567360"/>
              <a:gd name="connsiteY11" fmla="*/ 6400799 h 7347809"/>
              <a:gd name="connsiteX12" fmla="*/ 1378314 w 1567360"/>
              <a:gd name="connsiteY12" fmla="*/ 7215423 h 7347809"/>
              <a:gd name="connsiteX13" fmla="*/ 849898 w 1567360"/>
              <a:gd name="connsiteY13" fmla="*/ 7347527 h 7347809"/>
              <a:gd name="connsiteX14" fmla="*/ 321482 w 1567360"/>
              <a:gd name="connsiteY14" fmla="*/ 7226853 h 7347809"/>
              <a:gd name="connsiteX15" fmla="*/ 634656 w 1567360"/>
              <a:gd name="connsiteY15" fmla="*/ 6397279 h 7347809"/>
              <a:gd name="connsiteX16" fmla="*/ 1444 w 1567360"/>
              <a:gd name="connsiteY16" fmla="*/ 5488015 h 7347809"/>
              <a:gd name="connsiteX17" fmla="*/ 634942 w 1567360"/>
              <a:gd name="connsiteY17" fmla="*/ 4571710 h 7347809"/>
              <a:gd name="connsiteX18" fmla="*/ 577 w 1567360"/>
              <a:gd name="connsiteY18" fmla="*/ 3657599 h 7347809"/>
              <a:gd name="connsiteX19" fmla="*/ 633328 w 1567360"/>
              <a:gd name="connsiteY19" fmla="*/ 2743488 h 7347809"/>
              <a:gd name="connsiteX20" fmla="*/ 0 w 1567360"/>
              <a:gd name="connsiteY20" fmla="*/ 1832320 h 7347809"/>
              <a:gd name="connsiteX21" fmla="*/ 634076 w 1567360"/>
              <a:gd name="connsiteY21" fmla="*/ 908395 h 7347809"/>
              <a:gd name="connsiteX22" fmla="*/ 321483 w 1567360"/>
              <a:gd name="connsiteY22" fmla="*/ 132104 h 7347809"/>
              <a:gd name="connsiteX0" fmla="*/ 321483 w 1567360"/>
              <a:gd name="connsiteY0" fmla="*/ 132104 h 7350304"/>
              <a:gd name="connsiteX1" fmla="*/ 849899 w 1567360"/>
              <a:gd name="connsiteY1" fmla="*/ 264208 h 7350304"/>
              <a:gd name="connsiteX2" fmla="*/ 1378315 w 1567360"/>
              <a:gd name="connsiteY2" fmla="*/ 132104 h 7350304"/>
              <a:gd name="connsiteX3" fmla="*/ 1378314 w 1567360"/>
              <a:gd name="connsiteY3" fmla="*/ 7215423 h 7350304"/>
              <a:gd name="connsiteX4" fmla="*/ 849898 w 1567360"/>
              <a:gd name="connsiteY4" fmla="*/ 7347527 h 7350304"/>
              <a:gd name="connsiteX5" fmla="*/ 321482 w 1567360"/>
              <a:gd name="connsiteY5" fmla="*/ 7215423 h 7350304"/>
              <a:gd name="connsiteX6" fmla="*/ 321483 w 1567360"/>
              <a:gd name="connsiteY6" fmla="*/ 132104 h 7350304"/>
              <a:gd name="connsiteX0" fmla="*/ 321483 w 1567360"/>
              <a:gd name="connsiteY0" fmla="*/ 132104 h 7350304"/>
              <a:gd name="connsiteX1" fmla="*/ 849899 w 1567360"/>
              <a:gd name="connsiteY1" fmla="*/ 0 h 7350304"/>
              <a:gd name="connsiteX2" fmla="*/ 1378315 w 1567360"/>
              <a:gd name="connsiteY2" fmla="*/ 132104 h 7350304"/>
              <a:gd name="connsiteX3" fmla="*/ 849899 w 1567360"/>
              <a:gd name="connsiteY3" fmla="*/ 264208 h 7350304"/>
              <a:gd name="connsiteX4" fmla="*/ 321483 w 1567360"/>
              <a:gd name="connsiteY4" fmla="*/ 132104 h 7350304"/>
              <a:gd name="connsiteX0" fmla="*/ 1378314 w 1567360"/>
              <a:gd name="connsiteY0" fmla="*/ 132104 h 7350304"/>
              <a:gd name="connsiteX1" fmla="*/ 849898 w 1567360"/>
              <a:gd name="connsiteY1" fmla="*/ 264208 h 7350304"/>
              <a:gd name="connsiteX2" fmla="*/ 321482 w 1567360"/>
              <a:gd name="connsiteY2" fmla="*/ 132104 h 7350304"/>
              <a:gd name="connsiteX3" fmla="*/ 849898 w 1567360"/>
              <a:gd name="connsiteY3" fmla="*/ 0 h 7350304"/>
              <a:gd name="connsiteX4" fmla="*/ 1378314 w 1567360"/>
              <a:gd name="connsiteY4" fmla="*/ 132104 h 7350304"/>
              <a:gd name="connsiteX5" fmla="*/ 931084 w 1567360"/>
              <a:gd name="connsiteY5" fmla="*/ 912494 h 7350304"/>
              <a:gd name="connsiteX6" fmla="*/ 1565451 w 1567360"/>
              <a:gd name="connsiteY6" fmla="*/ 1830705 h 7350304"/>
              <a:gd name="connsiteX7" fmla="*/ 931086 w 1567360"/>
              <a:gd name="connsiteY7" fmla="*/ 2743200 h 7350304"/>
              <a:gd name="connsiteX8" fmla="*/ 1567354 w 1567360"/>
              <a:gd name="connsiteY8" fmla="*/ 3659505 h 7350304"/>
              <a:gd name="connsiteX9" fmla="*/ 931086 w 1567360"/>
              <a:gd name="connsiteY9" fmla="*/ 4572000 h 7350304"/>
              <a:gd name="connsiteX10" fmla="*/ 1567358 w 1567360"/>
              <a:gd name="connsiteY10" fmla="*/ 5488305 h 7350304"/>
              <a:gd name="connsiteX11" fmla="*/ 931084 w 1567360"/>
              <a:gd name="connsiteY11" fmla="*/ 6400799 h 7350304"/>
              <a:gd name="connsiteX12" fmla="*/ 1246236 w 1567360"/>
              <a:gd name="connsiteY12" fmla="*/ 7276383 h 7350304"/>
              <a:gd name="connsiteX13" fmla="*/ 849898 w 1567360"/>
              <a:gd name="connsiteY13" fmla="*/ 7347527 h 7350304"/>
              <a:gd name="connsiteX14" fmla="*/ 321482 w 1567360"/>
              <a:gd name="connsiteY14" fmla="*/ 7226853 h 7350304"/>
              <a:gd name="connsiteX15" fmla="*/ 634656 w 1567360"/>
              <a:gd name="connsiteY15" fmla="*/ 6397279 h 7350304"/>
              <a:gd name="connsiteX16" fmla="*/ 1444 w 1567360"/>
              <a:gd name="connsiteY16" fmla="*/ 5488015 h 7350304"/>
              <a:gd name="connsiteX17" fmla="*/ 634942 w 1567360"/>
              <a:gd name="connsiteY17" fmla="*/ 4571710 h 7350304"/>
              <a:gd name="connsiteX18" fmla="*/ 577 w 1567360"/>
              <a:gd name="connsiteY18" fmla="*/ 3657599 h 7350304"/>
              <a:gd name="connsiteX19" fmla="*/ 633328 w 1567360"/>
              <a:gd name="connsiteY19" fmla="*/ 2743488 h 7350304"/>
              <a:gd name="connsiteX20" fmla="*/ 0 w 1567360"/>
              <a:gd name="connsiteY20" fmla="*/ 1832320 h 7350304"/>
              <a:gd name="connsiteX21" fmla="*/ 634076 w 1567360"/>
              <a:gd name="connsiteY21" fmla="*/ 908395 h 7350304"/>
              <a:gd name="connsiteX22" fmla="*/ 321483 w 1567360"/>
              <a:gd name="connsiteY22" fmla="*/ 132104 h 7350304"/>
              <a:gd name="connsiteX0" fmla="*/ 321483 w 1567360"/>
              <a:gd name="connsiteY0" fmla="*/ 132104 h 7350304"/>
              <a:gd name="connsiteX1" fmla="*/ 849899 w 1567360"/>
              <a:gd name="connsiteY1" fmla="*/ 264208 h 7350304"/>
              <a:gd name="connsiteX2" fmla="*/ 1378315 w 1567360"/>
              <a:gd name="connsiteY2" fmla="*/ 132104 h 7350304"/>
              <a:gd name="connsiteX3" fmla="*/ 1378314 w 1567360"/>
              <a:gd name="connsiteY3" fmla="*/ 7215423 h 7350304"/>
              <a:gd name="connsiteX4" fmla="*/ 849898 w 1567360"/>
              <a:gd name="connsiteY4" fmla="*/ 7347527 h 7350304"/>
              <a:gd name="connsiteX5" fmla="*/ 321482 w 1567360"/>
              <a:gd name="connsiteY5" fmla="*/ 7215423 h 7350304"/>
              <a:gd name="connsiteX6" fmla="*/ 321483 w 1567360"/>
              <a:gd name="connsiteY6" fmla="*/ 132104 h 7350304"/>
              <a:gd name="connsiteX0" fmla="*/ 321483 w 1567360"/>
              <a:gd name="connsiteY0" fmla="*/ 132104 h 7350304"/>
              <a:gd name="connsiteX1" fmla="*/ 849899 w 1567360"/>
              <a:gd name="connsiteY1" fmla="*/ 0 h 7350304"/>
              <a:gd name="connsiteX2" fmla="*/ 1378315 w 1567360"/>
              <a:gd name="connsiteY2" fmla="*/ 132104 h 7350304"/>
              <a:gd name="connsiteX3" fmla="*/ 849899 w 1567360"/>
              <a:gd name="connsiteY3" fmla="*/ 264208 h 7350304"/>
              <a:gd name="connsiteX4" fmla="*/ 321483 w 1567360"/>
              <a:gd name="connsiteY4" fmla="*/ 132104 h 7350304"/>
              <a:gd name="connsiteX0" fmla="*/ 1378314 w 1567360"/>
              <a:gd name="connsiteY0" fmla="*/ 132104 h 7350304"/>
              <a:gd name="connsiteX1" fmla="*/ 849898 w 1567360"/>
              <a:gd name="connsiteY1" fmla="*/ 264208 h 7350304"/>
              <a:gd name="connsiteX2" fmla="*/ 321482 w 1567360"/>
              <a:gd name="connsiteY2" fmla="*/ 132104 h 7350304"/>
              <a:gd name="connsiteX3" fmla="*/ 849898 w 1567360"/>
              <a:gd name="connsiteY3" fmla="*/ 0 h 7350304"/>
              <a:gd name="connsiteX4" fmla="*/ 1378314 w 1567360"/>
              <a:gd name="connsiteY4" fmla="*/ 132104 h 7350304"/>
              <a:gd name="connsiteX5" fmla="*/ 931084 w 1567360"/>
              <a:gd name="connsiteY5" fmla="*/ 912494 h 7350304"/>
              <a:gd name="connsiteX6" fmla="*/ 1565451 w 1567360"/>
              <a:gd name="connsiteY6" fmla="*/ 1830705 h 7350304"/>
              <a:gd name="connsiteX7" fmla="*/ 931086 w 1567360"/>
              <a:gd name="connsiteY7" fmla="*/ 2743200 h 7350304"/>
              <a:gd name="connsiteX8" fmla="*/ 1567354 w 1567360"/>
              <a:gd name="connsiteY8" fmla="*/ 3659505 h 7350304"/>
              <a:gd name="connsiteX9" fmla="*/ 931086 w 1567360"/>
              <a:gd name="connsiteY9" fmla="*/ 4572000 h 7350304"/>
              <a:gd name="connsiteX10" fmla="*/ 1567358 w 1567360"/>
              <a:gd name="connsiteY10" fmla="*/ 5488305 h 7350304"/>
              <a:gd name="connsiteX11" fmla="*/ 931084 w 1567360"/>
              <a:gd name="connsiteY11" fmla="*/ 6400799 h 7350304"/>
              <a:gd name="connsiteX12" fmla="*/ 1246236 w 1567360"/>
              <a:gd name="connsiteY12" fmla="*/ 7276383 h 7350304"/>
              <a:gd name="connsiteX13" fmla="*/ 849898 w 1567360"/>
              <a:gd name="connsiteY13" fmla="*/ 7347527 h 7350304"/>
              <a:gd name="connsiteX14" fmla="*/ 321482 w 1567360"/>
              <a:gd name="connsiteY14" fmla="*/ 7226853 h 7350304"/>
              <a:gd name="connsiteX15" fmla="*/ 634656 w 1567360"/>
              <a:gd name="connsiteY15" fmla="*/ 6397279 h 7350304"/>
              <a:gd name="connsiteX16" fmla="*/ 1444 w 1567360"/>
              <a:gd name="connsiteY16" fmla="*/ 5488015 h 7350304"/>
              <a:gd name="connsiteX17" fmla="*/ 634942 w 1567360"/>
              <a:gd name="connsiteY17" fmla="*/ 4571710 h 7350304"/>
              <a:gd name="connsiteX18" fmla="*/ 577 w 1567360"/>
              <a:gd name="connsiteY18" fmla="*/ 3657599 h 7350304"/>
              <a:gd name="connsiteX19" fmla="*/ 633328 w 1567360"/>
              <a:gd name="connsiteY19" fmla="*/ 2743488 h 7350304"/>
              <a:gd name="connsiteX20" fmla="*/ 0 w 1567360"/>
              <a:gd name="connsiteY20" fmla="*/ 1832320 h 7350304"/>
              <a:gd name="connsiteX21" fmla="*/ 634076 w 1567360"/>
              <a:gd name="connsiteY21" fmla="*/ 908395 h 7350304"/>
              <a:gd name="connsiteX22" fmla="*/ 321483 w 1567360"/>
              <a:gd name="connsiteY22" fmla="*/ 132104 h 7350304"/>
              <a:gd name="connsiteX0" fmla="*/ 321483 w 1567360"/>
              <a:gd name="connsiteY0" fmla="*/ 132104 h 7347544"/>
              <a:gd name="connsiteX1" fmla="*/ 849899 w 1567360"/>
              <a:gd name="connsiteY1" fmla="*/ 264208 h 7347544"/>
              <a:gd name="connsiteX2" fmla="*/ 1378315 w 1567360"/>
              <a:gd name="connsiteY2" fmla="*/ 132104 h 7347544"/>
              <a:gd name="connsiteX3" fmla="*/ 1378314 w 1567360"/>
              <a:gd name="connsiteY3" fmla="*/ 7215423 h 7347544"/>
              <a:gd name="connsiteX4" fmla="*/ 849898 w 1567360"/>
              <a:gd name="connsiteY4" fmla="*/ 7347527 h 7347544"/>
              <a:gd name="connsiteX5" fmla="*/ 321482 w 1567360"/>
              <a:gd name="connsiteY5" fmla="*/ 7215423 h 7347544"/>
              <a:gd name="connsiteX6" fmla="*/ 321483 w 1567360"/>
              <a:gd name="connsiteY6" fmla="*/ 132104 h 7347544"/>
              <a:gd name="connsiteX0" fmla="*/ 321483 w 1567360"/>
              <a:gd name="connsiteY0" fmla="*/ 132104 h 7347544"/>
              <a:gd name="connsiteX1" fmla="*/ 849899 w 1567360"/>
              <a:gd name="connsiteY1" fmla="*/ 0 h 7347544"/>
              <a:gd name="connsiteX2" fmla="*/ 1378315 w 1567360"/>
              <a:gd name="connsiteY2" fmla="*/ 132104 h 7347544"/>
              <a:gd name="connsiteX3" fmla="*/ 849899 w 1567360"/>
              <a:gd name="connsiteY3" fmla="*/ 264208 h 7347544"/>
              <a:gd name="connsiteX4" fmla="*/ 321483 w 1567360"/>
              <a:gd name="connsiteY4" fmla="*/ 132104 h 7347544"/>
              <a:gd name="connsiteX0" fmla="*/ 1378314 w 1567360"/>
              <a:gd name="connsiteY0" fmla="*/ 132104 h 7347544"/>
              <a:gd name="connsiteX1" fmla="*/ 849898 w 1567360"/>
              <a:gd name="connsiteY1" fmla="*/ 264208 h 7347544"/>
              <a:gd name="connsiteX2" fmla="*/ 321482 w 1567360"/>
              <a:gd name="connsiteY2" fmla="*/ 132104 h 7347544"/>
              <a:gd name="connsiteX3" fmla="*/ 849898 w 1567360"/>
              <a:gd name="connsiteY3" fmla="*/ 0 h 7347544"/>
              <a:gd name="connsiteX4" fmla="*/ 1378314 w 1567360"/>
              <a:gd name="connsiteY4" fmla="*/ 132104 h 7347544"/>
              <a:gd name="connsiteX5" fmla="*/ 931084 w 1567360"/>
              <a:gd name="connsiteY5" fmla="*/ 912494 h 7347544"/>
              <a:gd name="connsiteX6" fmla="*/ 1565451 w 1567360"/>
              <a:gd name="connsiteY6" fmla="*/ 1830705 h 7347544"/>
              <a:gd name="connsiteX7" fmla="*/ 931086 w 1567360"/>
              <a:gd name="connsiteY7" fmla="*/ 2743200 h 7347544"/>
              <a:gd name="connsiteX8" fmla="*/ 1567354 w 1567360"/>
              <a:gd name="connsiteY8" fmla="*/ 3659505 h 7347544"/>
              <a:gd name="connsiteX9" fmla="*/ 931086 w 1567360"/>
              <a:gd name="connsiteY9" fmla="*/ 4572000 h 7347544"/>
              <a:gd name="connsiteX10" fmla="*/ 1567358 w 1567360"/>
              <a:gd name="connsiteY10" fmla="*/ 5488305 h 7347544"/>
              <a:gd name="connsiteX11" fmla="*/ 931084 w 1567360"/>
              <a:gd name="connsiteY11" fmla="*/ 6400799 h 7347544"/>
              <a:gd name="connsiteX12" fmla="*/ 1234806 w 1567360"/>
              <a:gd name="connsiteY12" fmla="*/ 7224948 h 7347544"/>
              <a:gd name="connsiteX13" fmla="*/ 849898 w 1567360"/>
              <a:gd name="connsiteY13" fmla="*/ 7347527 h 7347544"/>
              <a:gd name="connsiteX14" fmla="*/ 321482 w 1567360"/>
              <a:gd name="connsiteY14" fmla="*/ 7226853 h 7347544"/>
              <a:gd name="connsiteX15" fmla="*/ 634656 w 1567360"/>
              <a:gd name="connsiteY15" fmla="*/ 6397279 h 7347544"/>
              <a:gd name="connsiteX16" fmla="*/ 1444 w 1567360"/>
              <a:gd name="connsiteY16" fmla="*/ 5488015 h 7347544"/>
              <a:gd name="connsiteX17" fmla="*/ 634942 w 1567360"/>
              <a:gd name="connsiteY17" fmla="*/ 4571710 h 7347544"/>
              <a:gd name="connsiteX18" fmla="*/ 577 w 1567360"/>
              <a:gd name="connsiteY18" fmla="*/ 3657599 h 7347544"/>
              <a:gd name="connsiteX19" fmla="*/ 633328 w 1567360"/>
              <a:gd name="connsiteY19" fmla="*/ 2743488 h 7347544"/>
              <a:gd name="connsiteX20" fmla="*/ 0 w 1567360"/>
              <a:gd name="connsiteY20" fmla="*/ 1832320 h 7347544"/>
              <a:gd name="connsiteX21" fmla="*/ 634076 w 1567360"/>
              <a:gd name="connsiteY21" fmla="*/ 908395 h 7347544"/>
              <a:gd name="connsiteX22" fmla="*/ 321483 w 1567360"/>
              <a:gd name="connsiteY22" fmla="*/ 132104 h 7347544"/>
              <a:gd name="connsiteX0" fmla="*/ 321483 w 1567360"/>
              <a:gd name="connsiteY0" fmla="*/ 132104 h 7347544"/>
              <a:gd name="connsiteX1" fmla="*/ 849899 w 1567360"/>
              <a:gd name="connsiteY1" fmla="*/ 264208 h 7347544"/>
              <a:gd name="connsiteX2" fmla="*/ 1378315 w 1567360"/>
              <a:gd name="connsiteY2" fmla="*/ 132104 h 7347544"/>
              <a:gd name="connsiteX3" fmla="*/ 1378314 w 1567360"/>
              <a:gd name="connsiteY3" fmla="*/ 7215423 h 7347544"/>
              <a:gd name="connsiteX4" fmla="*/ 849898 w 1567360"/>
              <a:gd name="connsiteY4" fmla="*/ 7347527 h 7347544"/>
              <a:gd name="connsiteX5" fmla="*/ 321482 w 1567360"/>
              <a:gd name="connsiteY5" fmla="*/ 7215423 h 7347544"/>
              <a:gd name="connsiteX6" fmla="*/ 321483 w 1567360"/>
              <a:gd name="connsiteY6" fmla="*/ 132104 h 7347544"/>
              <a:gd name="connsiteX0" fmla="*/ 321483 w 1567360"/>
              <a:gd name="connsiteY0" fmla="*/ 132104 h 7347544"/>
              <a:gd name="connsiteX1" fmla="*/ 849899 w 1567360"/>
              <a:gd name="connsiteY1" fmla="*/ 0 h 7347544"/>
              <a:gd name="connsiteX2" fmla="*/ 1378315 w 1567360"/>
              <a:gd name="connsiteY2" fmla="*/ 132104 h 7347544"/>
              <a:gd name="connsiteX3" fmla="*/ 849899 w 1567360"/>
              <a:gd name="connsiteY3" fmla="*/ 264208 h 7347544"/>
              <a:gd name="connsiteX4" fmla="*/ 321483 w 1567360"/>
              <a:gd name="connsiteY4" fmla="*/ 132104 h 7347544"/>
              <a:gd name="connsiteX0" fmla="*/ 1378314 w 1567360"/>
              <a:gd name="connsiteY0" fmla="*/ 132104 h 7347544"/>
              <a:gd name="connsiteX1" fmla="*/ 849898 w 1567360"/>
              <a:gd name="connsiteY1" fmla="*/ 264208 h 7347544"/>
              <a:gd name="connsiteX2" fmla="*/ 321482 w 1567360"/>
              <a:gd name="connsiteY2" fmla="*/ 132104 h 7347544"/>
              <a:gd name="connsiteX3" fmla="*/ 849898 w 1567360"/>
              <a:gd name="connsiteY3" fmla="*/ 0 h 7347544"/>
              <a:gd name="connsiteX4" fmla="*/ 1378314 w 1567360"/>
              <a:gd name="connsiteY4" fmla="*/ 132104 h 7347544"/>
              <a:gd name="connsiteX5" fmla="*/ 931084 w 1567360"/>
              <a:gd name="connsiteY5" fmla="*/ 912494 h 7347544"/>
              <a:gd name="connsiteX6" fmla="*/ 1565451 w 1567360"/>
              <a:gd name="connsiteY6" fmla="*/ 1830705 h 7347544"/>
              <a:gd name="connsiteX7" fmla="*/ 931086 w 1567360"/>
              <a:gd name="connsiteY7" fmla="*/ 2743200 h 7347544"/>
              <a:gd name="connsiteX8" fmla="*/ 1567354 w 1567360"/>
              <a:gd name="connsiteY8" fmla="*/ 3659505 h 7347544"/>
              <a:gd name="connsiteX9" fmla="*/ 931086 w 1567360"/>
              <a:gd name="connsiteY9" fmla="*/ 4572000 h 7347544"/>
              <a:gd name="connsiteX10" fmla="*/ 1567358 w 1567360"/>
              <a:gd name="connsiteY10" fmla="*/ 5488305 h 7347544"/>
              <a:gd name="connsiteX11" fmla="*/ 931084 w 1567360"/>
              <a:gd name="connsiteY11" fmla="*/ 6400799 h 7347544"/>
              <a:gd name="connsiteX12" fmla="*/ 1234806 w 1567360"/>
              <a:gd name="connsiteY12" fmla="*/ 7224948 h 7347544"/>
              <a:gd name="connsiteX13" fmla="*/ 777508 w 1567360"/>
              <a:gd name="connsiteY13" fmla="*/ 7347527 h 7347544"/>
              <a:gd name="connsiteX14" fmla="*/ 321482 w 1567360"/>
              <a:gd name="connsiteY14" fmla="*/ 7226853 h 7347544"/>
              <a:gd name="connsiteX15" fmla="*/ 634656 w 1567360"/>
              <a:gd name="connsiteY15" fmla="*/ 6397279 h 7347544"/>
              <a:gd name="connsiteX16" fmla="*/ 1444 w 1567360"/>
              <a:gd name="connsiteY16" fmla="*/ 5488015 h 7347544"/>
              <a:gd name="connsiteX17" fmla="*/ 634942 w 1567360"/>
              <a:gd name="connsiteY17" fmla="*/ 4571710 h 7347544"/>
              <a:gd name="connsiteX18" fmla="*/ 577 w 1567360"/>
              <a:gd name="connsiteY18" fmla="*/ 3657599 h 7347544"/>
              <a:gd name="connsiteX19" fmla="*/ 633328 w 1567360"/>
              <a:gd name="connsiteY19" fmla="*/ 2743488 h 7347544"/>
              <a:gd name="connsiteX20" fmla="*/ 0 w 1567360"/>
              <a:gd name="connsiteY20" fmla="*/ 1832320 h 7347544"/>
              <a:gd name="connsiteX21" fmla="*/ 634076 w 1567360"/>
              <a:gd name="connsiteY21" fmla="*/ 908395 h 7347544"/>
              <a:gd name="connsiteX22" fmla="*/ 321483 w 1567360"/>
              <a:gd name="connsiteY22" fmla="*/ 132104 h 7347544"/>
              <a:gd name="connsiteX0" fmla="*/ 321483 w 1567360"/>
              <a:gd name="connsiteY0" fmla="*/ 132104 h 7347544"/>
              <a:gd name="connsiteX1" fmla="*/ 849899 w 1567360"/>
              <a:gd name="connsiteY1" fmla="*/ 264208 h 7347544"/>
              <a:gd name="connsiteX2" fmla="*/ 1378315 w 1567360"/>
              <a:gd name="connsiteY2" fmla="*/ 132104 h 7347544"/>
              <a:gd name="connsiteX3" fmla="*/ 1378314 w 1567360"/>
              <a:gd name="connsiteY3" fmla="*/ 7215423 h 7347544"/>
              <a:gd name="connsiteX4" fmla="*/ 849898 w 1567360"/>
              <a:gd name="connsiteY4" fmla="*/ 7347527 h 7347544"/>
              <a:gd name="connsiteX5" fmla="*/ 321482 w 1567360"/>
              <a:gd name="connsiteY5" fmla="*/ 7215423 h 7347544"/>
              <a:gd name="connsiteX6" fmla="*/ 321483 w 1567360"/>
              <a:gd name="connsiteY6" fmla="*/ 132104 h 7347544"/>
              <a:gd name="connsiteX0" fmla="*/ 321483 w 1567360"/>
              <a:gd name="connsiteY0" fmla="*/ 132104 h 7347544"/>
              <a:gd name="connsiteX1" fmla="*/ 849899 w 1567360"/>
              <a:gd name="connsiteY1" fmla="*/ 0 h 7347544"/>
              <a:gd name="connsiteX2" fmla="*/ 1378315 w 1567360"/>
              <a:gd name="connsiteY2" fmla="*/ 132104 h 7347544"/>
              <a:gd name="connsiteX3" fmla="*/ 849899 w 1567360"/>
              <a:gd name="connsiteY3" fmla="*/ 264208 h 7347544"/>
              <a:gd name="connsiteX4" fmla="*/ 321483 w 1567360"/>
              <a:gd name="connsiteY4" fmla="*/ 132104 h 7347544"/>
              <a:gd name="connsiteX0" fmla="*/ 1378314 w 1567360"/>
              <a:gd name="connsiteY0" fmla="*/ 132104 h 7347544"/>
              <a:gd name="connsiteX1" fmla="*/ 849898 w 1567360"/>
              <a:gd name="connsiteY1" fmla="*/ 264208 h 7347544"/>
              <a:gd name="connsiteX2" fmla="*/ 321482 w 1567360"/>
              <a:gd name="connsiteY2" fmla="*/ 132104 h 7347544"/>
              <a:gd name="connsiteX3" fmla="*/ 781318 w 1567360"/>
              <a:gd name="connsiteY3" fmla="*/ 0 h 7347544"/>
              <a:gd name="connsiteX4" fmla="*/ 1378314 w 1567360"/>
              <a:gd name="connsiteY4" fmla="*/ 132104 h 7347544"/>
              <a:gd name="connsiteX5" fmla="*/ 931084 w 1567360"/>
              <a:gd name="connsiteY5" fmla="*/ 912494 h 7347544"/>
              <a:gd name="connsiteX6" fmla="*/ 1565451 w 1567360"/>
              <a:gd name="connsiteY6" fmla="*/ 1830705 h 7347544"/>
              <a:gd name="connsiteX7" fmla="*/ 931086 w 1567360"/>
              <a:gd name="connsiteY7" fmla="*/ 2743200 h 7347544"/>
              <a:gd name="connsiteX8" fmla="*/ 1567354 w 1567360"/>
              <a:gd name="connsiteY8" fmla="*/ 3659505 h 7347544"/>
              <a:gd name="connsiteX9" fmla="*/ 931086 w 1567360"/>
              <a:gd name="connsiteY9" fmla="*/ 4572000 h 7347544"/>
              <a:gd name="connsiteX10" fmla="*/ 1567358 w 1567360"/>
              <a:gd name="connsiteY10" fmla="*/ 5488305 h 7347544"/>
              <a:gd name="connsiteX11" fmla="*/ 931084 w 1567360"/>
              <a:gd name="connsiteY11" fmla="*/ 6400799 h 7347544"/>
              <a:gd name="connsiteX12" fmla="*/ 1234806 w 1567360"/>
              <a:gd name="connsiteY12" fmla="*/ 7224948 h 7347544"/>
              <a:gd name="connsiteX13" fmla="*/ 777508 w 1567360"/>
              <a:gd name="connsiteY13" fmla="*/ 7347527 h 7347544"/>
              <a:gd name="connsiteX14" fmla="*/ 321482 w 1567360"/>
              <a:gd name="connsiteY14" fmla="*/ 7226853 h 7347544"/>
              <a:gd name="connsiteX15" fmla="*/ 634656 w 1567360"/>
              <a:gd name="connsiteY15" fmla="*/ 6397279 h 7347544"/>
              <a:gd name="connsiteX16" fmla="*/ 1444 w 1567360"/>
              <a:gd name="connsiteY16" fmla="*/ 5488015 h 7347544"/>
              <a:gd name="connsiteX17" fmla="*/ 634942 w 1567360"/>
              <a:gd name="connsiteY17" fmla="*/ 4571710 h 7347544"/>
              <a:gd name="connsiteX18" fmla="*/ 577 w 1567360"/>
              <a:gd name="connsiteY18" fmla="*/ 3657599 h 7347544"/>
              <a:gd name="connsiteX19" fmla="*/ 633328 w 1567360"/>
              <a:gd name="connsiteY19" fmla="*/ 2743488 h 7347544"/>
              <a:gd name="connsiteX20" fmla="*/ 0 w 1567360"/>
              <a:gd name="connsiteY20" fmla="*/ 1832320 h 7347544"/>
              <a:gd name="connsiteX21" fmla="*/ 634076 w 1567360"/>
              <a:gd name="connsiteY21" fmla="*/ 908395 h 7347544"/>
              <a:gd name="connsiteX22" fmla="*/ 321483 w 1567360"/>
              <a:gd name="connsiteY22" fmla="*/ 132104 h 7347544"/>
              <a:gd name="connsiteX0" fmla="*/ 321483 w 1567360"/>
              <a:gd name="connsiteY0" fmla="*/ 132104 h 7347544"/>
              <a:gd name="connsiteX1" fmla="*/ 849899 w 1567360"/>
              <a:gd name="connsiteY1" fmla="*/ 264208 h 7347544"/>
              <a:gd name="connsiteX2" fmla="*/ 1378315 w 1567360"/>
              <a:gd name="connsiteY2" fmla="*/ 132104 h 7347544"/>
              <a:gd name="connsiteX3" fmla="*/ 1378314 w 1567360"/>
              <a:gd name="connsiteY3" fmla="*/ 7215423 h 7347544"/>
              <a:gd name="connsiteX4" fmla="*/ 849898 w 1567360"/>
              <a:gd name="connsiteY4" fmla="*/ 7347527 h 7347544"/>
              <a:gd name="connsiteX5" fmla="*/ 321482 w 1567360"/>
              <a:gd name="connsiteY5" fmla="*/ 7215423 h 7347544"/>
              <a:gd name="connsiteX6" fmla="*/ 321483 w 1567360"/>
              <a:gd name="connsiteY6" fmla="*/ 132104 h 7347544"/>
              <a:gd name="connsiteX0" fmla="*/ 321483 w 1567360"/>
              <a:gd name="connsiteY0" fmla="*/ 132104 h 7347544"/>
              <a:gd name="connsiteX1" fmla="*/ 849899 w 1567360"/>
              <a:gd name="connsiteY1" fmla="*/ 0 h 7347544"/>
              <a:gd name="connsiteX2" fmla="*/ 1378315 w 1567360"/>
              <a:gd name="connsiteY2" fmla="*/ 132104 h 7347544"/>
              <a:gd name="connsiteX3" fmla="*/ 849899 w 1567360"/>
              <a:gd name="connsiteY3" fmla="*/ 264208 h 7347544"/>
              <a:gd name="connsiteX4" fmla="*/ 321483 w 1567360"/>
              <a:gd name="connsiteY4" fmla="*/ 132104 h 7347544"/>
              <a:gd name="connsiteX0" fmla="*/ 1378314 w 1567360"/>
              <a:gd name="connsiteY0" fmla="*/ 132104 h 7347544"/>
              <a:gd name="connsiteX1" fmla="*/ 777508 w 1567360"/>
              <a:gd name="connsiteY1" fmla="*/ 262303 h 7347544"/>
              <a:gd name="connsiteX2" fmla="*/ 321482 w 1567360"/>
              <a:gd name="connsiteY2" fmla="*/ 132104 h 7347544"/>
              <a:gd name="connsiteX3" fmla="*/ 781318 w 1567360"/>
              <a:gd name="connsiteY3" fmla="*/ 0 h 7347544"/>
              <a:gd name="connsiteX4" fmla="*/ 1378314 w 1567360"/>
              <a:gd name="connsiteY4" fmla="*/ 132104 h 7347544"/>
              <a:gd name="connsiteX5" fmla="*/ 931084 w 1567360"/>
              <a:gd name="connsiteY5" fmla="*/ 912494 h 7347544"/>
              <a:gd name="connsiteX6" fmla="*/ 1565451 w 1567360"/>
              <a:gd name="connsiteY6" fmla="*/ 1830705 h 7347544"/>
              <a:gd name="connsiteX7" fmla="*/ 931086 w 1567360"/>
              <a:gd name="connsiteY7" fmla="*/ 2743200 h 7347544"/>
              <a:gd name="connsiteX8" fmla="*/ 1567354 w 1567360"/>
              <a:gd name="connsiteY8" fmla="*/ 3659505 h 7347544"/>
              <a:gd name="connsiteX9" fmla="*/ 931086 w 1567360"/>
              <a:gd name="connsiteY9" fmla="*/ 4572000 h 7347544"/>
              <a:gd name="connsiteX10" fmla="*/ 1567358 w 1567360"/>
              <a:gd name="connsiteY10" fmla="*/ 5488305 h 7347544"/>
              <a:gd name="connsiteX11" fmla="*/ 931084 w 1567360"/>
              <a:gd name="connsiteY11" fmla="*/ 6400799 h 7347544"/>
              <a:gd name="connsiteX12" fmla="*/ 1234806 w 1567360"/>
              <a:gd name="connsiteY12" fmla="*/ 7224948 h 7347544"/>
              <a:gd name="connsiteX13" fmla="*/ 777508 w 1567360"/>
              <a:gd name="connsiteY13" fmla="*/ 7347527 h 7347544"/>
              <a:gd name="connsiteX14" fmla="*/ 321482 w 1567360"/>
              <a:gd name="connsiteY14" fmla="*/ 7226853 h 7347544"/>
              <a:gd name="connsiteX15" fmla="*/ 634656 w 1567360"/>
              <a:gd name="connsiteY15" fmla="*/ 6397279 h 7347544"/>
              <a:gd name="connsiteX16" fmla="*/ 1444 w 1567360"/>
              <a:gd name="connsiteY16" fmla="*/ 5488015 h 7347544"/>
              <a:gd name="connsiteX17" fmla="*/ 634942 w 1567360"/>
              <a:gd name="connsiteY17" fmla="*/ 4571710 h 7347544"/>
              <a:gd name="connsiteX18" fmla="*/ 577 w 1567360"/>
              <a:gd name="connsiteY18" fmla="*/ 3657599 h 7347544"/>
              <a:gd name="connsiteX19" fmla="*/ 633328 w 1567360"/>
              <a:gd name="connsiteY19" fmla="*/ 2743488 h 7347544"/>
              <a:gd name="connsiteX20" fmla="*/ 0 w 1567360"/>
              <a:gd name="connsiteY20" fmla="*/ 1832320 h 7347544"/>
              <a:gd name="connsiteX21" fmla="*/ 634076 w 1567360"/>
              <a:gd name="connsiteY21" fmla="*/ 908395 h 7347544"/>
              <a:gd name="connsiteX22" fmla="*/ 321483 w 1567360"/>
              <a:gd name="connsiteY22" fmla="*/ 132104 h 7347544"/>
              <a:gd name="connsiteX0" fmla="*/ 321483 w 1567360"/>
              <a:gd name="connsiteY0" fmla="*/ 132156 h 7347596"/>
              <a:gd name="connsiteX1" fmla="*/ 849899 w 1567360"/>
              <a:gd name="connsiteY1" fmla="*/ 264260 h 7347596"/>
              <a:gd name="connsiteX2" fmla="*/ 1378315 w 1567360"/>
              <a:gd name="connsiteY2" fmla="*/ 132156 h 7347596"/>
              <a:gd name="connsiteX3" fmla="*/ 1378314 w 1567360"/>
              <a:gd name="connsiteY3" fmla="*/ 7215475 h 7347596"/>
              <a:gd name="connsiteX4" fmla="*/ 849898 w 1567360"/>
              <a:gd name="connsiteY4" fmla="*/ 7347579 h 7347596"/>
              <a:gd name="connsiteX5" fmla="*/ 321482 w 1567360"/>
              <a:gd name="connsiteY5" fmla="*/ 7215475 h 7347596"/>
              <a:gd name="connsiteX6" fmla="*/ 321483 w 1567360"/>
              <a:gd name="connsiteY6" fmla="*/ 132156 h 7347596"/>
              <a:gd name="connsiteX0" fmla="*/ 321483 w 1567360"/>
              <a:gd name="connsiteY0" fmla="*/ 132156 h 7347596"/>
              <a:gd name="connsiteX1" fmla="*/ 849899 w 1567360"/>
              <a:gd name="connsiteY1" fmla="*/ 52 h 7347596"/>
              <a:gd name="connsiteX2" fmla="*/ 1378315 w 1567360"/>
              <a:gd name="connsiteY2" fmla="*/ 132156 h 7347596"/>
              <a:gd name="connsiteX3" fmla="*/ 849899 w 1567360"/>
              <a:gd name="connsiteY3" fmla="*/ 264260 h 7347596"/>
              <a:gd name="connsiteX4" fmla="*/ 321483 w 1567360"/>
              <a:gd name="connsiteY4" fmla="*/ 132156 h 7347596"/>
              <a:gd name="connsiteX0" fmla="*/ 1378314 w 1567360"/>
              <a:gd name="connsiteY0" fmla="*/ 132156 h 7347596"/>
              <a:gd name="connsiteX1" fmla="*/ 777508 w 1567360"/>
              <a:gd name="connsiteY1" fmla="*/ 262355 h 7347596"/>
              <a:gd name="connsiteX2" fmla="*/ 321482 w 1567360"/>
              <a:gd name="connsiteY2" fmla="*/ 132156 h 7347596"/>
              <a:gd name="connsiteX3" fmla="*/ 781318 w 1567360"/>
              <a:gd name="connsiteY3" fmla="*/ 52 h 7347596"/>
              <a:gd name="connsiteX4" fmla="*/ 1235439 w 1567360"/>
              <a:gd name="connsiteY4" fmla="*/ 147396 h 7347596"/>
              <a:gd name="connsiteX5" fmla="*/ 931084 w 1567360"/>
              <a:gd name="connsiteY5" fmla="*/ 912546 h 7347596"/>
              <a:gd name="connsiteX6" fmla="*/ 1565451 w 1567360"/>
              <a:gd name="connsiteY6" fmla="*/ 1830757 h 7347596"/>
              <a:gd name="connsiteX7" fmla="*/ 931086 w 1567360"/>
              <a:gd name="connsiteY7" fmla="*/ 2743252 h 7347596"/>
              <a:gd name="connsiteX8" fmla="*/ 1567354 w 1567360"/>
              <a:gd name="connsiteY8" fmla="*/ 3659557 h 7347596"/>
              <a:gd name="connsiteX9" fmla="*/ 931086 w 1567360"/>
              <a:gd name="connsiteY9" fmla="*/ 4572052 h 7347596"/>
              <a:gd name="connsiteX10" fmla="*/ 1567358 w 1567360"/>
              <a:gd name="connsiteY10" fmla="*/ 5488357 h 7347596"/>
              <a:gd name="connsiteX11" fmla="*/ 931084 w 1567360"/>
              <a:gd name="connsiteY11" fmla="*/ 6400851 h 7347596"/>
              <a:gd name="connsiteX12" fmla="*/ 1234806 w 1567360"/>
              <a:gd name="connsiteY12" fmla="*/ 7225000 h 7347596"/>
              <a:gd name="connsiteX13" fmla="*/ 777508 w 1567360"/>
              <a:gd name="connsiteY13" fmla="*/ 7347579 h 7347596"/>
              <a:gd name="connsiteX14" fmla="*/ 321482 w 1567360"/>
              <a:gd name="connsiteY14" fmla="*/ 7226905 h 7347596"/>
              <a:gd name="connsiteX15" fmla="*/ 634656 w 1567360"/>
              <a:gd name="connsiteY15" fmla="*/ 6397331 h 7347596"/>
              <a:gd name="connsiteX16" fmla="*/ 1444 w 1567360"/>
              <a:gd name="connsiteY16" fmla="*/ 5488067 h 7347596"/>
              <a:gd name="connsiteX17" fmla="*/ 634942 w 1567360"/>
              <a:gd name="connsiteY17" fmla="*/ 4571762 h 7347596"/>
              <a:gd name="connsiteX18" fmla="*/ 577 w 1567360"/>
              <a:gd name="connsiteY18" fmla="*/ 3657651 h 7347596"/>
              <a:gd name="connsiteX19" fmla="*/ 633328 w 1567360"/>
              <a:gd name="connsiteY19" fmla="*/ 2743540 h 7347596"/>
              <a:gd name="connsiteX20" fmla="*/ 0 w 1567360"/>
              <a:gd name="connsiteY20" fmla="*/ 1832372 h 7347596"/>
              <a:gd name="connsiteX21" fmla="*/ 634076 w 1567360"/>
              <a:gd name="connsiteY21" fmla="*/ 908447 h 7347596"/>
              <a:gd name="connsiteX22" fmla="*/ 321483 w 1567360"/>
              <a:gd name="connsiteY22" fmla="*/ 132156 h 7347596"/>
              <a:gd name="connsiteX0" fmla="*/ 321483 w 1567360"/>
              <a:gd name="connsiteY0" fmla="*/ 132156 h 7347596"/>
              <a:gd name="connsiteX1" fmla="*/ 849899 w 1567360"/>
              <a:gd name="connsiteY1" fmla="*/ 264260 h 7347596"/>
              <a:gd name="connsiteX2" fmla="*/ 1378315 w 1567360"/>
              <a:gd name="connsiteY2" fmla="*/ 132156 h 7347596"/>
              <a:gd name="connsiteX3" fmla="*/ 1378314 w 1567360"/>
              <a:gd name="connsiteY3" fmla="*/ 7215475 h 7347596"/>
              <a:gd name="connsiteX4" fmla="*/ 849898 w 1567360"/>
              <a:gd name="connsiteY4" fmla="*/ 7347579 h 7347596"/>
              <a:gd name="connsiteX5" fmla="*/ 321482 w 1567360"/>
              <a:gd name="connsiteY5" fmla="*/ 7215475 h 7347596"/>
              <a:gd name="connsiteX6" fmla="*/ 321483 w 1567360"/>
              <a:gd name="connsiteY6" fmla="*/ 132156 h 7347596"/>
              <a:gd name="connsiteX0" fmla="*/ 321483 w 1567360"/>
              <a:gd name="connsiteY0" fmla="*/ 132156 h 7347596"/>
              <a:gd name="connsiteX1" fmla="*/ 849899 w 1567360"/>
              <a:gd name="connsiteY1" fmla="*/ 52 h 7347596"/>
              <a:gd name="connsiteX2" fmla="*/ 1378315 w 1567360"/>
              <a:gd name="connsiteY2" fmla="*/ 132156 h 7347596"/>
              <a:gd name="connsiteX3" fmla="*/ 849899 w 1567360"/>
              <a:gd name="connsiteY3" fmla="*/ 264260 h 7347596"/>
              <a:gd name="connsiteX4" fmla="*/ 321483 w 1567360"/>
              <a:gd name="connsiteY4" fmla="*/ 132156 h 7347596"/>
              <a:gd name="connsiteX0" fmla="*/ 1378314 w 1567360"/>
              <a:gd name="connsiteY0" fmla="*/ 132156 h 7347596"/>
              <a:gd name="connsiteX1" fmla="*/ 777508 w 1567360"/>
              <a:gd name="connsiteY1" fmla="*/ 262355 h 7347596"/>
              <a:gd name="connsiteX2" fmla="*/ 321482 w 1567360"/>
              <a:gd name="connsiteY2" fmla="*/ 132156 h 7347596"/>
              <a:gd name="connsiteX3" fmla="*/ 781318 w 1567360"/>
              <a:gd name="connsiteY3" fmla="*/ 52 h 7347596"/>
              <a:gd name="connsiteX4" fmla="*/ 1235439 w 1567360"/>
              <a:gd name="connsiteY4" fmla="*/ 147396 h 7347596"/>
              <a:gd name="connsiteX5" fmla="*/ 931084 w 1567360"/>
              <a:gd name="connsiteY5" fmla="*/ 912546 h 7347596"/>
              <a:gd name="connsiteX6" fmla="*/ 1565451 w 1567360"/>
              <a:gd name="connsiteY6" fmla="*/ 1830757 h 7347596"/>
              <a:gd name="connsiteX7" fmla="*/ 931086 w 1567360"/>
              <a:gd name="connsiteY7" fmla="*/ 2743252 h 7347596"/>
              <a:gd name="connsiteX8" fmla="*/ 1567354 w 1567360"/>
              <a:gd name="connsiteY8" fmla="*/ 3659557 h 7347596"/>
              <a:gd name="connsiteX9" fmla="*/ 931086 w 1567360"/>
              <a:gd name="connsiteY9" fmla="*/ 4572052 h 7347596"/>
              <a:gd name="connsiteX10" fmla="*/ 1567358 w 1567360"/>
              <a:gd name="connsiteY10" fmla="*/ 5488357 h 7347596"/>
              <a:gd name="connsiteX11" fmla="*/ 931084 w 1567360"/>
              <a:gd name="connsiteY11" fmla="*/ 6400851 h 7347596"/>
              <a:gd name="connsiteX12" fmla="*/ 1234806 w 1567360"/>
              <a:gd name="connsiteY12" fmla="*/ 7225000 h 7347596"/>
              <a:gd name="connsiteX13" fmla="*/ 777508 w 1567360"/>
              <a:gd name="connsiteY13" fmla="*/ 7347579 h 7347596"/>
              <a:gd name="connsiteX14" fmla="*/ 321482 w 1567360"/>
              <a:gd name="connsiteY14" fmla="*/ 7226905 h 7347596"/>
              <a:gd name="connsiteX15" fmla="*/ 634656 w 1567360"/>
              <a:gd name="connsiteY15" fmla="*/ 6397331 h 7347596"/>
              <a:gd name="connsiteX16" fmla="*/ 1444 w 1567360"/>
              <a:gd name="connsiteY16" fmla="*/ 5488067 h 7347596"/>
              <a:gd name="connsiteX17" fmla="*/ 634942 w 1567360"/>
              <a:gd name="connsiteY17" fmla="*/ 4571762 h 7347596"/>
              <a:gd name="connsiteX18" fmla="*/ 577 w 1567360"/>
              <a:gd name="connsiteY18" fmla="*/ 3657651 h 7347596"/>
              <a:gd name="connsiteX19" fmla="*/ 633328 w 1567360"/>
              <a:gd name="connsiteY19" fmla="*/ 2743540 h 7347596"/>
              <a:gd name="connsiteX20" fmla="*/ 0 w 1567360"/>
              <a:gd name="connsiteY20" fmla="*/ 1832372 h 7347596"/>
              <a:gd name="connsiteX21" fmla="*/ 634076 w 1567360"/>
              <a:gd name="connsiteY21" fmla="*/ 908447 h 7347596"/>
              <a:gd name="connsiteX22" fmla="*/ 321483 w 1567360"/>
              <a:gd name="connsiteY22" fmla="*/ 132156 h 7347596"/>
              <a:gd name="connsiteX0" fmla="*/ 321483 w 1567360"/>
              <a:gd name="connsiteY0" fmla="*/ 132156 h 7347596"/>
              <a:gd name="connsiteX1" fmla="*/ 849899 w 1567360"/>
              <a:gd name="connsiteY1" fmla="*/ 264260 h 7347596"/>
              <a:gd name="connsiteX2" fmla="*/ 1378315 w 1567360"/>
              <a:gd name="connsiteY2" fmla="*/ 132156 h 7347596"/>
              <a:gd name="connsiteX3" fmla="*/ 1378314 w 1567360"/>
              <a:gd name="connsiteY3" fmla="*/ 7215475 h 7347596"/>
              <a:gd name="connsiteX4" fmla="*/ 849898 w 1567360"/>
              <a:gd name="connsiteY4" fmla="*/ 7347579 h 7347596"/>
              <a:gd name="connsiteX5" fmla="*/ 321482 w 1567360"/>
              <a:gd name="connsiteY5" fmla="*/ 7215475 h 7347596"/>
              <a:gd name="connsiteX6" fmla="*/ 321483 w 1567360"/>
              <a:gd name="connsiteY6" fmla="*/ 132156 h 7347596"/>
              <a:gd name="connsiteX0" fmla="*/ 321483 w 1567360"/>
              <a:gd name="connsiteY0" fmla="*/ 132156 h 7347596"/>
              <a:gd name="connsiteX1" fmla="*/ 849899 w 1567360"/>
              <a:gd name="connsiteY1" fmla="*/ 52 h 7347596"/>
              <a:gd name="connsiteX2" fmla="*/ 1378315 w 1567360"/>
              <a:gd name="connsiteY2" fmla="*/ 132156 h 7347596"/>
              <a:gd name="connsiteX3" fmla="*/ 849899 w 1567360"/>
              <a:gd name="connsiteY3" fmla="*/ 264260 h 7347596"/>
              <a:gd name="connsiteX4" fmla="*/ 321483 w 1567360"/>
              <a:gd name="connsiteY4" fmla="*/ 132156 h 7347596"/>
              <a:gd name="connsiteX0" fmla="*/ 1235439 w 1567360"/>
              <a:gd name="connsiteY0" fmla="*/ 147396 h 7347596"/>
              <a:gd name="connsiteX1" fmla="*/ 777508 w 1567360"/>
              <a:gd name="connsiteY1" fmla="*/ 262355 h 7347596"/>
              <a:gd name="connsiteX2" fmla="*/ 321482 w 1567360"/>
              <a:gd name="connsiteY2" fmla="*/ 132156 h 7347596"/>
              <a:gd name="connsiteX3" fmla="*/ 781318 w 1567360"/>
              <a:gd name="connsiteY3" fmla="*/ 52 h 7347596"/>
              <a:gd name="connsiteX4" fmla="*/ 1235439 w 1567360"/>
              <a:gd name="connsiteY4" fmla="*/ 147396 h 7347596"/>
              <a:gd name="connsiteX5" fmla="*/ 931084 w 1567360"/>
              <a:gd name="connsiteY5" fmla="*/ 912546 h 7347596"/>
              <a:gd name="connsiteX6" fmla="*/ 1565451 w 1567360"/>
              <a:gd name="connsiteY6" fmla="*/ 1830757 h 7347596"/>
              <a:gd name="connsiteX7" fmla="*/ 931086 w 1567360"/>
              <a:gd name="connsiteY7" fmla="*/ 2743252 h 7347596"/>
              <a:gd name="connsiteX8" fmla="*/ 1567354 w 1567360"/>
              <a:gd name="connsiteY8" fmla="*/ 3659557 h 7347596"/>
              <a:gd name="connsiteX9" fmla="*/ 931086 w 1567360"/>
              <a:gd name="connsiteY9" fmla="*/ 4572052 h 7347596"/>
              <a:gd name="connsiteX10" fmla="*/ 1567358 w 1567360"/>
              <a:gd name="connsiteY10" fmla="*/ 5488357 h 7347596"/>
              <a:gd name="connsiteX11" fmla="*/ 931084 w 1567360"/>
              <a:gd name="connsiteY11" fmla="*/ 6400851 h 7347596"/>
              <a:gd name="connsiteX12" fmla="*/ 1234806 w 1567360"/>
              <a:gd name="connsiteY12" fmla="*/ 7225000 h 7347596"/>
              <a:gd name="connsiteX13" fmla="*/ 777508 w 1567360"/>
              <a:gd name="connsiteY13" fmla="*/ 7347579 h 7347596"/>
              <a:gd name="connsiteX14" fmla="*/ 321482 w 1567360"/>
              <a:gd name="connsiteY14" fmla="*/ 7226905 h 7347596"/>
              <a:gd name="connsiteX15" fmla="*/ 634656 w 1567360"/>
              <a:gd name="connsiteY15" fmla="*/ 6397331 h 7347596"/>
              <a:gd name="connsiteX16" fmla="*/ 1444 w 1567360"/>
              <a:gd name="connsiteY16" fmla="*/ 5488067 h 7347596"/>
              <a:gd name="connsiteX17" fmla="*/ 634942 w 1567360"/>
              <a:gd name="connsiteY17" fmla="*/ 4571762 h 7347596"/>
              <a:gd name="connsiteX18" fmla="*/ 577 w 1567360"/>
              <a:gd name="connsiteY18" fmla="*/ 3657651 h 7347596"/>
              <a:gd name="connsiteX19" fmla="*/ 633328 w 1567360"/>
              <a:gd name="connsiteY19" fmla="*/ 2743540 h 7347596"/>
              <a:gd name="connsiteX20" fmla="*/ 0 w 1567360"/>
              <a:gd name="connsiteY20" fmla="*/ 1832372 h 7347596"/>
              <a:gd name="connsiteX21" fmla="*/ 634076 w 1567360"/>
              <a:gd name="connsiteY21" fmla="*/ 908447 h 7347596"/>
              <a:gd name="connsiteX22" fmla="*/ 321483 w 1567360"/>
              <a:gd name="connsiteY22" fmla="*/ 132156 h 7347596"/>
              <a:gd name="connsiteX0" fmla="*/ 321483 w 1567360"/>
              <a:gd name="connsiteY0" fmla="*/ 132156 h 7347596"/>
              <a:gd name="connsiteX1" fmla="*/ 849899 w 1567360"/>
              <a:gd name="connsiteY1" fmla="*/ 264260 h 7347596"/>
              <a:gd name="connsiteX2" fmla="*/ 1378315 w 1567360"/>
              <a:gd name="connsiteY2" fmla="*/ 132156 h 7347596"/>
              <a:gd name="connsiteX3" fmla="*/ 1378314 w 1567360"/>
              <a:gd name="connsiteY3" fmla="*/ 7215475 h 7347596"/>
              <a:gd name="connsiteX4" fmla="*/ 849898 w 1567360"/>
              <a:gd name="connsiteY4" fmla="*/ 7347579 h 7347596"/>
              <a:gd name="connsiteX5" fmla="*/ 321482 w 1567360"/>
              <a:gd name="connsiteY5" fmla="*/ 7215475 h 7347596"/>
              <a:gd name="connsiteX6" fmla="*/ 321483 w 1567360"/>
              <a:gd name="connsiteY6" fmla="*/ 132156 h 7347596"/>
              <a:gd name="connsiteX0" fmla="*/ 321483 w 1567360"/>
              <a:gd name="connsiteY0" fmla="*/ 132156 h 7347596"/>
              <a:gd name="connsiteX1" fmla="*/ 849899 w 1567360"/>
              <a:gd name="connsiteY1" fmla="*/ 52 h 7347596"/>
              <a:gd name="connsiteX2" fmla="*/ 1378315 w 1567360"/>
              <a:gd name="connsiteY2" fmla="*/ 132156 h 7347596"/>
              <a:gd name="connsiteX3" fmla="*/ 849899 w 1567360"/>
              <a:gd name="connsiteY3" fmla="*/ 264260 h 7347596"/>
              <a:gd name="connsiteX4" fmla="*/ 321483 w 1567360"/>
              <a:gd name="connsiteY4" fmla="*/ 132156 h 7347596"/>
              <a:gd name="connsiteX0" fmla="*/ 1235439 w 1567360"/>
              <a:gd name="connsiteY0" fmla="*/ 147396 h 7347596"/>
              <a:gd name="connsiteX1" fmla="*/ 777508 w 1567360"/>
              <a:gd name="connsiteY1" fmla="*/ 262355 h 7347596"/>
              <a:gd name="connsiteX2" fmla="*/ 321482 w 1567360"/>
              <a:gd name="connsiteY2" fmla="*/ 132156 h 7347596"/>
              <a:gd name="connsiteX3" fmla="*/ 781318 w 1567360"/>
              <a:gd name="connsiteY3" fmla="*/ 52 h 7347596"/>
              <a:gd name="connsiteX4" fmla="*/ 1235439 w 1567360"/>
              <a:gd name="connsiteY4" fmla="*/ 147396 h 7347596"/>
              <a:gd name="connsiteX5" fmla="*/ 931084 w 1567360"/>
              <a:gd name="connsiteY5" fmla="*/ 912546 h 7347596"/>
              <a:gd name="connsiteX6" fmla="*/ 1565451 w 1567360"/>
              <a:gd name="connsiteY6" fmla="*/ 1830757 h 7347596"/>
              <a:gd name="connsiteX7" fmla="*/ 931086 w 1567360"/>
              <a:gd name="connsiteY7" fmla="*/ 2743252 h 7347596"/>
              <a:gd name="connsiteX8" fmla="*/ 1567354 w 1567360"/>
              <a:gd name="connsiteY8" fmla="*/ 3659557 h 7347596"/>
              <a:gd name="connsiteX9" fmla="*/ 931086 w 1567360"/>
              <a:gd name="connsiteY9" fmla="*/ 4572052 h 7347596"/>
              <a:gd name="connsiteX10" fmla="*/ 1567358 w 1567360"/>
              <a:gd name="connsiteY10" fmla="*/ 5488357 h 7347596"/>
              <a:gd name="connsiteX11" fmla="*/ 931084 w 1567360"/>
              <a:gd name="connsiteY11" fmla="*/ 6400851 h 7347596"/>
              <a:gd name="connsiteX12" fmla="*/ 1234806 w 1567360"/>
              <a:gd name="connsiteY12" fmla="*/ 7225000 h 7347596"/>
              <a:gd name="connsiteX13" fmla="*/ 777508 w 1567360"/>
              <a:gd name="connsiteY13" fmla="*/ 7347579 h 7347596"/>
              <a:gd name="connsiteX14" fmla="*/ 321482 w 1567360"/>
              <a:gd name="connsiteY14" fmla="*/ 7226905 h 7347596"/>
              <a:gd name="connsiteX15" fmla="*/ 634656 w 1567360"/>
              <a:gd name="connsiteY15" fmla="*/ 6397331 h 7347596"/>
              <a:gd name="connsiteX16" fmla="*/ 1444 w 1567360"/>
              <a:gd name="connsiteY16" fmla="*/ 5488067 h 7347596"/>
              <a:gd name="connsiteX17" fmla="*/ 634942 w 1567360"/>
              <a:gd name="connsiteY17" fmla="*/ 4571762 h 7347596"/>
              <a:gd name="connsiteX18" fmla="*/ 577 w 1567360"/>
              <a:gd name="connsiteY18" fmla="*/ 3657651 h 7347596"/>
              <a:gd name="connsiteX19" fmla="*/ 633328 w 1567360"/>
              <a:gd name="connsiteY19" fmla="*/ 2743540 h 7347596"/>
              <a:gd name="connsiteX20" fmla="*/ 0 w 1567360"/>
              <a:gd name="connsiteY20" fmla="*/ 1832372 h 7347596"/>
              <a:gd name="connsiteX21" fmla="*/ 634076 w 1567360"/>
              <a:gd name="connsiteY21" fmla="*/ 908447 h 7347596"/>
              <a:gd name="connsiteX22" fmla="*/ 321483 w 1567360"/>
              <a:gd name="connsiteY22" fmla="*/ 132156 h 7347596"/>
              <a:gd name="connsiteX0" fmla="*/ 321483 w 1567360"/>
              <a:gd name="connsiteY0" fmla="*/ 132156 h 7347596"/>
              <a:gd name="connsiteX1" fmla="*/ 849899 w 1567360"/>
              <a:gd name="connsiteY1" fmla="*/ 264260 h 7347596"/>
              <a:gd name="connsiteX2" fmla="*/ 1378315 w 1567360"/>
              <a:gd name="connsiteY2" fmla="*/ 132156 h 7347596"/>
              <a:gd name="connsiteX3" fmla="*/ 1378314 w 1567360"/>
              <a:gd name="connsiteY3" fmla="*/ 7215475 h 7347596"/>
              <a:gd name="connsiteX4" fmla="*/ 849898 w 1567360"/>
              <a:gd name="connsiteY4" fmla="*/ 7347579 h 7347596"/>
              <a:gd name="connsiteX5" fmla="*/ 321482 w 1567360"/>
              <a:gd name="connsiteY5" fmla="*/ 7215475 h 7347596"/>
              <a:gd name="connsiteX6" fmla="*/ 321483 w 1567360"/>
              <a:gd name="connsiteY6" fmla="*/ 132156 h 7347596"/>
              <a:gd name="connsiteX0" fmla="*/ 321483 w 1567360"/>
              <a:gd name="connsiteY0" fmla="*/ 132156 h 7347596"/>
              <a:gd name="connsiteX1" fmla="*/ 849899 w 1567360"/>
              <a:gd name="connsiteY1" fmla="*/ 52 h 7347596"/>
              <a:gd name="connsiteX2" fmla="*/ 1378315 w 1567360"/>
              <a:gd name="connsiteY2" fmla="*/ 132156 h 7347596"/>
              <a:gd name="connsiteX3" fmla="*/ 849899 w 1567360"/>
              <a:gd name="connsiteY3" fmla="*/ 264260 h 7347596"/>
              <a:gd name="connsiteX4" fmla="*/ 321483 w 1567360"/>
              <a:gd name="connsiteY4" fmla="*/ 132156 h 7347596"/>
              <a:gd name="connsiteX0" fmla="*/ 1235439 w 1567360"/>
              <a:gd name="connsiteY0" fmla="*/ 147396 h 7347596"/>
              <a:gd name="connsiteX1" fmla="*/ 777508 w 1567360"/>
              <a:gd name="connsiteY1" fmla="*/ 262355 h 7347596"/>
              <a:gd name="connsiteX2" fmla="*/ 321482 w 1567360"/>
              <a:gd name="connsiteY2" fmla="*/ 132156 h 7347596"/>
              <a:gd name="connsiteX3" fmla="*/ 781318 w 1567360"/>
              <a:gd name="connsiteY3" fmla="*/ 52 h 7347596"/>
              <a:gd name="connsiteX4" fmla="*/ 1235439 w 1567360"/>
              <a:gd name="connsiteY4" fmla="*/ 147396 h 7347596"/>
              <a:gd name="connsiteX5" fmla="*/ 931084 w 1567360"/>
              <a:gd name="connsiteY5" fmla="*/ 912546 h 7347596"/>
              <a:gd name="connsiteX6" fmla="*/ 1565451 w 1567360"/>
              <a:gd name="connsiteY6" fmla="*/ 1830757 h 7347596"/>
              <a:gd name="connsiteX7" fmla="*/ 931086 w 1567360"/>
              <a:gd name="connsiteY7" fmla="*/ 2743252 h 7347596"/>
              <a:gd name="connsiteX8" fmla="*/ 1567354 w 1567360"/>
              <a:gd name="connsiteY8" fmla="*/ 3659557 h 7347596"/>
              <a:gd name="connsiteX9" fmla="*/ 931086 w 1567360"/>
              <a:gd name="connsiteY9" fmla="*/ 4572052 h 7347596"/>
              <a:gd name="connsiteX10" fmla="*/ 1567358 w 1567360"/>
              <a:gd name="connsiteY10" fmla="*/ 5488357 h 7347596"/>
              <a:gd name="connsiteX11" fmla="*/ 931084 w 1567360"/>
              <a:gd name="connsiteY11" fmla="*/ 6400851 h 7347596"/>
              <a:gd name="connsiteX12" fmla="*/ 1234806 w 1567360"/>
              <a:gd name="connsiteY12" fmla="*/ 7225000 h 7347596"/>
              <a:gd name="connsiteX13" fmla="*/ 777508 w 1567360"/>
              <a:gd name="connsiteY13" fmla="*/ 7347579 h 7347596"/>
              <a:gd name="connsiteX14" fmla="*/ 321482 w 1567360"/>
              <a:gd name="connsiteY14" fmla="*/ 7226905 h 7347596"/>
              <a:gd name="connsiteX15" fmla="*/ 634656 w 1567360"/>
              <a:gd name="connsiteY15" fmla="*/ 6397331 h 7347596"/>
              <a:gd name="connsiteX16" fmla="*/ 1444 w 1567360"/>
              <a:gd name="connsiteY16" fmla="*/ 5488067 h 7347596"/>
              <a:gd name="connsiteX17" fmla="*/ 634942 w 1567360"/>
              <a:gd name="connsiteY17" fmla="*/ 4571762 h 7347596"/>
              <a:gd name="connsiteX18" fmla="*/ 577 w 1567360"/>
              <a:gd name="connsiteY18" fmla="*/ 3657651 h 7347596"/>
              <a:gd name="connsiteX19" fmla="*/ 633328 w 1567360"/>
              <a:gd name="connsiteY19" fmla="*/ 2743540 h 7347596"/>
              <a:gd name="connsiteX20" fmla="*/ 0 w 1567360"/>
              <a:gd name="connsiteY20" fmla="*/ 1832372 h 7347596"/>
              <a:gd name="connsiteX21" fmla="*/ 634076 w 1567360"/>
              <a:gd name="connsiteY21" fmla="*/ 908447 h 7347596"/>
              <a:gd name="connsiteX22" fmla="*/ 321483 w 1567360"/>
              <a:gd name="connsiteY22" fmla="*/ 132156 h 7347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567360" h="7347596" stroke="0" extrusionOk="0">
                <a:moveTo>
                  <a:pt x="321483" y="132156"/>
                </a:moveTo>
                <a:cubicBezTo>
                  <a:pt x="321483" y="205115"/>
                  <a:pt x="558063" y="264260"/>
                  <a:pt x="849899" y="264260"/>
                </a:cubicBezTo>
                <a:cubicBezTo>
                  <a:pt x="1141735" y="264260"/>
                  <a:pt x="1378315" y="205115"/>
                  <a:pt x="1378315" y="132156"/>
                </a:cubicBezTo>
                <a:cubicBezTo>
                  <a:pt x="1378315" y="2493262"/>
                  <a:pt x="1378314" y="4854369"/>
                  <a:pt x="1378314" y="7215475"/>
                </a:cubicBezTo>
                <a:cubicBezTo>
                  <a:pt x="1378314" y="7288434"/>
                  <a:pt x="1141734" y="7347579"/>
                  <a:pt x="849898" y="7347579"/>
                </a:cubicBezTo>
                <a:cubicBezTo>
                  <a:pt x="558062" y="7347579"/>
                  <a:pt x="321482" y="7288434"/>
                  <a:pt x="321482" y="7215475"/>
                </a:cubicBezTo>
                <a:cubicBezTo>
                  <a:pt x="321482" y="4854369"/>
                  <a:pt x="321483" y="2493262"/>
                  <a:pt x="321483" y="132156"/>
                </a:cubicBezTo>
                <a:close/>
              </a:path>
              <a:path w="1567360" h="7347596" fill="lighten" stroke="0" extrusionOk="0">
                <a:moveTo>
                  <a:pt x="321483" y="132156"/>
                </a:moveTo>
                <a:cubicBezTo>
                  <a:pt x="321483" y="59197"/>
                  <a:pt x="558063" y="52"/>
                  <a:pt x="849899" y="52"/>
                </a:cubicBezTo>
                <a:cubicBezTo>
                  <a:pt x="1141735" y="52"/>
                  <a:pt x="1378315" y="59197"/>
                  <a:pt x="1378315" y="132156"/>
                </a:cubicBezTo>
                <a:cubicBezTo>
                  <a:pt x="1378315" y="205115"/>
                  <a:pt x="1141735" y="264260"/>
                  <a:pt x="849899" y="264260"/>
                </a:cubicBezTo>
                <a:cubicBezTo>
                  <a:pt x="558063" y="264260"/>
                  <a:pt x="321483" y="205115"/>
                  <a:pt x="321483" y="132156"/>
                </a:cubicBezTo>
                <a:close/>
              </a:path>
              <a:path w="1567360" h="7347596" fill="none" extrusionOk="0">
                <a:moveTo>
                  <a:pt x="1235439" y="147396"/>
                </a:moveTo>
                <a:cubicBezTo>
                  <a:pt x="1233537" y="247025"/>
                  <a:pt x="929834" y="264895"/>
                  <a:pt x="777508" y="262355"/>
                </a:cubicBezTo>
                <a:cubicBezTo>
                  <a:pt x="625182" y="259815"/>
                  <a:pt x="320847" y="175873"/>
                  <a:pt x="321482" y="132156"/>
                </a:cubicBezTo>
                <a:cubicBezTo>
                  <a:pt x="322117" y="88439"/>
                  <a:pt x="628992" y="-2488"/>
                  <a:pt x="781318" y="52"/>
                </a:cubicBezTo>
                <a:cubicBezTo>
                  <a:pt x="933644" y="2592"/>
                  <a:pt x="1231753" y="50241"/>
                  <a:pt x="1235439" y="147396"/>
                </a:cubicBezTo>
                <a:cubicBezTo>
                  <a:pt x="1233413" y="362661"/>
                  <a:pt x="936093" y="619921"/>
                  <a:pt x="931084" y="912546"/>
                </a:cubicBezTo>
                <a:cubicBezTo>
                  <a:pt x="931796" y="1195646"/>
                  <a:pt x="1565135" y="1525957"/>
                  <a:pt x="1565451" y="1830757"/>
                </a:cubicBezTo>
                <a:cubicBezTo>
                  <a:pt x="1565771" y="2145082"/>
                  <a:pt x="931405" y="2426705"/>
                  <a:pt x="931086" y="2743252"/>
                </a:cubicBezTo>
                <a:cubicBezTo>
                  <a:pt x="930771" y="3054084"/>
                  <a:pt x="1564181" y="3331897"/>
                  <a:pt x="1567354" y="3659557"/>
                </a:cubicBezTo>
                <a:cubicBezTo>
                  <a:pt x="1564817" y="3964357"/>
                  <a:pt x="930770" y="4272967"/>
                  <a:pt x="931086" y="4572052"/>
                </a:cubicBezTo>
                <a:cubicBezTo>
                  <a:pt x="933311" y="4878757"/>
                  <a:pt x="1568947" y="5170222"/>
                  <a:pt x="1567358" y="5488357"/>
                </a:cubicBezTo>
                <a:cubicBezTo>
                  <a:pt x="1567678" y="5789347"/>
                  <a:pt x="933382" y="6114585"/>
                  <a:pt x="931084" y="6400851"/>
                </a:cubicBezTo>
                <a:cubicBezTo>
                  <a:pt x="929668" y="6651437"/>
                  <a:pt x="1222889" y="6917899"/>
                  <a:pt x="1234806" y="7225000"/>
                </a:cubicBezTo>
                <a:cubicBezTo>
                  <a:pt x="1234806" y="7297959"/>
                  <a:pt x="929729" y="7347262"/>
                  <a:pt x="777508" y="7347579"/>
                </a:cubicBezTo>
                <a:cubicBezTo>
                  <a:pt x="625287" y="7347897"/>
                  <a:pt x="481173" y="7345053"/>
                  <a:pt x="321482" y="7226905"/>
                </a:cubicBezTo>
                <a:cubicBezTo>
                  <a:pt x="321813" y="7057322"/>
                  <a:pt x="635293" y="6695392"/>
                  <a:pt x="634656" y="6397331"/>
                </a:cubicBezTo>
                <a:cubicBezTo>
                  <a:pt x="635928" y="6116415"/>
                  <a:pt x="1406" y="5794772"/>
                  <a:pt x="1444" y="5488067"/>
                </a:cubicBezTo>
                <a:cubicBezTo>
                  <a:pt x="1482" y="5181362"/>
                  <a:pt x="635058" y="4887992"/>
                  <a:pt x="634942" y="4571762"/>
                </a:cubicBezTo>
                <a:cubicBezTo>
                  <a:pt x="636731" y="4265057"/>
                  <a:pt x="3905" y="3980770"/>
                  <a:pt x="577" y="3657651"/>
                </a:cubicBezTo>
                <a:cubicBezTo>
                  <a:pt x="1059" y="3323102"/>
                  <a:pt x="638119" y="3042625"/>
                  <a:pt x="633328" y="2743540"/>
                </a:cubicBezTo>
                <a:cubicBezTo>
                  <a:pt x="636157" y="2427310"/>
                  <a:pt x="1059" y="2141713"/>
                  <a:pt x="0" y="1832372"/>
                </a:cubicBezTo>
                <a:cubicBezTo>
                  <a:pt x="846" y="1524936"/>
                  <a:pt x="633518" y="1190864"/>
                  <a:pt x="634076" y="908447"/>
                </a:cubicBezTo>
                <a:cubicBezTo>
                  <a:pt x="634634" y="624125"/>
                  <a:pt x="294929" y="264078"/>
                  <a:pt x="321483" y="132156"/>
                </a:cubicBezTo>
              </a:path>
            </a:pathLst>
          </a:custGeom>
          <a:noFill/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753AA41-AD5C-4AF5-A8E3-30743F44CAA4}"/>
              </a:ext>
            </a:extLst>
          </p:cNvPr>
          <p:cNvGrpSpPr/>
          <p:nvPr/>
        </p:nvGrpSpPr>
        <p:grpSpPr>
          <a:xfrm>
            <a:off x="4828094" y="2753042"/>
            <a:ext cx="1577059" cy="855063"/>
            <a:chOff x="2418151" y="1956851"/>
            <a:chExt cx="1577059" cy="1510811"/>
          </a:xfrm>
        </p:grpSpPr>
        <p:sp>
          <p:nvSpPr>
            <p:cNvPr id="17" name="Text Placeholder 2">
              <a:extLst>
                <a:ext uri="{FF2B5EF4-FFF2-40B4-BE49-F238E27FC236}">
                  <a16:creationId xmlns:a16="http://schemas.microsoft.com/office/drawing/2014/main" id="{D6B9A974-960B-44B2-94FF-DC7945C622E1}"/>
                </a:ext>
              </a:extLst>
            </p:cNvPr>
            <p:cNvSpPr txBox="1">
              <a:spLocks/>
            </p:cNvSpPr>
            <p:nvPr/>
          </p:nvSpPr>
          <p:spPr>
            <a:xfrm>
              <a:off x="2418151" y="2834741"/>
              <a:ext cx="1577059" cy="632921"/>
            </a:xfrm>
            <a:prstGeom prst="rect">
              <a:avLst/>
            </a:prstGeom>
            <a:solidFill>
              <a:srgbClr val="FF388C"/>
            </a:solidFill>
            <a:ln w="3175">
              <a:solidFill>
                <a:srgbClr val="FF388C"/>
              </a:solidFill>
            </a:ln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3600" b="1" kern="1200" spc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Clr>
                  <a:schemeClr val="tx2"/>
                </a:buClr>
                <a:buSzPct val="70000"/>
                <a:buFont typeface="Arial" panose="020B0604020202020204" pitchFamily="34" charset="0"/>
                <a:buChar char="•"/>
                <a:defRPr lang="en-US" sz="3200" kern="1200" dirty="0" smtClean="0">
                  <a:ln w="3175">
                    <a:noFill/>
                    <a:prstDash val="solid"/>
                  </a:ln>
                  <a:solidFill>
                    <a:schemeClr val="accent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bg-BG" sz="2400" kern="1200" dirty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bg-BG" sz="1800" b="0" dirty="0" err="1">
                  <a:solidFill>
                    <a:schemeClr val="bg1"/>
                  </a:solidFill>
                  <a:ea typeface="Cambria" panose="02040503050406030204" pitchFamily="18" charset="0"/>
                </a:rPr>
                <a:t>Аплитуда</a:t>
              </a:r>
              <a:endParaRPr lang="bg-BG" sz="1800" b="0" dirty="0">
                <a:solidFill>
                  <a:schemeClr val="bg1"/>
                </a:solidFill>
                <a:ea typeface="Cambria" panose="02040503050406030204" pitchFamily="18" charset="0"/>
              </a:endParaRP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5B4B395-8DA4-47BF-8A85-FB18DEBAC05E}"/>
                </a:ext>
              </a:extLst>
            </p:cNvPr>
            <p:cNvCxnSpPr>
              <a:cxnSpLocks/>
            </p:cNvCxnSpPr>
            <p:nvPr/>
          </p:nvCxnSpPr>
          <p:spPr>
            <a:xfrm>
              <a:off x="2418151" y="1956851"/>
              <a:ext cx="0" cy="1510811"/>
            </a:xfrm>
            <a:prstGeom prst="line">
              <a:avLst/>
            </a:prstGeom>
            <a:noFill/>
            <a:ln w="3175">
              <a:solidFill>
                <a:srgbClr val="FF388C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3DE764C-ED3B-4FBA-8019-98929DD0A3A8}"/>
              </a:ext>
            </a:extLst>
          </p:cNvPr>
          <p:cNvCxnSpPr>
            <a:cxnSpLocks/>
          </p:cNvCxnSpPr>
          <p:nvPr/>
        </p:nvCxnSpPr>
        <p:spPr>
          <a:xfrm flipH="1">
            <a:off x="1752600" y="4337371"/>
            <a:ext cx="5715000" cy="1"/>
          </a:xfrm>
          <a:prstGeom prst="line">
            <a:avLst/>
          </a:prstGeom>
          <a:noFill/>
          <a:ln w="3175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17E96A8-0CC6-480C-BD0C-2E86092679BB}"/>
              </a:ext>
            </a:extLst>
          </p:cNvPr>
          <p:cNvCxnSpPr/>
          <p:nvPr/>
        </p:nvCxnSpPr>
        <p:spPr>
          <a:xfrm flipH="1">
            <a:off x="6405166" y="4022411"/>
            <a:ext cx="0" cy="320989"/>
          </a:xfrm>
          <a:prstGeom prst="straightConnector1">
            <a:avLst/>
          </a:prstGeom>
          <a:ln>
            <a:solidFill>
              <a:srgbClr val="FF388C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B281485-AB43-44D2-BA5E-365FF9480C1D}"/>
              </a:ext>
            </a:extLst>
          </p:cNvPr>
          <p:cNvCxnSpPr>
            <a:cxnSpLocks/>
          </p:cNvCxnSpPr>
          <p:nvPr/>
        </p:nvCxnSpPr>
        <p:spPr>
          <a:xfrm flipH="1">
            <a:off x="6057705" y="4022411"/>
            <a:ext cx="705082" cy="0"/>
          </a:xfrm>
          <a:prstGeom prst="line">
            <a:avLst/>
          </a:prstGeom>
          <a:noFill/>
          <a:ln w="3175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B185EE7-4787-4E1E-B6E2-48E62DA7E60A}"/>
              </a:ext>
            </a:extLst>
          </p:cNvPr>
          <p:cNvCxnSpPr>
            <a:cxnSpLocks/>
          </p:cNvCxnSpPr>
          <p:nvPr/>
        </p:nvCxnSpPr>
        <p:spPr>
          <a:xfrm flipH="1">
            <a:off x="5143305" y="4658360"/>
            <a:ext cx="705082" cy="0"/>
          </a:xfrm>
          <a:prstGeom prst="line">
            <a:avLst/>
          </a:prstGeom>
          <a:noFill/>
          <a:ln w="3175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0547AB9-8060-41A7-A830-0EF71FA4EC71}"/>
              </a:ext>
            </a:extLst>
          </p:cNvPr>
          <p:cNvCxnSpPr/>
          <p:nvPr/>
        </p:nvCxnSpPr>
        <p:spPr>
          <a:xfrm flipH="1">
            <a:off x="5495846" y="4343400"/>
            <a:ext cx="0" cy="320989"/>
          </a:xfrm>
          <a:prstGeom prst="straightConnector1">
            <a:avLst/>
          </a:prstGeom>
          <a:ln>
            <a:solidFill>
              <a:srgbClr val="FF388C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A89E04C-8EC6-47DF-B504-A358EBA0F933}"/>
              </a:ext>
            </a:extLst>
          </p:cNvPr>
          <p:cNvCxnSpPr>
            <a:cxnSpLocks/>
          </p:cNvCxnSpPr>
          <p:nvPr/>
        </p:nvCxnSpPr>
        <p:spPr>
          <a:xfrm>
            <a:off x="6405166" y="3268506"/>
            <a:ext cx="0" cy="753904"/>
          </a:xfrm>
          <a:prstGeom prst="line">
            <a:avLst/>
          </a:prstGeom>
          <a:noFill/>
          <a:ln w="3175">
            <a:solidFill>
              <a:srgbClr val="FF388C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463BFC7-C0EE-4847-BC3E-B0DCA81F6DED}"/>
              </a:ext>
            </a:extLst>
          </p:cNvPr>
          <p:cNvCxnSpPr>
            <a:cxnSpLocks/>
          </p:cNvCxnSpPr>
          <p:nvPr/>
        </p:nvCxnSpPr>
        <p:spPr>
          <a:xfrm flipH="1">
            <a:off x="685800" y="4800600"/>
            <a:ext cx="7772400" cy="0"/>
          </a:xfrm>
          <a:prstGeom prst="line">
            <a:avLst/>
          </a:prstGeom>
          <a:noFill/>
          <a:ln w="3175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FBE748F-059D-4E2F-8F55-7CF5BF9F4235}"/>
              </a:ext>
            </a:extLst>
          </p:cNvPr>
          <p:cNvCxnSpPr>
            <a:cxnSpLocks/>
          </p:cNvCxnSpPr>
          <p:nvPr/>
        </p:nvCxnSpPr>
        <p:spPr>
          <a:xfrm>
            <a:off x="2514602" y="4337371"/>
            <a:ext cx="0" cy="463229"/>
          </a:xfrm>
          <a:prstGeom prst="straightConnector1">
            <a:avLst/>
          </a:prstGeom>
          <a:ln>
            <a:solidFill>
              <a:srgbClr val="FF388C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>
            <a:extLst>
              <a:ext uri="{FF2B5EF4-FFF2-40B4-BE49-F238E27FC236}">
                <a16:creationId xmlns:a16="http://schemas.microsoft.com/office/drawing/2014/main" id="{58CFBE4B-954B-4747-B8FC-52CD3DDC8A19}"/>
              </a:ext>
            </a:extLst>
          </p:cNvPr>
          <p:cNvGrpSpPr/>
          <p:nvPr/>
        </p:nvGrpSpPr>
        <p:grpSpPr>
          <a:xfrm>
            <a:off x="2514602" y="2746994"/>
            <a:ext cx="1429737" cy="855063"/>
            <a:chOff x="2570553" y="1956851"/>
            <a:chExt cx="1429737" cy="1510811"/>
          </a:xfrm>
        </p:grpSpPr>
        <p:sp>
          <p:nvSpPr>
            <p:cNvPr id="42" name="Text Placeholder 2">
              <a:extLst>
                <a:ext uri="{FF2B5EF4-FFF2-40B4-BE49-F238E27FC236}">
                  <a16:creationId xmlns:a16="http://schemas.microsoft.com/office/drawing/2014/main" id="{9F923411-1F71-4B2D-92F5-F4FBE51012FA}"/>
                </a:ext>
              </a:extLst>
            </p:cNvPr>
            <p:cNvSpPr txBox="1">
              <a:spLocks/>
            </p:cNvSpPr>
            <p:nvPr/>
          </p:nvSpPr>
          <p:spPr>
            <a:xfrm>
              <a:off x="2570553" y="2834741"/>
              <a:ext cx="1424657" cy="632921"/>
            </a:xfrm>
            <a:prstGeom prst="rect">
              <a:avLst/>
            </a:prstGeom>
            <a:solidFill>
              <a:srgbClr val="FF388C"/>
            </a:solidFill>
            <a:ln w="3175">
              <a:solidFill>
                <a:srgbClr val="FF388C"/>
              </a:solidFill>
            </a:ln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3600" b="1" kern="1200" spc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Clr>
                  <a:schemeClr val="tx2"/>
                </a:buClr>
                <a:buSzPct val="70000"/>
                <a:buFont typeface="Arial" panose="020B0604020202020204" pitchFamily="34" charset="0"/>
                <a:buChar char="•"/>
                <a:defRPr lang="en-US" sz="3200" kern="1200" dirty="0" smtClean="0">
                  <a:ln w="3175">
                    <a:noFill/>
                    <a:prstDash val="solid"/>
                  </a:ln>
                  <a:solidFill>
                    <a:schemeClr val="accent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bg-BG" sz="2400" kern="1200" dirty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bg-BG" sz="1800" b="0" dirty="0">
                  <a:solidFill>
                    <a:schemeClr val="bg1"/>
                  </a:solidFill>
                  <a:ea typeface="Cambria" panose="02040503050406030204" pitchFamily="18" charset="0"/>
                </a:rPr>
                <a:t>Отместване</a:t>
              </a:r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51E6C822-DDF7-4A8C-BF58-52FE465DA2C7}"/>
                </a:ext>
              </a:extLst>
            </p:cNvPr>
            <p:cNvCxnSpPr>
              <a:cxnSpLocks/>
            </p:cNvCxnSpPr>
            <p:nvPr/>
          </p:nvCxnSpPr>
          <p:spPr>
            <a:xfrm>
              <a:off x="4000290" y="1956851"/>
              <a:ext cx="0" cy="1510811"/>
            </a:xfrm>
            <a:prstGeom prst="line">
              <a:avLst/>
            </a:prstGeom>
            <a:noFill/>
            <a:ln w="3175">
              <a:solidFill>
                <a:srgbClr val="FF388C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25FEC823-4E6F-4678-9BAB-7A3C76CDFFBC}"/>
              </a:ext>
            </a:extLst>
          </p:cNvPr>
          <p:cNvCxnSpPr>
            <a:cxnSpLocks/>
          </p:cNvCxnSpPr>
          <p:nvPr/>
        </p:nvCxnSpPr>
        <p:spPr>
          <a:xfrm>
            <a:off x="2514602" y="3268507"/>
            <a:ext cx="0" cy="1068864"/>
          </a:xfrm>
          <a:prstGeom prst="line">
            <a:avLst/>
          </a:prstGeom>
          <a:noFill/>
          <a:ln w="3175">
            <a:solidFill>
              <a:srgbClr val="FF388C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623356D-1D77-456B-8575-D16FAA33BAC3}"/>
              </a:ext>
            </a:extLst>
          </p:cNvPr>
          <p:cNvGrpSpPr/>
          <p:nvPr/>
        </p:nvGrpSpPr>
        <p:grpSpPr>
          <a:xfrm>
            <a:off x="7310793" y="3241209"/>
            <a:ext cx="1210145" cy="1096162"/>
            <a:chOff x="2570553" y="2308340"/>
            <a:chExt cx="1210145" cy="1936810"/>
          </a:xfrm>
        </p:grpSpPr>
        <p:sp>
          <p:nvSpPr>
            <p:cNvPr id="20" name="Text Placeholder 2">
              <a:extLst>
                <a:ext uri="{FF2B5EF4-FFF2-40B4-BE49-F238E27FC236}">
                  <a16:creationId xmlns:a16="http://schemas.microsoft.com/office/drawing/2014/main" id="{E3DE6B73-2171-472D-861C-7C4B118FCE85}"/>
                </a:ext>
              </a:extLst>
            </p:cNvPr>
            <p:cNvSpPr txBox="1">
              <a:spLocks/>
            </p:cNvSpPr>
            <p:nvPr/>
          </p:nvSpPr>
          <p:spPr>
            <a:xfrm>
              <a:off x="2570553" y="2308340"/>
              <a:ext cx="1210145" cy="678477"/>
            </a:xfrm>
            <a:prstGeom prst="rect">
              <a:avLst/>
            </a:prstGeom>
            <a:solidFill>
              <a:srgbClr val="FF388C"/>
            </a:solidFill>
            <a:ln w="3175">
              <a:solidFill>
                <a:srgbClr val="FF388C"/>
              </a:solidFill>
            </a:ln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3600" b="1" kern="1200" spc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Clr>
                  <a:schemeClr val="tx2"/>
                </a:buClr>
                <a:buSzPct val="70000"/>
                <a:buFont typeface="Arial" panose="020B0604020202020204" pitchFamily="34" charset="0"/>
                <a:buChar char="•"/>
                <a:defRPr lang="en-US" sz="3200" kern="1200" dirty="0" smtClean="0">
                  <a:ln w="3175">
                    <a:noFill/>
                    <a:prstDash val="solid"/>
                  </a:ln>
                  <a:solidFill>
                    <a:schemeClr val="accent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bg-BG" sz="2400" kern="1200" dirty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sz="1800" b="0" dirty="0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0</a:t>
              </a:r>
              <a:r>
                <a:rPr lang="bg-BG" sz="1800" b="0" dirty="0">
                  <a:solidFill>
                    <a:schemeClr val="bg1"/>
                  </a:solidFill>
                  <a:ea typeface="Cambria" panose="02040503050406030204" pitchFamily="18" charset="0"/>
                </a:rPr>
                <a:t>-ла на </a:t>
              </a:r>
              <a:r>
                <a:rPr lang="en-US" sz="1800" b="0" dirty="0">
                  <a:solidFill>
                    <a:schemeClr val="bg1"/>
                  </a:solidFill>
                  <a:ea typeface="Cambria" panose="02040503050406030204" pitchFamily="18" charset="0"/>
                </a:rPr>
                <a:t>sin</a:t>
              </a:r>
              <a:endParaRPr lang="bg-BG" sz="1800" b="0" dirty="0">
                <a:solidFill>
                  <a:schemeClr val="bg1"/>
                </a:solidFill>
                <a:ea typeface="Cambria" panose="02040503050406030204" pitchFamily="18" charset="0"/>
              </a:endParaRP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58141B7-C6DF-4037-A7CA-B2744984A770}"/>
                </a:ext>
              </a:extLst>
            </p:cNvPr>
            <p:cNvCxnSpPr>
              <a:cxnSpLocks/>
            </p:cNvCxnSpPr>
            <p:nvPr/>
          </p:nvCxnSpPr>
          <p:spPr>
            <a:xfrm>
              <a:off x="2570554" y="2308342"/>
              <a:ext cx="0" cy="1936808"/>
            </a:xfrm>
            <a:prstGeom prst="line">
              <a:avLst/>
            </a:prstGeom>
            <a:noFill/>
            <a:ln w="3175">
              <a:solidFill>
                <a:srgbClr val="FF388C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830AB1BF-C0D3-49D7-A981-6E57B84CD355}"/>
              </a:ext>
            </a:extLst>
          </p:cNvPr>
          <p:cNvSpPr txBox="1"/>
          <p:nvPr/>
        </p:nvSpPr>
        <p:spPr>
          <a:xfrm>
            <a:off x="2483068" y="4415096"/>
            <a:ext cx="5579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388C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0.9</a:t>
            </a:r>
            <a:endParaRPr lang="bg-BG" sz="1400" dirty="0">
              <a:solidFill>
                <a:srgbClr val="FF388C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54B7AF5-42C0-4049-9587-874F3BDC16DB}"/>
              </a:ext>
            </a:extLst>
          </p:cNvPr>
          <p:cNvSpPr txBox="1"/>
          <p:nvPr/>
        </p:nvSpPr>
        <p:spPr>
          <a:xfrm>
            <a:off x="6364224" y="4009845"/>
            <a:ext cx="5579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388C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0.1</a:t>
            </a:r>
            <a:endParaRPr lang="bg-BG" sz="1400" dirty="0">
              <a:solidFill>
                <a:srgbClr val="FF388C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004C591-B48E-41C9-B3D4-EDAFDCA88BC7}"/>
              </a:ext>
            </a:extLst>
          </p:cNvPr>
          <p:cNvSpPr txBox="1"/>
          <p:nvPr/>
        </p:nvSpPr>
        <p:spPr>
          <a:xfrm>
            <a:off x="5453193" y="4343604"/>
            <a:ext cx="5579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388C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0.1</a:t>
            </a:r>
            <a:endParaRPr lang="bg-BG" sz="1400" dirty="0">
              <a:solidFill>
                <a:srgbClr val="FF388C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1837774"/>
      </p:ext>
    </p:extLst>
  </p:cSld>
  <p:clrMapOvr>
    <a:masterClrMapping/>
  </p:clrMapOvr>
  <p:transition>
    <p:push dir="u"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hlinkClick r:id="rId2" action="ppaction://hlinkfile"/>
            <a:extLst>
              <a:ext uri="{FF2B5EF4-FFF2-40B4-BE49-F238E27FC236}">
                <a16:creationId xmlns:a16="http://schemas.microsoft.com/office/drawing/2014/main" id="{6084E637-938E-46DD-92F7-2F481F55D455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4400" y="1443990"/>
            <a:ext cx="7315200" cy="397002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546003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2FF95F9-196D-4F23-B5DA-3FB6A831C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Човек като робот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84E95C25-46E6-4798-875D-86E6C0018643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bg-BG" dirty="0"/>
                  <a:t>Ротационни степени на свобода</a:t>
                </a:r>
              </a:p>
              <a:p>
                <a:pPr lvl="1"/>
                <a:r>
                  <a:rPr lang="bg-BG" dirty="0"/>
                  <a:t>Степени на свобода при въртене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bg-BG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bg-BG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степен</a:t>
                </a:r>
                <a:r>
                  <a:rPr lang="bg-BG" dirty="0"/>
                  <a:t>и</a:t>
                </a:r>
                <a:r>
                  <a:rPr lang="bg-BG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– зъби-челюст, ребро-прешлен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bg-BG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bg-BG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степен – коляно, фаланги на пръстите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bg-BG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bg-BG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степени – челюст, очи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bg-BG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bg-BG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степени </a:t>
                </a:r>
                <a:r>
                  <a:rPr lang="bg-BG" dirty="0"/>
                  <a:t>– китка, език, врат, кръст</a:t>
                </a:r>
              </a:p>
              <a:p>
                <a:pPr marL="457200" lvl="1" indent="0">
                  <a:buNone/>
                </a:pPr>
                <a:endParaRPr lang="bg-BG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84E95C25-46E6-4798-875D-86E6C001864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2242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091932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03A21DD-0673-4A1C-8BE2-A9DA326196F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err="1"/>
              <a:t>Морфинг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18E489-143E-469A-A073-89C39634910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9401866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C778B-FAE2-4A3C-9956-9128A0871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err="1"/>
              <a:t>Морфинг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F65CC3-61BE-4302-9EC4-DE86D391AF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Техниката </a:t>
            </a:r>
            <a:r>
              <a:rPr lang="bg-BG" dirty="0" err="1"/>
              <a:t>морфинг</a:t>
            </a:r>
            <a:endParaRPr lang="bg-BG" dirty="0"/>
          </a:p>
          <a:p>
            <a:pPr lvl="1"/>
            <a:r>
              <a:rPr lang="bg-BG" dirty="0"/>
              <a:t>На английски </a:t>
            </a:r>
            <a:r>
              <a:rPr lang="en-US" dirty="0">
                <a:solidFill>
                  <a:srgbClr val="FF388C"/>
                </a:solidFill>
              </a:rPr>
              <a:t>morphing</a:t>
            </a:r>
            <a:r>
              <a:rPr lang="en-US" dirty="0"/>
              <a:t>,</a:t>
            </a:r>
            <a:r>
              <a:rPr lang="bg-BG" dirty="0"/>
              <a:t> на български </a:t>
            </a:r>
            <a:r>
              <a:rPr lang="bg-BG" dirty="0" err="1">
                <a:solidFill>
                  <a:srgbClr val="FF388C"/>
                </a:solidFill>
              </a:rPr>
              <a:t>морфинг</a:t>
            </a:r>
            <a:r>
              <a:rPr lang="bg-BG" dirty="0"/>
              <a:t>, понякога и </a:t>
            </a:r>
            <a:r>
              <a:rPr lang="bg-BG" dirty="0" err="1">
                <a:solidFill>
                  <a:srgbClr val="FF388C"/>
                </a:solidFill>
              </a:rPr>
              <a:t>морфиране</a:t>
            </a:r>
            <a:endParaRPr lang="bg-BG" dirty="0">
              <a:solidFill>
                <a:srgbClr val="FF388C"/>
              </a:solidFill>
            </a:endParaRPr>
          </a:p>
          <a:p>
            <a:pPr lvl="1"/>
            <a:r>
              <a:rPr lang="bg-BG" dirty="0"/>
              <a:t>В графиката е плавно преминаване от едно изображение към друго</a:t>
            </a:r>
          </a:p>
          <a:p>
            <a:pPr lvl="1"/>
            <a:r>
              <a:rPr lang="bg-BG" dirty="0"/>
              <a:t>В </a:t>
            </a:r>
            <a:r>
              <a:rPr lang="bg-BG" dirty="0">
                <a:latin typeface="Cambria" panose="02040503050406030204" pitchFamily="18" charset="0"/>
                <a:ea typeface="Cambria" panose="02040503050406030204" pitchFamily="18" charset="0"/>
              </a:rPr>
              <a:t>3</a:t>
            </a:r>
            <a:r>
              <a:rPr lang="en-US" dirty="0"/>
              <a:t>D</a:t>
            </a:r>
            <a:r>
              <a:rPr lang="bg-BG" dirty="0"/>
              <a:t> графиката е плавно преминаване от една форма или поза към друга</a:t>
            </a:r>
          </a:p>
        </p:txBody>
      </p:sp>
    </p:spTree>
    <p:extLst>
      <p:ext uri="{BB962C8B-B14F-4D97-AF65-F5344CB8AC3E}">
        <p14:creationId xmlns:p14="http://schemas.microsoft.com/office/powerpoint/2010/main" val="298398621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C1A00F1-A851-4413-98FC-F4D4B7496C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err="1"/>
              <a:t>Морфинг</a:t>
            </a:r>
            <a:r>
              <a:rPr lang="bg-BG" dirty="0"/>
              <a:t> на изображения</a:t>
            </a:r>
          </a:p>
          <a:p>
            <a:pPr lvl="1"/>
            <a:r>
              <a:rPr lang="bg-BG" dirty="0"/>
              <a:t>Желателно е основните елементи да са близки като форма, размер и разположение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6185B24-5AB6-423A-8461-5CFB1D0C598E}"/>
              </a:ext>
            </a:extLst>
          </p:cNvPr>
          <p:cNvGrpSpPr/>
          <p:nvPr/>
        </p:nvGrpSpPr>
        <p:grpSpPr>
          <a:xfrm>
            <a:off x="53592" y="2669977"/>
            <a:ext cx="9053464" cy="2286000"/>
            <a:chOff x="-3551618" y="1912699"/>
            <a:chExt cx="12192000" cy="307848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9916BA4D-0A04-412F-A28E-991CCCAC3E7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-3551618" y="1912699"/>
              <a:ext cx="2032000" cy="3078480"/>
            </a:xfrm>
            <a:prstGeom prst="rect">
              <a:avLst/>
            </a:prstGeom>
            <a:ln w="57150">
              <a:solidFill>
                <a:schemeClr val="bg1"/>
              </a:solidFill>
            </a:ln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F06A9840-4A7D-47F9-A668-A1D6300CBED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-1519618" y="1912699"/>
              <a:ext cx="2032000" cy="3078480"/>
            </a:xfrm>
            <a:prstGeom prst="rect">
              <a:avLst/>
            </a:prstGeom>
            <a:ln w="57150">
              <a:solidFill>
                <a:schemeClr val="bg1"/>
              </a:solidFill>
            </a:ln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1447D5B-10BF-4FEB-A4F4-FD92435EB44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512382" y="1912699"/>
              <a:ext cx="2032000" cy="3078480"/>
            </a:xfrm>
            <a:prstGeom prst="rect">
              <a:avLst/>
            </a:prstGeom>
            <a:ln w="57150">
              <a:solidFill>
                <a:schemeClr val="bg1"/>
              </a:solidFill>
            </a:ln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3D9EB60-F1EF-441E-8F32-312A79F790B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2544382" y="1912699"/>
              <a:ext cx="2032000" cy="3078480"/>
            </a:xfrm>
            <a:prstGeom prst="rect">
              <a:avLst/>
            </a:prstGeom>
            <a:ln w="57150">
              <a:solidFill>
                <a:schemeClr val="bg1"/>
              </a:solidFill>
            </a:ln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03123CFB-9ED6-4D41-B697-91B58B6212D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4576382" y="1912699"/>
              <a:ext cx="2032000" cy="3078480"/>
            </a:xfrm>
            <a:prstGeom prst="rect">
              <a:avLst/>
            </a:prstGeom>
            <a:ln w="57150">
              <a:solidFill>
                <a:schemeClr val="bg1"/>
              </a:solidFill>
            </a:ln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A5ECE192-08A1-449D-B59D-64D3FCA8B68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608382" y="1912699"/>
              <a:ext cx="2032000" cy="3078480"/>
            </a:xfrm>
            <a:prstGeom prst="rect">
              <a:avLst/>
            </a:prstGeom>
            <a:ln w="57150">
              <a:solidFill>
                <a:schemeClr val="bg1"/>
              </a:solidFill>
            </a:ln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A11610C4-915F-4102-9A65-BCAF3DA3CF1D}"/>
              </a:ext>
            </a:extLst>
          </p:cNvPr>
          <p:cNvSpPr txBox="1"/>
          <p:nvPr/>
        </p:nvSpPr>
        <p:spPr>
          <a:xfrm>
            <a:off x="76200" y="2362200"/>
            <a:ext cx="1447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388C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100%</a:t>
            </a:r>
            <a:endParaRPr lang="bg-BG" sz="1400" dirty="0">
              <a:solidFill>
                <a:srgbClr val="FF388C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4C1DF32-962A-42F4-A6AC-F65290CAE8D7}"/>
              </a:ext>
            </a:extLst>
          </p:cNvPr>
          <p:cNvSpPr txBox="1"/>
          <p:nvPr/>
        </p:nvSpPr>
        <p:spPr>
          <a:xfrm>
            <a:off x="1582778" y="2362200"/>
            <a:ext cx="1447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1400" dirty="0">
                <a:solidFill>
                  <a:srgbClr val="FF388C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8</a:t>
            </a:r>
            <a:r>
              <a:rPr lang="en-US" sz="1400" dirty="0">
                <a:solidFill>
                  <a:srgbClr val="FF388C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0%</a:t>
            </a:r>
            <a:endParaRPr lang="bg-BG" sz="1400" dirty="0">
              <a:solidFill>
                <a:srgbClr val="FF388C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FCFFC72-BE4E-40B5-96FE-09EA20A4E7FB}"/>
              </a:ext>
            </a:extLst>
          </p:cNvPr>
          <p:cNvSpPr txBox="1"/>
          <p:nvPr/>
        </p:nvSpPr>
        <p:spPr>
          <a:xfrm>
            <a:off x="3089356" y="2362200"/>
            <a:ext cx="1447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1400" dirty="0">
                <a:solidFill>
                  <a:srgbClr val="FF388C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6</a:t>
            </a:r>
            <a:r>
              <a:rPr lang="en-US" sz="1400" dirty="0">
                <a:solidFill>
                  <a:srgbClr val="FF388C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0%</a:t>
            </a:r>
            <a:endParaRPr lang="bg-BG" sz="1400" dirty="0">
              <a:solidFill>
                <a:srgbClr val="FF388C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9AF54FF-B4D1-4CAA-BED9-054096ED297A}"/>
              </a:ext>
            </a:extLst>
          </p:cNvPr>
          <p:cNvSpPr txBox="1"/>
          <p:nvPr/>
        </p:nvSpPr>
        <p:spPr>
          <a:xfrm>
            <a:off x="4595934" y="2362200"/>
            <a:ext cx="1447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1400" dirty="0">
                <a:solidFill>
                  <a:srgbClr val="FF388C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4</a:t>
            </a:r>
            <a:r>
              <a:rPr lang="en-US" sz="1400" dirty="0">
                <a:solidFill>
                  <a:srgbClr val="FF388C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0%</a:t>
            </a:r>
            <a:endParaRPr lang="bg-BG" sz="1400" dirty="0">
              <a:solidFill>
                <a:srgbClr val="FF388C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E9E5998-5DD9-4D03-AA2D-998C120C9098}"/>
              </a:ext>
            </a:extLst>
          </p:cNvPr>
          <p:cNvSpPr txBox="1"/>
          <p:nvPr/>
        </p:nvSpPr>
        <p:spPr>
          <a:xfrm>
            <a:off x="6102512" y="2362200"/>
            <a:ext cx="1447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1400" dirty="0">
                <a:solidFill>
                  <a:srgbClr val="FF388C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2</a:t>
            </a:r>
            <a:r>
              <a:rPr lang="en-US" sz="1400" dirty="0">
                <a:solidFill>
                  <a:srgbClr val="FF388C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0%</a:t>
            </a:r>
            <a:endParaRPr lang="bg-BG" sz="1400" dirty="0">
              <a:solidFill>
                <a:srgbClr val="FF388C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C714A34-A7D3-419F-8F28-37E4BE5C36B3}"/>
              </a:ext>
            </a:extLst>
          </p:cNvPr>
          <p:cNvSpPr txBox="1"/>
          <p:nvPr/>
        </p:nvSpPr>
        <p:spPr>
          <a:xfrm>
            <a:off x="7609088" y="2362200"/>
            <a:ext cx="15089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388C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0%</a:t>
            </a:r>
            <a:endParaRPr lang="bg-BG" sz="1400" dirty="0">
              <a:solidFill>
                <a:srgbClr val="FF388C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93DAF23-0338-465D-B6FB-4A1EBE38AC4C}"/>
              </a:ext>
            </a:extLst>
          </p:cNvPr>
          <p:cNvSpPr txBox="1"/>
          <p:nvPr/>
        </p:nvSpPr>
        <p:spPr>
          <a:xfrm>
            <a:off x="51402" y="4955977"/>
            <a:ext cx="1447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0%</a:t>
            </a:r>
            <a:endParaRPr lang="bg-BG" sz="1400" dirty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6807D1F-8495-49CA-9A6E-824176669CB7}"/>
              </a:ext>
            </a:extLst>
          </p:cNvPr>
          <p:cNvSpPr txBox="1"/>
          <p:nvPr/>
        </p:nvSpPr>
        <p:spPr>
          <a:xfrm>
            <a:off x="1557980" y="4955977"/>
            <a:ext cx="1447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14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2</a:t>
            </a:r>
            <a:r>
              <a:rPr lang="en-US" sz="14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0%</a:t>
            </a:r>
            <a:endParaRPr lang="bg-BG" sz="1400" dirty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2824F66-EFBD-4AF2-BF7E-4C84226981CB}"/>
              </a:ext>
            </a:extLst>
          </p:cNvPr>
          <p:cNvSpPr txBox="1"/>
          <p:nvPr/>
        </p:nvSpPr>
        <p:spPr>
          <a:xfrm>
            <a:off x="3064558" y="4955977"/>
            <a:ext cx="1447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14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4</a:t>
            </a:r>
            <a:r>
              <a:rPr lang="en-US" sz="14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0%</a:t>
            </a:r>
            <a:endParaRPr lang="bg-BG" sz="1400" dirty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5737184-0065-40F6-8DE8-DAA030ED68FD}"/>
              </a:ext>
            </a:extLst>
          </p:cNvPr>
          <p:cNvSpPr txBox="1"/>
          <p:nvPr/>
        </p:nvSpPr>
        <p:spPr>
          <a:xfrm>
            <a:off x="4571136" y="4955977"/>
            <a:ext cx="1447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14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6</a:t>
            </a:r>
            <a:r>
              <a:rPr lang="en-US" sz="14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0%</a:t>
            </a:r>
            <a:endParaRPr lang="bg-BG" sz="1400" dirty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0980B33-679F-4B5A-82E7-5ED71CB91960}"/>
              </a:ext>
            </a:extLst>
          </p:cNvPr>
          <p:cNvSpPr txBox="1"/>
          <p:nvPr/>
        </p:nvSpPr>
        <p:spPr>
          <a:xfrm>
            <a:off x="6077714" y="4955977"/>
            <a:ext cx="1447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14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8</a:t>
            </a:r>
            <a:r>
              <a:rPr lang="en-US" sz="14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0%</a:t>
            </a:r>
            <a:endParaRPr lang="bg-BG" sz="1400" dirty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72911FF-D51B-4143-B453-CB6194386A2D}"/>
              </a:ext>
            </a:extLst>
          </p:cNvPr>
          <p:cNvSpPr txBox="1"/>
          <p:nvPr/>
        </p:nvSpPr>
        <p:spPr>
          <a:xfrm>
            <a:off x="7584290" y="4955977"/>
            <a:ext cx="15089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14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10</a:t>
            </a:r>
            <a:r>
              <a:rPr lang="en-US" sz="14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0%</a:t>
            </a:r>
            <a:endParaRPr lang="bg-BG" sz="1400" dirty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CDA0970-20ED-423D-B387-BCA056342466}"/>
              </a:ext>
            </a:extLst>
          </p:cNvPr>
          <p:cNvSpPr txBox="1"/>
          <p:nvPr/>
        </p:nvSpPr>
        <p:spPr>
          <a:xfrm>
            <a:off x="0" y="6091535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1200" i="1" dirty="0">
                <a:solidFill>
                  <a:schemeClr val="accent1"/>
                </a:solidFill>
                <a:latin typeface="Candara" panose="020E0502030303020204" pitchFamily="34" charset="0"/>
              </a:rPr>
              <a:t>Снимки: </a:t>
            </a:r>
            <a:r>
              <a:rPr lang="en-GB" sz="1200" i="1" dirty="0">
                <a:solidFill>
                  <a:schemeClr val="accent1"/>
                </a:solidFill>
                <a:latin typeface="Candara" panose="020E0502030303020204" pitchFamily="34" charset="0"/>
              </a:rPr>
              <a:t>Free-Photos, </a:t>
            </a:r>
            <a:r>
              <a:rPr lang="en-US" sz="1200" i="1" dirty="0" err="1">
                <a:solidFill>
                  <a:schemeClr val="accent1"/>
                </a:solidFill>
                <a:latin typeface="Candara" panose="020E0502030303020204" pitchFamily="34" charset="0"/>
              </a:rPr>
              <a:t>Pixabay</a:t>
            </a:r>
            <a:r>
              <a:rPr lang="en-US" sz="1200" i="1" dirty="0">
                <a:solidFill>
                  <a:schemeClr val="accent1"/>
                </a:solidFill>
                <a:latin typeface="Candara" panose="020E0502030303020204" pitchFamily="34" charset="0"/>
              </a:rPr>
              <a:t> License, </a:t>
            </a:r>
            <a:endParaRPr lang="bg-BG" sz="1200" i="1" dirty="0">
              <a:solidFill>
                <a:schemeClr val="accent1"/>
              </a:solidFill>
              <a:latin typeface="Candara" panose="020E0502030303020204" pitchFamily="34" charset="0"/>
            </a:endParaRPr>
          </a:p>
          <a:p>
            <a:pPr algn="ctr"/>
            <a:r>
              <a:rPr lang="en-GB" sz="1200" i="1" dirty="0">
                <a:solidFill>
                  <a:schemeClr val="accent1"/>
                </a:solidFill>
                <a:latin typeface="Candara" panose="020E0502030303020204" pitchFamily="34" charset="0"/>
                <a:hlinkClick r:id="rId8"/>
              </a:rPr>
              <a:t>https://pixabay.com/photos/girl-portrait-looking-young-female-919048/</a:t>
            </a:r>
            <a:endParaRPr lang="bg-BG" sz="1200" i="1" dirty="0">
              <a:solidFill>
                <a:schemeClr val="accent1"/>
              </a:solidFill>
              <a:latin typeface="Candara" panose="020E0502030303020204" pitchFamily="34" charset="0"/>
            </a:endParaRPr>
          </a:p>
          <a:p>
            <a:pPr algn="ctr"/>
            <a:r>
              <a:rPr lang="en-GB" sz="1200" i="1" dirty="0">
                <a:solidFill>
                  <a:schemeClr val="accent1"/>
                </a:solidFill>
                <a:latin typeface="Candara" panose="020E0502030303020204" pitchFamily="34" charset="0"/>
                <a:hlinkClick r:id="rId9"/>
              </a:rPr>
              <a:t>https://pixabay.com/photos/man-face-wet-head-male-person-945482/</a:t>
            </a:r>
            <a:endParaRPr lang="bg-BG" sz="1200" i="1" dirty="0">
              <a:solidFill>
                <a:schemeClr val="accent1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9744323"/>
      </p:ext>
    </p:extLst>
  </p:cSld>
  <p:clrMapOvr>
    <a:masterClrMapping/>
  </p:clrMapOvr>
  <p:transition>
    <p:push dir="u"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A7BE510-B535-4D6E-9F95-C9EC84A539F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Пример</a:t>
            </a:r>
          </a:p>
          <a:p>
            <a:pPr lvl="1"/>
            <a:r>
              <a:rPr lang="bg-BG" dirty="0"/>
              <a:t>Ръчна демонстрация чрез </a:t>
            </a:r>
            <a:r>
              <a:rPr lang="en-US" dirty="0"/>
              <a:t>GIMP</a:t>
            </a:r>
          </a:p>
          <a:p>
            <a:pPr lvl="1"/>
            <a:endParaRPr lang="bg-BG" dirty="0"/>
          </a:p>
        </p:txBody>
      </p:sp>
      <p:pic>
        <p:nvPicPr>
          <p:cNvPr id="5" name="image-morphing">
            <a:hlinkClick r:id="" action="ppaction://media"/>
            <a:extLst>
              <a:ext uri="{FF2B5EF4-FFF2-40B4-BE49-F238E27FC236}">
                <a16:creationId xmlns:a16="http://schemas.microsoft.com/office/drawing/2014/main" id="{45AE6BFB-32A1-47B4-9FCC-65E5D4755B9E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link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914400" y="1600200"/>
            <a:ext cx="7315200" cy="41148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02716317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7467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470BCD5-EB5C-4BEA-86D1-E61BDB8B5CA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err="1"/>
              <a:t>Морфинг</a:t>
            </a:r>
            <a:r>
              <a:rPr lang="bg-BG" dirty="0"/>
              <a:t> на пози</a:t>
            </a:r>
          </a:p>
          <a:p>
            <a:pPr lvl="1"/>
            <a:r>
              <a:rPr lang="bg-BG" dirty="0"/>
              <a:t>Използвахме в темата с роботите (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E0519</a:t>
            </a:r>
            <a:r>
              <a:rPr lang="en-US" dirty="0"/>
              <a:t>)</a:t>
            </a:r>
          </a:p>
          <a:p>
            <a:pPr lvl="1"/>
            <a:r>
              <a:rPr lang="bg-BG" dirty="0"/>
              <a:t>Плавен преход на един набор от ъгли до друг</a:t>
            </a:r>
          </a:p>
        </p:txBody>
      </p:sp>
      <p:pic>
        <p:nvPicPr>
          <p:cNvPr id="3" name="Picture 2">
            <a:hlinkClick r:id="rId2" action="ppaction://hlinkfile"/>
            <a:extLst>
              <a:ext uri="{FF2B5EF4-FFF2-40B4-BE49-F238E27FC236}">
                <a16:creationId xmlns:a16="http://schemas.microsoft.com/office/drawing/2014/main" id="{CCBC5FBC-B845-461D-8FCE-F6D57A530547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4400" y="2209800"/>
            <a:ext cx="7315200" cy="397002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87953081"/>
      </p:ext>
    </p:extLst>
  </p:cSld>
  <p:clrMapOvr>
    <a:masterClrMapping/>
  </p:clrMapOvr>
  <p:transition>
    <p:push dir="u"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C1D9DC3-BFF5-4041-A589-AEF72FA367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Библиотека </a:t>
            </a:r>
            <a:r>
              <a:rPr lang="en-US" dirty="0"/>
              <a:t>mannequin.js</a:t>
            </a:r>
          </a:p>
          <a:p>
            <a:pPr lvl="1"/>
            <a:r>
              <a:rPr lang="bg-BG" dirty="0"/>
              <a:t>Отново </a:t>
            </a:r>
            <a:r>
              <a:rPr lang="bg-BG" dirty="0" err="1"/>
              <a:t>морфинг</a:t>
            </a:r>
            <a:r>
              <a:rPr lang="bg-BG" dirty="0"/>
              <a:t> на пози с промяна на ъгли</a:t>
            </a:r>
          </a:p>
          <a:p>
            <a:pPr lvl="1"/>
            <a:r>
              <a:rPr lang="bg-BG" dirty="0"/>
              <a:t>Внимание: ползва стар </a:t>
            </a:r>
            <a:r>
              <a:rPr lang="en-US" dirty="0"/>
              <a:t>three.js</a:t>
            </a:r>
            <a:endParaRPr lang="bg-BG" dirty="0"/>
          </a:p>
        </p:txBody>
      </p:sp>
      <p:pic>
        <p:nvPicPr>
          <p:cNvPr id="5" name="Picture 4">
            <a:hlinkClick r:id="rId2" action="ppaction://hlinkfile"/>
            <a:extLst>
              <a:ext uri="{FF2B5EF4-FFF2-40B4-BE49-F238E27FC236}">
                <a16:creationId xmlns:a16="http://schemas.microsoft.com/office/drawing/2014/main" id="{402EFB55-180A-4029-A8CD-52BA4CBB67CB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4400" y="2057400"/>
            <a:ext cx="7315200" cy="397002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8091175"/>
      </p:ext>
    </p:extLst>
  </p:cSld>
  <p:clrMapOvr>
    <a:masterClrMapping/>
  </p:clrMapOvr>
  <p:transition>
    <p:push dir="u"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600535E-C2F4-48C3-B7A4-1B9184ED23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Морфинг</a:t>
            </a:r>
            <a:r>
              <a:rPr lang="bg-B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на </a:t>
            </a:r>
            <a:r>
              <a:rPr lang="bg-BG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3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bg-B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форма</a:t>
            </a:r>
          </a:p>
          <a:p>
            <a:pPr lvl="1"/>
            <a:r>
              <a:rPr lang="bg-BG" dirty="0">
                <a:latin typeface="Cambria" panose="02040503050406030204" pitchFamily="18" charset="0"/>
                <a:ea typeface="Cambria" panose="02040503050406030204" pitchFamily="18" charset="0"/>
              </a:rPr>
              <a:t>3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D</a:t>
            </a:r>
            <a:r>
              <a:rPr lang="bg-BG" dirty="0"/>
              <a:t> форми с един и същ набор върхове</a:t>
            </a:r>
          </a:p>
          <a:p>
            <a:pPr lvl="1"/>
            <a:r>
              <a:rPr lang="bg-BG" dirty="0"/>
              <a:t>Плавен преход на върховете от едните координати до другите координати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87C5335-1ED1-4C89-9366-8C99F514A458}"/>
              </a:ext>
            </a:extLst>
          </p:cNvPr>
          <p:cNvSpPr/>
          <p:nvPr/>
        </p:nvSpPr>
        <p:spPr>
          <a:xfrm>
            <a:off x="3665217" y="3650237"/>
            <a:ext cx="1821181" cy="1824927"/>
          </a:xfrm>
          <a:prstGeom prst="rect">
            <a:avLst/>
          </a:prstGeom>
          <a:noFill/>
          <a:ln w="3175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B94DD3F-E994-4C39-9FDD-BADB0C6AF12F}"/>
              </a:ext>
            </a:extLst>
          </p:cNvPr>
          <p:cNvSpPr/>
          <p:nvPr/>
        </p:nvSpPr>
        <p:spPr>
          <a:xfrm>
            <a:off x="2952084" y="2947867"/>
            <a:ext cx="3239831" cy="3239831"/>
          </a:xfrm>
          <a:prstGeom prst="ellipse">
            <a:avLst/>
          </a:prstGeom>
          <a:noFill/>
          <a:ln w="3175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EE7C0F2-2504-4951-B8EB-9B9325D14151}"/>
              </a:ext>
            </a:extLst>
          </p:cNvPr>
          <p:cNvSpPr/>
          <p:nvPr/>
        </p:nvSpPr>
        <p:spPr>
          <a:xfrm>
            <a:off x="4495799" y="3577182"/>
            <a:ext cx="152400" cy="152400"/>
          </a:xfrm>
          <a:prstGeom prst="ellipse">
            <a:avLst/>
          </a:prstGeom>
          <a:solidFill>
            <a:srgbClr val="DDE9F7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C4040B8-AE99-4DA7-BD19-43770643FDC9}"/>
              </a:ext>
            </a:extLst>
          </p:cNvPr>
          <p:cNvSpPr/>
          <p:nvPr/>
        </p:nvSpPr>
        <p:spPr>
          <a:xfrm>
            <a:off x="5410199" y="3577182"/>
            <a:ext cx="152400" cy="152400"/>
          </a:xfrm>
          <a:prstGeom prst="ellipse">
            <a:avLst/>
          </a:prstGeom>
          <a:solidFill>
            <a:srgbClr val="DDE9F7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80D7040-F0ED-437D-B755-D1F718B602D8}"/>
              </a:ext>
            </a:extLst>
          </p:cNvPr>
          <p:cNvSpPr/>
          <p:nvPr/>
        </p:nvSpPr>
        <p:spPr>
          <a:xfrm>
            <a:off x="3589019" y="3577182"/>
            <a:ext cx="152400" cy="152400"/>
          </a:xfrm>
          <a:prstGeom prst="ellipse">
            <a:avLst/>
          </a:prstGeom>
          <a:solidFill>
            <a:srgbClr val="DDE9F7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D689F8F-6C5A-4E77-A2AA-533F6333A869}"/>
              </a:ext>
            </a:extLst>
          </p:cNvPr>
          <p:cNvSpPr/>
          <p:nvPr/>
        </p:nvSpPr>
        <p:spPr>
          <a:xfrm>
            <a:off x="3589019" y="5405982"/>
            <a:ext cx="152400" cy="152400"/>
          </a:xfrm>
          <a:prstGeom prst="ellipse">
            <a:avLst/>
          </a:prstGeom>
          <a:solidFill>
            <a:srgbClr val="DDE9F7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446AEAB-3EC1-428D-97A9-0F6F7F56667F}"/>
              </a:ext>
            </a:extLst>
          </p:cNvPr>
          <p:cNvSpPr/>
          <p:nvPr/>
        </p:nvSpPr>
        <p:spPr>
          <a:xfrm>
            <a:off x="5410199" y="4489344"/>
            <a:ext cx="152400" cy="152400"/>
          </a:xfrm>
          <a:prstGeom prst="ellipse">
            <a:avLst/>
          </a:prstGeom>
          <a:solidFill>
            <a:srgbClr val="DDE9F7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D411514-4B59-4E63-AB49-23CDC3250344}"/>
              </a:ext>
            </a:extLst>
          </p:cNvPr>
          <p:cNvSpPr/>
          <p:nvPr/>
        </p:nvSpPr>
        <p:spPr>
          <a:xfrm>
            <a:off x="3581399" y="4495632"/>
            <a:ext cx="152400" cy="152400"/>
          </a:xfrm>
          <a:prstGeom prst="ellipse">
            <a:avLst/>
          </a:prstGeom>
          <a:solidFill>
            <a:srgbClr val="DDE9F7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575392E-AA86-47DA-AA1E-D8398F1A8334}"/>
              </a:ext>
            </a:extLst>
          </p:cNvPr>
          <p:cNvSpPr/>
          <p:nvPr/>
        </p:nvSpPr>
        <p:spPr>
          <a:xfrm>
            <a:off x="3581399" y="4950807"/>
            <a:ext cx="152400" cy="152400"/>
          </a:xfrm>
          <a:prstGeom prst="ellipse">
            <a:avLst/>
          </a:prstGeom>
          <a:solidFill>
            <a:srgbClr val="DDE9F7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0E92900-190E-4D55-AD74-C9FC35975300}"/>
              </a:ext>
            </a:extLst>
          </p:cNvPr>
          <p:cNvSpPr/>
          <p:nvPr/>
        </p:nvSpPr>
        <p:spPr>
          <a:xfrm>
            <a:off x="5402579" y="4035137"/>
            <a:ext cx="152400" cy="152400"/>
          </a:xfrm>
          <a:prstGeom prst="ellipse">
            <a:avLst/>
          </a:prstGeom>
          <a:solidFill>
            <a:srgbClr val="DDE9F7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6856FB5-9D98-4CBA-95D6-B062F6D00FD1}"/>
              </a:ext>
            </a:extLst>
          </p:cNvPr>
          <p:cNvSpPr/>
          <p:nvPr/>
        </p:nvSpPr>
        <p:spPr>
          <a:xfrm>
            <a:off x="4950761" y="3568354"/>
            <a:ext cx="152400" cy="152400"/>
          </a:xfrm>
          <a:prstGeom prst="ellipse">
            <a:avLst/>
          </a:prstGeom>
          <a:solidFill>
            <a:srgbClr val="DDE9F7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50D0409-521B-4A54-A95C-A9F0E106A0B2}"/>
              </a:ext>
            </a:extLst>
          </p:cNvPr>
          <p:cNvSpPr/>
          <p:nvPr/>
        </p:nvSpPr>
        <p:spPr>
          <a:xfrm>
            <a:off x="4041955" y="3568354"/>
            <a:ext cx="152400" cy="152400"/>
          </a:xfrm>
          <a:prstGeom prst="ellipse">
            <a:avLst/>
          </a:prstGeom>
          <a:solidFill>
            <a:srgbClr val="DDE9F7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6B66BA1-A098-4E1E-94FE-1BC786DE97B0}"/>
              </a:ext>
            </a:extLst>
          </p:cNvPr>
          <p:cNvSpPr/>
          <p:nvPr/>
        </p:nvSpPr>
        <p:spPr>
          <a:xfrm>
            <a:off x="3581399" y="4035137"/>
            <a:ext cx="152400" cy="152400"/>
          </a:xfrm>
          <a:prstGeom prst="ellipse">
            <a:avLst/>
          </a:prstGeom>
          <a:solidFill>
            <a:srgbClr val="DDE9F7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F196A62-66C6-46CE-8482-143DA28B7C41}"/>
              </a:ext>
            </a:extLst>
          </p:cNvPr>
          <p:cNvSpPr/>
          <p:nvPr/>
        </p:nvSpPr>
        <p:spPr>
          <a:xfrm>
            <a:off x="5410199" y="4950807"/>
            <a:ext cx="152400" cy="152400"/>
          </a:xfrm>
          <a:prstGeom prst="ellipse">
            <a:avLst/>
          </a:prstGeom>
          <a:solidFill>
            <a:srgbClr val="DDE9F7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0FD2E8F-EB7E-46A5-B314-C692A3580A2A}"/>
              </a:ext>
            </a:extLst>
          </p:cNvPr>
          <p:cNvSpPr/>
          <p:nvPr/>
        </p:nvSpPr>
        <p:spPr>
          <a:xfrm>
            <a:off x="4040837" y="5398966"/>
            <a:ext cx="152400" cy="152400"/>
          </a:xfrm>
          <a:prstGeom prst="ellipse">
            <a:avLst/>
          </a:prstGeom>
          <a:solidFill>
            <a:srgbClr val="DDE9F7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B0BBCC17-7924-48F6-BC17-FE8A70EA5A76}"/>
              </a:ext>
            </a:extLst>
          </p:cNvPr>
          <p:cNvSpPr/>
          <p:nvPr/>
        </p:nvSpPr>
        <p:spPr>
          <a:xfrm>
            <a:off x="4495799" y="2871666"/>
            <a:ext cx="152400" cy="152400"/>
          </a:xfrm>
          <a:prstGeom prst="ellipse">
            <a:avLst/>
          </a:prstGeom>
          <a:solidFill>
            <a:srgbClr val="DDE9F7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3CA1FD6-4E21-4B61-9F22-E8D832698A94}"/>
              </a:ext>
            </a:extLst>
          </p:cNvPr>
          <p:cNvSpPr/>
          <p:nvPr/>
        </p:nvSpPr>
        <p:spPr>
          <a:xfrm>
            <a:off x="5641254" y="3346130"/>
            <a:ext cx="152400" cy="152400"/>
          </a:xfrm>
          <a:prstGeom prst="ellipse">
            <a:avLst/>
          </a:prstGeom>
          <a:solidFill>
            <a:srgbClr val="DDE9F7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D267B0E0-A600-4013-9161-08316C394E22}"/>
              </a:ext>
            </a:extLst>
          </p:cNvPr>
          <p:cNvSpPr/>
          <p:nvPr/>
        </p:nvSpPr>
        <p:spPr>
          <a:xfrm>
            <a:off x="3358095" y="3346130"/>
            <a:ext cx="152400" cy="152400"/>
          </a:xfrm>
          <a:prstGeom prst="ellipse">
            <a:avLst/>
          </a:prstGeom>
          <a:solidFill>
            <a:srgbClr val="DDE9F7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0E21B79-4FE2-4D43-9D8F-D91AE1933B82}"/>
              </a:ext>
            </a:extLst>
          </p:cNvPr>
          <p:cNvSpPr/>
          <p:nvPr/>
        </p:nvSpPr>
        <p:spPr>
          <a:xfrm>
            <a:off x="3358095" y="5637036"/>
            <a:ext cx="152400" cy="152400"/>
          </a:xfrm>
          <a:prstGeom prst="ellipse">
            <a:avLst/>
          </a:prstGeom>
          <a:solidFill>
            <a:srgbClr val="DDE9F7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567CB65-B7A1-4810-BD96-85C1BAB64ACE}"/>
              </a:ext>
            </a:extLst>
          </p:cNvPr>
          <p:cNvSpPr/>
          <p:nvPr/>
        </p:nvSpPr>
        <p:spPr>
          <a:xfrm>
            <a:off x="4495799" y="6111497"/>
            <a:ext cx="152400" cy="152400"/>
          </a:xfrm>
          <a:prstGeom prst="ellipse">
            <a:avLst/>
          </a:prstGeom>
          <a:solidFill>
            <a:srgbClr val="DDE9F7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902542C-076C-4A66-B32F-A34C02349FCC}"/>
              </a:ext>
            </a:extLst>
          </p:cNvPr>
          <p:cNvSpPr/>
          <p:nvPr/>
        </p:nvSpPr>
        <p:spPr>
          <a:xfrm>
            <a:off x="5641254" y="5637036"/>
            <a:ext cx="152400" cy="152400"/>
          </a:xfrm>
          <a:prstGeom prst="ellipse">
            <a:avLst/>
          </a:prstGeom>
          <a:solidFill>
            <a:srgbClr val="DDE9F7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5F24E8A-BBE4-4D2E-AA05-987F8A343096}"/>
              </a:ext>
            </a:extLst>
          </p:cNvPr>
          <p:cNvSpPr/>
          <p:nvPr/>
        </p:nvSpPr>
        <p:spPr>
          <a:xfrm>
            <a:off x="6108095" y="4488438"/>
            <a:ext cx="152400" cy="152400"/>
          </a:xfrm>
          <a:prstGeom prst="ellipse">
            <a:avLst/>
          </a:prstGeom>
          <a:solidFill>
            <a:srgbClr val="DDE9F7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656946AA-419B-4B14-A56E-CEF7571E2A57}"/>
              </a:ext>
            </a:extLst>
          </p:cNvPr>
          <p:cNvSpPr/>
          <p:nvPr/>
        </p:nvSpPr>
        <p:spPr>
          <a:xfrm>
            <a:off x="2875883" y="4499016"/>
            <a:ext cx="152400" cy="152400"/>
          </a:xfrm>
          <a:prstGeom prst="ellipse">
            <a:avLst/>
          </a:prstGeom>
          <a:solidFill>
            <a:srgbClr val="DDE9F7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89B3C05-0D6E-4C25-BF2F-85A21491B198}"/>
              </a:ext>
            </a:extLst>
          </p:cNvPr>
          <p:cNvSpPr/>
          <p:nvPr/>
        </p:nvSpPr>
        <p:spPr>
          <a:xfrm>
            <a:off x="2984714" y="5096105"/>
            <a:ext cx="152400" cy="152400"/>
          </a:xfrm>
          <a:prstGeom prst="ellipse">
            <a:avLst/>
          </a:prstGeom>
          <a:solidFill>
            <a:srgbClr val="DDE9F7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539D6557-719A-4C68-AF9C-F5522B7A8AE2}"/>
              </a:ext>
            </a:extLst>
          </p:cNvPr>
          <p:cNvSpPr/>
          <p:nvPr/>
        </p:nvSpPr>
        <p:spPr>
          <a:xfrm>
            <a:off x="5991514" y="3870469"/>
            <a:ext cx="152400" cy="152400"/>
          </a:xfrm>
          <a:prstGeom prst="ellipse">
            <a:avLst/>
          </a:prstGeom>
          <a:solidFill>
            <a:srgbClr val="DDE9F7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0B38BEB-3D26-4A41-9458-5A6F78033A10}"/>
              </a:ext>
            </a:extLst>
          </p:cNvPr>
          <p:cNvSpPr/>
          <p:nvPr/>
        </p:nvSpPr>
        <p:spPr>
          <a:xfrm>
            <a:off x="5113494" y="3016228"/>
            <a:ext cx="152400" cy="152400"/>
          </a:xfrm>
          <a:prstGeom prst="ellipse">
            <a:avLst/>
          </a:prstGeom>
          <a:solidFill>
            <a:srgbClr val="DDE9F7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987D935-2C4D-4627-B758-D14B04C8F3B4}"/>
              </a:ext>
            </a:extLst>
          </p:cNvPr>
          <p:cNvSpPr/>
          <p:nvPr/>
        </p:nvSpPr>
        <p:spPr>
          <a:xfrm>
            <a:off x="3855975" y="3000730"/>
            <a:ext cx="152400" cy="152400"/>
          </a:xfrm>
          <a:prstGeom prst="ellipse">
            <a:avLst/>
          </a:prstGeom>
          <a:solidFill>
            <a:srgbClr val="DDE9F7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0C793460-CC88-4A0B-9A2C-07822014F24A}"/>
              </a:ext>
            </a:extLst>
          </p:cNvPr>
          <p:cNvSpPr/>
          <p:nvPr/>
        </p:nvSpPr>
        <p:spPr>
          <a:xfrm>
            <a:off x="3000212" y="3862719"/>
            <a:ext cx="152400" cy="152400"/>
          </a:xfrm>
          <a:prstGeom prst="ellipse">
            <a:avLst/>
          </a:prstGeom>
          <a:solidFill>
            <a:srgbClr val="DDE9F7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94B4047F-2586-427B-B030-ADA995767CA4}"/>
              </a:ext>
            </a:extLst>
          </p:cNvPr>
          <p:cNvSpPr/>
          <p:nvPr/>
        </p:nvSpPr>
        <p:spPr>
          <a:xfrm>
            <a:off x="5983636" y="5134850"/>
            <a:ext cx="152400" cy="152400"/>
          </a:xfrm>
          <a:prstGeom prst="ellipse">
            <a:avLst/>
          </a:prstGeom>
          <a:solidFill>
            <a:srgbClr val="DDE9F7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58A24184-FBDE-4832-B726-92B16BFE2CEA}"/>
              </a:ext>
            </a:extLst>
          </p:cNvPr>
          <p:cNvSpPr/>
          <p:nvPr/>
        </p:nvSpPr>
        <p:spPr>
          <a:xfrm>
            <a:off x="5090246" y="5973008"/>
            <a:ext cx="152400" cy="152400"/>
          </a:xfrm>
          <a:prstGeom prst="ellipse">
            <a:avLst/>
          </a:prstGeom>
          <a:solidFill>
            <a:srgbClr val="DDE9F7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CE79EF56-9970-4447-8756-E630E78DBE18}"/>
              </a:ext>
            </a:extLst>
          </p:cNvPr>
          <p:cNvSpPr/>
          <p:nvPr/>
        </p:nvSpPr>
        <p:spPr>
          <a:xfrm>
            <a:off x="3870355" y="5985966"/>
            <a:ext cx="152400" cy="152400"/>
          </a:xfrm>
          <a:prstGeom prst="ellipse">
            <a:avLst/>
          </a:prstGeom>
          <a:solidFill>
            <a:srgbClr val="DDE9F7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015E7259-D8E6-415D-85CC-DB44604896B0}"/>
              </a:ext>
            </a:extLst>
          </p:cNvPr>
          <p:cNvGrpSpPr/>
          <p:nvPr/>
        </p:nvGrpSpPr>
        <p:grpSpPr>
          <a:xfrm>
            <a:off x="5113494" y="5203281"/>
            <a:ext cx="3420906" cy="640151"/>
            <a:chOff x="-611380" y="3850355"/>
            <a:chExt cx="3420906" cy="1131083"/>
          </a:xfrm>
        </p:grpSpPr>
        <p:sp>
          <p:nvSpPr>
            <p:cNvPr id="42" name="Text Placeholder 2">
              <a:extLst>
                <a:ext uri="{FF2B5EF4-FFF2-40B4-BE49-F238E27FC236}">
                  <a16:creationId xmlns:a16="http://schemas.microsoft.com/office/drawing/2014/main" id="{22DFCB76-ED33-4561-A312-4A66AE74E04E}"/>
                </a:ext>
              </a:extLst>
            </p:cNvPr>
            <p:cNvSpPr txBox="1">
              <a:spLocks/>
            </p:cNvSpPr>
            <p:nvPr/>
          </p:nvSpPr>
          <p:spPr>
            <a:xfrm>
              <a:off x="873052" y="3850355"/>
              <a:ext cx="1936474" cy="1131083"/>
            </a:xfrm>
            <a:prstGeom prst="rect">
              <a:avLst/>
            </a:prstGeom>
            <a:solidFill>
              <a:srgbClr val="FF388C"/>
            </a:solidFill>
            <a:ln w="3175">
              <a:solidFill>
                <a:srgbClr val="FF388C"/>
              </a:solidFill>
            </a:ln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3600" b="1" kern="1200" spc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Clr>
                  <a:schemeClr val="tx2"/>
                </a:buClr>
                <a:buSzPct val="70000"/>
                <a:buFont typeface="Arial" panose="020B0604020202020204" pitchFamily="34" charset="0"/>
                <a:buChar char="•"/>
                <a:defRPr lang="en-US" sz="3200" kern="1200" dirty="0" smtClean="0">
                  <a:ln w="3175">
                    <a:noFill/>
                    <a:prstDash val="solid"/>
                  </a:ln>
                  <a:solidFill>
                    <a:schemeClr val="accent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bg-BG" sz="2400" kern="1200" dirty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sz="1800" b="0" dirty="0">
                  <a:solidFill>
                    <a:schemeClr val="bg1"/>
                  </a:solidFill>
                  <a:ea typeface="Cambria" panose="02040503050406030204" pitchFamily="18" charset="0"/>
                </a:rPr>
                <a:t>Преход към съответния връх</a:t>
              </a:r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9D2DE14A-8764-4927-B8E4-D216D0292659}"/>
                </a:ext>
              </a:extLst>
            </p:cNvPr>
            <p:cNvCxnSpPr>
              <a:cxnSpLocks/>
            </p:cNvCxnSpPr>
            <p:nvPr/>
          </p:nvCxnSpPr>
          <p:spPr>
            <a:xfrm>
              <a:off x="-611380" y="4981438"/>
              <a:ext cx="3420906" cy="0"/>
            </a:xfrm>
            <a:prstGeom prst="line">
              <a:avLst/>
            </a:prstGeom>
            <a:noFill/>
            <a:ln w="3175">
              <a:solidFill>
                <a:srgbClr val="FF388C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8DC6656-7A52-4C7F-AEE0-C2170FA1441B}"/>
              </a:ext>
            </a:extLst>
          </p:cNvPr>
          <p:cNvCxnSpPr>
            <a:cxnSpLocks/>
          </p:cNvCxnSpPr>
          <p:nvPr/>
        </p:nvCxnSpPr>
        <p:spPr>
          <a:xfrm>
            <a:off x="5026961" y="5482182"/>
            <a:ext cx="114634" cy="491898"/>
          </a:xfrm>
          <a:prstGeom prst="straightConnector1">
            <a:avLst/>
          </a:prstGeom>
          <a:ln>
            <a:solidFill>
              <a:srgbClr val="FF388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679C4855-EF3A-4AB8-BD94-A15EE3E0D410}"/>
              </a:ext>
            </a:extLst>
          </p:cNvPr>
          <p:cNvCxnSpPr>
            <a:cxnSpLocks/>
          </p:cNvCxnSpPr>
          <p:nvPr/>
        </p:nvCxnSpPr>
        <p:spPr>
          <a:xfrm flipH="1">
            <a:off x="4570095" y="5475164"/>
            <a:ext cx="5712" cy="636076"/>
          </a:xfrm>
          <a:prstGeom prst="straightConnector1">
            <a:avLst/>
          </a:prstGeom>
          <a:ln>
            <a:solidFill>
              <a:srgbClr val="FF388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AC0BCA53-ED1E-4D7E-B463-98F018FA3DA4}"/>
              </a:ext>
            </a:extLst>
          </p:cNvPr>
          <p:cNvCxnSpPr>
            <a:cxnSpLocks/>
          </p:cNvCxnSpPr>
          <p:nvPr/>
        </p:nvCxnSpPr>
        <p:spPr>
          <a:xfrm>
            <a:off x="5485160" y="5475164"/>
            <a:ext cx="178405" cy="180781"/>
          </a:xfrm>
          <a:prstGeom prst="straightConnector1">
            <a:avLst/>
          </a:prstGeom>
          <a:ln>
            <a:solidFill>
              <a:srgbClr val="FF388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4506F40E-2F84-4864-8D19-0A00DF435DFE}"/>
              </a:ext>
            </a:extLst>
          </p:cNvPr>
          <p:cNvSpPr/>
          <p:nvPr/>
        </p:nvSpPr>
        <p:spPr>
          <a:xfrm>
            <a:off x="4495799" y="5401506"/>
            <a:ext cx="152400" cy="152400"/>
          </a:xfrm>
          <a:prstGeom prst="ellipse">
            <a:avLst/>
          </a:prstGeom>
          <a:solidFill>
            <a:srgbClr val="DDE9F7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7AA88B4-2F16-4484-B6ED-7900D2932898}"/>
              </a:ext>
            </a:extLst>
          </p:cNvPr>
          <p:cNvSpPr/>
          <p:nvPr/>
        </p:nvSpPr>
        <p:spPr>
          <a:xfrm>
            <a:off x="5402579" y="5401506"/>
            <a:ext cx="152400" cy="152400"/>
          </a:xfrm>
          <a:prstGeom prst="ellipse">
            <a:avLst/>
          </a:prstGeom>
          <a:solidFill>
            <a:srgbClr val="DDE9F7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12BF8D3-6155-491E-AA55-ECAD2380A925}"/>
              </a:ext>
            </a:extLst>
          </p:cNvPr>
          <p:cNvSpPr/>
          <p:nvPr/>
        </p:nvSpPr>
        <p:spPr>
          <a:xfrm>
            <a:off x="4950761" y="5401506"/>
            <a:ext cx="152400" cy="152400"/>
          </a:xfrm>
          <a:prstGeom prst="ellipse">
            <a:avLst/>
          </a:prstGeom>
          <a:solidFill>
            <a:srgbClr val="DDE9F7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1B92A23A-C630-4F27-93F1-4101CA94CDEE}"/>
              </a:ext>
            </a:extLst>
          </p:cNvPr>
          <p:cNvGrpSpPr/>
          <p:nvPr/>
        </p:nvGrpSpPr>
        <p:grpSpPr>
          <a:xfrm>
            <a:off x="1066799" y="3710665"/>
            <a:ext cx="2590800" cy="640151"/>
            <a:chOff x="881623" y="3850355"/>
            <a:chExt cx="2590800" cy="1131083"/>
          </a:xfrm>
        </p:grpSpPr>
        <p:sp>
          <p:nvSpPr>
            <p:cNvPr id="55" name="Text Placeholder 2">
              <a:extLst>
                <a:ext uri="{FF2B5EF4-FFF2-40B4-BE49-F238E27FC236}">
                  <a16:creationId xmlns:a16="http://schemas.microsoft.com/office/drawing/2014/main" id="{6B5D5008-4473-4360-8888-B5620EEE55F5}"/>
                </a:ext>
              </a:extLst>
            </p:cNvPr>
            <p:cNvSpPr txBox="1">
              <a:spLocks/>
            </p:cNvSpPr>
            <p:nvPr/>
          </p:nvSpPr>
          <p:spPr>
            <a:xfrm>
              <a:off x="881623" y="3850355"/>
              <a:ext cx="1079713" cy="1131083"/>
            </a:xfrm>
            <a:prstGeom prst="rect">
              <a:avLst/>
            </a:prstGeom>
            <a:solidFill>
              <a:srgbClr val="FF388C"/>
            </a:solidFill>
            <a:ln w="3175">
              <a:solidFill>
                <a:srgbClr val="FF388C"/>
              </a:solidFill>
            </a:ln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3600" b="1" kern="1200" spc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Clr>
                  <a:schemeClr val="tx2"/>
                </a:buClr>
                <a:buSzPct val="70000"/>
                <a:buFont typeface="Arial" panose="020B0604020202020204" pitchFamily="34" charset="0"/>
                <a:buChar char="•"/>
                <a:defRPr lang="en-US" sz="3200" kern="1200" dirty="0" smtClean="0">
                  <a:ln w="3175">
                    <a:noFill/>
                    <a:prstDash val="solid"/>
                  </a:ln>
                  <a:solidFill>
                    <a:schemeClr val="accent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bg-BG" sz="2400" kern="1200" dirty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bg-BG" sz="1800" b="0" dirty="0">
                  <a:solidFill>
                    <a:schemeClr val="bg1"/>
                  </a:solidFill>
                  <a:ea typeface="Cambria" panose="02040503050406030204" pitchFamily="18" charset="0"/>
                </a:rPr>
                <a:t>Начална форма</a:t>
              </a:r>
            </a:p>
          </p:txBody>
        </p: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DB89EFBB-6B0F-4826-B618-269E67A635F9}"/>
                </a:ext>
              </a:extLst>
            </p:cNvPr>
            <p:cNvCxnSpPr>
              <a:cxnSpLocks/>
            </p:cNvCxnSpPr>
            <p:nvPr/>
          </p:nvCxnSpPr>
          <p:spPr>
            <a:xfrm>
              <a:off x="881623" y="4981438"/>
              <a:ext cx="2590800" cy="0"/>
            </a:xfrm>
            <a:prstGeom prst="line">
              <a:avLst/>
            </a:prstGeom>
            <a:noFill/>
            <a:ln w="3175">
              <a:solidFill>
                <a:srgbClr val="FF388C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786BE625-C332-496F-9094-DB568C73BA97}"/>
              </a:ext>
            </a:extLst>
          </p:cNvPr>
          <p:cNvGrpSpPr/>
          <p:nvPr/>
        </p:nvGrpSpPr>
        <p:grpSpPr>
          <a:xfrm>
            <a:off x="5928572" y="3039306"/>
            <a:ext cx="1600201" cy="640151"/>
            <a:chOff x="175439" y="3850355"/>
            <a:chExt cx="1600201" cy="1131083"/>
          </a:xfrm>
        </p:grpSpPr>
        <p:sp>
          <p:nvSpPr>
            <p:cNvPr id="60" name="Text Placeholder 2">
              <a:extLst>
                <a:ext uri="{FF2B5EF4-FFF2-40B4-BE49-F238E27FC236}">
                  <a16:creationId xmlns:a16="http://schemas.microsoft.com/office/drawing/2014/main" id="{678EA9E3-33AD-4FF6-8AEF-262C09E0AE2D}"/>
                </a:ext>
              </a:extLst>
            </p:cNvPr>
            <p:cNvSpPr txBox="1">
              <a:spLocks/>
            </p:cNvSpPr>
            <p:nvPr/>
          </p:nvSpPr>
          <p:spPr>
            <a:xfrm>
              <a:off x="805423" y="3850355"/>
              <a:ext cx="970217" cy="1131083"/>
            </a:xfrm>
            <a:prstGeom prst="rect">
              <a:avLst/>
            </a:prstGeom>
            <a:solidFill>
              <a:srgbClr val="FF388C"/>
            </a:solidFill>
            <a:ln w="3175">
              <a:solidFill>
                <a:srgbClr val="FF388C"/>
              </a:solidFill>
            </a:ln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3600" b="1" kern="1200" spc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Clr>
                  <a:schemeClr val="tx2"/>
                </a:buClr>
                <a:buSzPct val="70000"/>
                <a:buFont typeface="Arial" panose="020B0604020202020204" pitchFamily="34" charset="0"/>
                <a:buChar char="•"/>
                <a:defRPr lang="en-US" sz="3200" kern="1200" dirty="0" smtClean="0">
                  <a:ln w="3175">
                    <a:noFill/>
                    <a:prstDash val="solid"/>
                  </a:ln>
                  <a:solidFill>
                    <a:schemeClr val="accent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bg-BG" sz="2400" kern="1200" dirty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sz="1800" b="0" dirty="0">
                  <a:solidFill>
                    <a:schemeClr val="bg1"/>
                  </a:solidFill>
                  <a:ea typeface="Cambria" panose="02040503050406030204" pitchFamily="18" charset="0"/>
                </a:rPr>
                <a:t>Крайна форма</a:t>
              </a:r>
            </a:p>
          </p:txBody>
        </p: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262D2C6B-41F1-40B1-9D87-4D9790586CAA}"/>
                </a:ext>
              </a:extLst>
            </p:cNvPr>
            <p:cNvCxnSpPr>
              <a:cxnSpLocks/>
            </p:cNvCxnSpPr>
            <p:nvPr/>
          </p:nvCxnSpPr>
          <p:spPr>
            <a:xfrm>
              <a:off x="175439" y="4981438"/>
              <a:ext cx="1600201" cy="0"/>
            </a:xfrm>
            <a:prstGeom prst="line">
              <a:avLst/>
            </a:prstGeom>
            <a:noFill/>
            <a:ln w="3175">
              <a:solidFill>
                <a:srgbClr val="FF388C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2837358767"/>
      </p:ext>
    </p:extLst>
  </p:cSld>
  <p:clrMapOvr>
    <a:masterClrMapping/>
  </p:clrMapOvr>
  <p:transition>
    <p:push dir="u"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1601B-FD72-44A9-9F38-F189A8DFD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F5E87D-CDBC-4C89-BD29-AC0AE6FF31D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err="1"/>
              <a:t>Морфинг</a:t>
            </a:r>
            <a:r>
              <a:rPr lang="bg-BG" dirty="0"/>
              <a:t> на форма</a:t>
            </a:r>
          </a:p>
          <a:p>
            <a:pPr lvl="1"/>
            <a:r>
              <a:rPr lang="bg-BG" dirty="0" err="1"/>
              <a:t>Морфинг</a:t>
            </a:r>
            <a:r>
              <a:rPr lang="bg-BG" dirty="0"/>
              <a:t> между куб и сфера</a:t>
            </a:r>
          </a:p>
          <a:p>
            <a:pPr lvl="1"/>
            <a:r>
              <a:rPr lang="bg-BG" dirty="0"/>
              <a:t>Да са с еднакъв обем</a:t>
            </a:r>
          </a:p>
          <a:p>
            <a:pPr lvl="1"/>
            <a:r>
              <a:rPr lang="bg-BG" dirty="0"/>
              <a:t>Да се ползва вградената в </a:t>
            </a:r>
            <a:r>
              <a:rPr lang="en-US" dirty="0"/>
              <a:t>Three.js</a:t>
            </a:r>
            <a:r>
              <a:rPr lang="bg-BG" dirty="0"/>
              <a:t> функционалност за </a:t>
            </a:r>
            <a:r>
              <a:rPr lang="en-US" dirty="0"/>
              <a:t>GPU </a:t>
            </a:r>
            <a:r>
              <a:rPr lang="bg-BG" dirty="0" err="1"/>
              <a:t>морфинг</a:t>
            </a:r>
            <a:r>
              <a:rPr lang="en-US" dirty="0"/>
              <a:t> </a:t>
            </a:r>
            <a:r>
              <a:rPr lang="bg-BG" dirty="0"/>
              <a:t>на върхове</a:t>
            </a:r>
            <a:endParaRPr lang="en-US" dirty="0"/>
          </a:p>
          <a:p>
            <a:r>
              <a:rPr lang="bg-BG" dirty="0"/>
              <a:t>Коментари</a:t>
            </a:r>
          </a:p>
          <a:p>
            <a:pPr lvl="1"/>
            <a:r>
              <a:rPr lang="en-US" dirty="0"/>
              <a:t>GPU</a:t>
            </a:r>
            <a:r>
              <a:rPr lang="bg-BG" dirty="0"/>
              <a:t> </a:t>
            </a:r>
            <a:r>
              <a:rPr lang="bg-BG" dirty="0" err="1"/>
              <a:t>морфинг</a:t>
            </a:r>
            <a:r>
              <a:rPr lang="bg-BG" dirty="0"/>
              <a:t> е по-бърз от </a:t>
            </a:r>
            <a:r>
              <a:rPr lang="en-US" dirty="0"/>
              <a:t>CPU</a:t>
            </a:r>
            <a:r>
              <a:rPr lang="bg-BG" dirty="0"/>
              <a:t> </a:t>
            </a:r>
            <a:r>
              <a:rPr lang="bg-BG" dirty="0" err="1"/>
              <a:t>морфинг</a:t>
            </a:r>
            <a:endParaRPr lang="bg-BG" dirty="0"/>
          </a:p>
          <a:p>
            <a:pPr lvl="1"/>
            <a:r>
              <a:rPr lang="en-US" dirty="0"/>
              <a:t>Three.js</a:t>
            </a:r>
            <a:r>
              <a:rPr lang="bg-BG" dirty="0"/>
              <a:t> ползва терминът </a:t>
            </a:r>
            <a:r>
              <a:rPr lang="en-US" dirty="0">
                <a:solidFill>
                  <a:srgbClr val="FF388C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morph target</a:t>
            </a:r>
            <a:endParaRPr lang="bg-BG" dirty="0">
              <a:solidFill>
                <a:srgbClr val="FF388C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159892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BF4EE4E7-B8C0-44B2-97DB-6FA56980A088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bg-BG" dirty="0"/>
                  <a:t>Размери</a:t>
                </a:r>
              </a:p>
              <a:p>
                <a:pPr lvl="1"/>
                <a:r>
                  <a:rPr lang="bg-BG" dirty="0"/>
                  <a:t>Обемът на куб със страна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388C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bg-BG" dirty="0"/>
                  <a:t> е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FF388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388C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388C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b="0" i="1" smtClean="0">
                        <a:solidFill>
                          <a:srgbClr val="FF388C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FF388C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FF388C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FF388C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bg-BG" dirty="0"/>
                  <a:t>Обемът на сфера с радиус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388C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bg-BG" dirty="0"/>
                  <a:t> 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FF388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388C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388C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solidFill>
                          <a:srgbClr val="FF388C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FF388C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FF388C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FF388C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b="0" i="1" smtClean="0">
                        <a:solidFill>
                          <a:srgbClr val="FF388C"/>
                        </a:solidFill>
                        <a:latin typeface="Cambria Math" panose="02040503050406030204" pitchFamily="18" charset="0"/>
                      </a:rPr>
                      <m:t>𝜋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FF388C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FF388C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FF388C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bg-BG" dirty="0"/>
              </a:p>
              <a:p>
                <a:pPr lvl="1"/>
                <a:r>
                  <a:rPr lang="bg-BG" dirty="0"/>
                  <a:t>Равни по обем при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388C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solidFill>
                          <a:srgbClr val="FF388C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FF388C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ad>
                      <m:radPr>
                        <m:ctrlPr>
                          <a:rPr lang="en-US" b="0" i="1" smtClean="0">
                            <a:solidFill>
                              <a:srgbClr val="FF388C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>
                        <m:r>
                          <a:rPr lang="en-US" b="0" i="1" smtClean="0">
                            <a:solidFill>
                              <a:srgbClr val="FF388C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g>
                      <m:e>
                        <m:r>
                          <a:rPr lang="en-US" b="0" i="1" smtClean="0">
                            <a:solidFill>
                              <a:srgbClr val="FF388C"/>
                            </a:solidFill>
                            <a:latin typeface="Cambria Math" panose="02040503050406030204" pitchFamily="18" charset="0"/>
                          </a:rPr>
                          <m:t>3/(4</m:t>
                        </m:r>
                        <m:r>
                          <a:rPr lang="en-US" i="1">
                            <a:solidFill>
                              <a:srgbClr val="FF388C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b="0" i="1" smtClean="0">
                            <a:solidFill>
                              <a:srgbClr val="FF388C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rad>
                  </m:oMath>
                </a14:m>
                <a:endParaRPr lang="en-US" dirty="0"/>
              </a:p>
              <a:p>
                <a:pPr lvl="1"/>
                <a:r>
                  <a:rPr lang="bg-BG" dirty="0"/>
                  <a:t>Ако връх на куба е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0" i="1" dirty="0" smtClean="0">
                            <a:solidFill>
                              <a:srgbClr val="FF388C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 smtClean="0">
                            <a:solidFill>
                              <a:srgbClr val="FF388C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en-US" dirty="0"/>
                  <a:t>, </a:t>
                </a:r>
                <a:r>
                  <a:rPr lang="bg-BG" dirty="0"/>
                  <a:t>то промяната на дължината на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dirty="0">
                            <a:solidFill>
                              <a:srgbClr val="FF388C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solidFill>
                              <a:srgbClr val="FF388C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bg-BG" dirty="0"/>
                  <a:t> до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dirty="0" smtClean="0">
                            <a:solidFill>
                              <a:srgbClr val="FF388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b="0" i="1" dirty="0" smtClean="0">
                                <a:solidFill>
                                  <a:srgbClr val="FF388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 dirty="0" smtClean="0">
                                <a:solidFill>
                                  <a:srgbClr val="FF388C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</m:d>
                    <m:r>
                      <a:rPr lang="en-US" i="1" dirty="0" smtClean="0">
                        <a:solidFill>
                          <a:srgbClr val="FF388C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solidFill>
                          <a:srgbClr val="FF388C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 </a:t>
                </a:r>
                <a:r>
                  <a:rPr lang="bg-BG" dirty="0"/>
                  <a:t>го слага по сферата</a:t>
                </a:r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BF4EE4E7-B8C0-44B2-97DB-6FA56980A08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2242" t="-1488" r="-747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14D68331-FB5E-4E90-9835-372765C46266}"/>
              </a:ext>
            </a:extLst>
          </p:cNvPr>
          <p:cNvCxnSpPr>
            <a:cxnSpLocks/>
            <a:stCxn id="4" idx="6"/>
            <a:endCxn id="4" idx="2"/>
          </p:cNvCxnSpPr>
          <p:nvPr/>
        </p:nvCxnSpPr>
        <p:spPr>
          <a:xfrm flipH="1">
            <a:off x="2415892" y="6042308"/>
            <a:ext cx="4312215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A4E5966F-9FDE-466E-A47E-4C647B17DF70}"/>
              </a:ext>
            </a:extLst>
          </p:cNvPr>
          <p:cNvCxnSpPr>
            <a:cxnSpLocks/>
            <a:stCxn id="4" idx="4"/>
            <a:endCxn id="4" idx="0"/>
          </p:cNvCxnSpPr>
          <p:nvPr/>
        </p:nvCxnSpPr>
        <p:spPr>
          <a:xfrm flipV="1">
            <a:off x="4572000" y="3886200"/>
            <a:ext cx="0" cy="4312215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01F3AAC4-ED55-4ED9-BAA4-EA00D2C30A59}"/>
              </a:ext>
            </a:extLst>
          </p:cNvPr>
          <p:cNvSpPr/>
          <p:nvPr/>
        </p:nvSpPr>
        <p:spPr>
          <a:xfrm>
            <a:off x="2801324" y="4259092"/>
            <a:ext cx="3548966" cy="3556267"/>
          </a:xfrm>
          <a:prstGeom prst="rect">
            <a:avLst/>
          </a:prstGeom>
          <a:noFill/>
          <a:ln w="3175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6B0C725-D8D0-4792-9F70-DFF268445D64}"/>
              </a:ext>
            </a:extLst>
          </p:cNvPr>
          <p:cNvSpPr/>
          <p:nvPr/>
        </p:nvSpPr>
        <p:spPr>
          <a:xfrm>
            <a:off x="2415892" y="3886200"/>
            <a:ext cx="4312215" cy="4312215"/>
          </a:xfrm>
          <a:prstGeom prst="ellipse">
            <a:avLst/>
          </a:prstGeom>
          <a:noFill/>
          <a:ln w="3175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5652050-4D0F-44DF-85E0-9D9106D5FB62}"/>
              </a:ext>
            </a:extLst>
          </p:cNvPr>
          <p:cNvSpPr/>
          <p:nvPr/>
        </p:nvSpPr>
        <p:spPr>
          <a:xfrm>
            <a:off x="6277609" y="5529600"/>
            <a:ext cx="152400" cy="152400"/>
          </a:xfrm>
          <a:prstGeom prst="ellipse">
            <a:avLst/>
          </a:prstGeom>
          <a:solidFill>
            <a:srgbClr val="DDE9F7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5E4257A8-E5E3-4198-933D-D8D1E948740E}"/>
              </a:ext>
            </a:extLst>
          </p:cNvPr>
          <p:cNvSpPr/>
          <p:nvPr/>
        </p:nvSpPr>
        <p:spPr>
          <a:xfrm>
            <a:off x="6583322" y="5447134"/>
            <a:ext cx="152400" cy="152400"/>
          </a:xfrm>
          <a:prstGeom prst="ellipse">
            <a:avLst/>
          </a:prstGeom>
          <a:solidFill>
            <a:srgbClr val="FFCCFF"/>
          </a:solidFill>
          <a:ln w="3175">
            <a:solidFill>
              <a:srgbClr val="FF38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4FB7706-F9DD-4589-973E-77748B28DB07}"/>
              </a:ext>
            </a:extLst>
          </p:cNvPr>
          <p:cNvCxnSpPr>
            <a:cxnSpLocks/>
          </p:cNvCxnSpPr>
          <p:nvPr/>
        </p:nvCxnSpPr>
        <p:spPr>
          <a:xfrm flipV="1">
            <a:off x="6429375" y="5546656"/>
            <a:ext cx="154305" cy="42614"/>
          </a:xfrm>
          <a:prstGeom prst="straightConnector1">
            <a:avLst/>
          </a:prstGeom>
          <a:ln>
            <a:solidFill>
              <a:srgbClr val="FF388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>
            <a:extLst>
              <a:ext uri="{FF2B5EF4-FFF2-40B4-BE49-F238E27FC236}">
                <a16:creationId xmlns:a16="http://schemas.microsoft.com/office/drawing/2014/main" id="{42CB3A61-9E31-48F6-9463-E93F9D43FD7A}"/>
              </a:ext>
            </a:extLst>
          </p:cNvPr>
          <p:cNvGrpSpPr/>
          <p:nvPr/>
        </p:nvGrpSpPr>
        <p:grpSpPr>
          <a:xfrm>
            <a:off x="4449624" y="4959383"/>
            <a:ext cx="1828800" cy="640151"/>
            <a:chOff x="957824" y="3850355"/>
            <a:chExt cx="1828800" cy="1131083"/>
          </a:xfrm>
        </p:grpSpPr>
        <p:sp>
          <p:nvSpPr>
            <p:cNvPr id="41" name="Text Placeholder 2">
              <a:extLst>
                <a:ext uri="{FF2B5EF4-FFF2-40B4-BE49-F238E27FC236}">
                  <a16:creationId xmlns:a16="http://schemas.microsoft.com/office/drawing/2014/main" id="{06D37595-BDD1-4A30-8823-3798A0394055}"/>
                </a:ext>
              </a:extLst>
            </p:cNvPr>
            <p:cNvSpPr txBox="1">
              <a:spLocks/>
            </p:cNvSpPr>
            <p:nvPr/>
          </p:nvSpPr>
          <p:spPr>
            <a:xfrm>
              <a:off x="957824" y="3850355"/>
              <a:ext cx="1003512" cy="1131083"/>
            </a:xfrm>
            <a:prstGeom prst="rect">
              <a:avLst/>
            </a:prstGeom>
            <a:solidFill>
              <a:srgbClr val="FF388C"/>
            </a:solidFill>
            <a:ln w="3175">
              <a:solidFill>
                <a:srgbClr val="FF388C"/>
              </a:solidFill>
            </a:ln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3600" b="1" kern="1200" spc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Clr>
                  <a:schemeClr val="tx2"/>
                </a:buClr>
                <a:buSzPct val="70000"/>
                <a:buFont typeface="Arial" panose="020B0604020202020204" pitchFamily="34" charset="0"/>
                <a:buChar char="•"/>
                <a:defRPr lang="en-US" sz="3200" kern="1200" dirty="0" smtClean="0">
                  <a:ln w="3175">
                    <a:noFill/>
                    <a:prstDash val="solid"/>
                  </a:ln>
                  <a:solidFill>
                    <a:schemeClr val="accent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bg-BG" sz="2400" kern="1200" dirty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bg-BG" sz="1800" b="0" dirty="0">
                  <a:solidFill>
                    <a:schemeClr val="bg1"/>
                  </a:solidFill>
                  <a:ea typeface="Cambria" panose="02040503050406030204" pitchFamily="18" charset="0"/>
                </a:rPr>
                <a:t>Връх по куба</a:t>
              </a:r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47A44179-5201-4926-BF4F-4B9BDF937778}"/>
                </a:ext>
              </a:extLst>
            </p:cNvPr>
            <p:cNvCxnSpPr>
              <a:cxnSpLocks/>
            </p:cNvCxnSpPr>
            <p:nvPr/>
          </p:nvCxnSpPr>
          <p:spPr>
            <a:xfrm>
              <a:off x="957824" y="4981438"/>
              <a:ext cx="1828800" cy="0"/>
            </a:xfrm>
            <a:prstGeom prst="line">
              <a:avLst/>
            </a:prstGeom>
            <a:noFill/>
            <a:ln w="3175">
              <a:solidFill>
                <a:srgbClr val="FF388C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7AE71E8-6D1C-45B8-9D48-3C7B5CE9D453}"/>
              </a:ext>
            </a:extLst>
          </p:cNvPr>
          <p:cNvCxnSpPr>
            <a:cxnSpLocks/>
          </p:cNvCxnSpPr>
          <p:nvPr/>
        </p:nvCxnSpPr>
        <p:spPr>
          <a:xfrm flipV="1">
            <a:off x="4581236" y="5633085"/>
            <a:ext cx="1701454" cy="416734"/>
          </a:xfrm>
          <a:prstGeom prst="straightConnector1">
            <a:avLst/>
          </a:prstGeom>
          <a:ln>
            <a:solidFill>
              <a:schemeClr val="accent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93113A67-CDAC-42C8-85E8-889F497E135D}"/>
              </a:ext>
            </a:extLst>
          </p:cNvPr>
          <p:cNvCxnSpPr>
            <a:cxnSpLocks/>
          </p:cNvCxnSpPr>
          <p:nvPr/>
        </p:nvCxnSpPr>
        <p:spPr>
          <a:xfrm flipV="1">
            <a:off x="6278880" y="5591176"/>
            <a:ext cx="152400" cy="36194"/>
          </a:xfrm>
          <a:prstGeom prst="straightConnector1">
            <a:avLst/>
          </a:prstGeom>
          <a:ln w="6350">
            <a:solidFill>
              <a:srgbClr val="FF388C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Group 67">
            <a:extLst>
              <a:ext uri="{FF2B5EF4-FFF2-40B4-BE49-F238E27FC236}">
                <a16:creationId xmlns:a16="http://schemas.microsoft.com/office/drawing/2014/main" id="{80FA0539-340D-4FA9-95F4-9C1F43C4778B}"/>
              </a:ext>
            </a:extLst>
          </p:cNvPr>
          <p:cNvGrpSpPr/>
          <p:nvPr/>
        </p:nvGrpSpPr>
        <p:grpSpPr>
          <a:xfrm>
            <a:off x="6659522" y="4263723"/>
            <a:ext cx="1258456" cy="1188042"/>
            <a:chOff x="957824" y="3386171"/>
            <a:chExt cx="1258456" cy="2099152"/>
          </a:xfrm>
        </p:grpSpPr>
        <p:sp>
          <p:nvSpPr>
            <p:cNvPr id="69" name="Text Placeholder 2">
              <a:extLst>
                <a:ext uri="{FF2B5EF4-FFF2-40B4-BE49-F238E27FC236}">
                  <a16:creationId xmlns:a16="http://schemas.microsoft.com/office/drawing/2014/main" id="{8F729006-C133-48B3-A40C-EEB156847D0E}"/>
                </a:ext>
              </a:extLst>
            </p:cNvPr>
            <p:cNvSpPr txBox="1">
              <a:spLocks/>
            </p:cNvSpPr>
            <p:nvPr/>
          </p:nvSpPr>
          <p:spPr>
            <a:xfrm>
              <a:off x="957824" y="3386173"/>
              <a:ext cx="1258456" cy="1595265"/>
            </a:xfrm>
            <a:prstGeom prst="rect">
              <a:avLst/>
            </a:prstGeom>
            <a:solidFill>
              <a:srgbClr val="FF388C"/>
            </a:solidFill>
            <a:ln w="3175">
              <a:solidFill>
                <a:srgbClr val="FF388C"/>
              </a:solidFill>
            </a:ln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3600" b="1" kern="1200" spc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Clr>
                  <a:schemeClr val="tx2"/>
                </a:buClr>
                <a:buSzPct val="70000"/>
                <a:buFont typeface="Arial" panose="020B0604020202020204" pitchFamily="34" charset="0"/>
                <a:buChar char="•"/>
                <a:defRPr lang="en-US" sz="3200" kern="1200" dirty="0" smtClean="0">
                  <a:ln w="3175">
                    <a:noFill/>
                    <a:prstDash val="solid"/>
                  </a:ln>
                  <a:solidFill>
                    <a:schemeClr val="accent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bg-BG" sz="2400" kern="1200" dirty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sz="1800" b="0" dirty="0">
                  <a:solidFill>
                    <a:schemeClr val="bg1"/>
                  </a:solidFill>
                  <a:ea typeface="Cambria" panose="02040503050406030204" pitchFamily="18" charset="0"/>
                </a:rPr>
                <a:t>Съответен връх по сферата</a:t>
              </a:r>
            </a:p>
          </p:txBody>
        </p: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A48DEA3E-C7A4-45A4-A6A8-5FB4C0B304DE}"/>
                </a:ext>
              </a:extLst>
            </p:cNvPr>
            <p:cNvCxnSpPr>
              <a:cxnSpLocks/>
            </p:cNvCxnSpPr>
            <p:nvPr/>
          </p:nvCxnSpPr>
          <p:spPr>
            <a:xfrm>
              <a:off x="957824" y="3386171"/>
              <a:ext cx="0" cy="2099152"/>
            </a:xfrm>
            <a:prstGeom prst="line">
              <a:avLst/>
            </a:prstGeom>
            <a:noFill/>
            <a:ln w="3175">
              <a:solidFill>
                <a:srgbClr val="FF388C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1113947537"/>
      </p:ext>
    </p:extLst>
  </p:cSld>
  <p:clrMapOvr>
    <a:masterClrMapping/>
  </p:clrMapOvr>
  <p:transition>
    <p:push dir="u"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7F771DE-D8D2-4A9D-9441-0CBB067671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GPU</a:t>
            </a:r>
            <a:r>
              <a:rPr lang="bg-BG" dirty="0"/>
              <a:t> </a:t>
            </a:r>
            <a:r>
              <a:rPr lang="bg-BG" dirty="0" err="1"/>
              <a:t>морфинг</a:t>
            </a:r>
            <a:endParaRPr lang="bg-BG" dirty="0"/>
          </a:p>
          <a:p>
            <a:pPr lvl="1"/>
            <a:r>
              <a:rPr lang="bg-BG" dirty="0"/>
              <a:t>Използва </a:t>
            </a:r>
            <a:r>
              <a:rPr lang="en-GB" dirty="0" err="1">
                <a:solidFill>
                  <a:srgbClr val="FF388C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morphAttributes</a:t>
            </a:r>
            <a:r>
              <a:rPr lang="bg-BG" dirty="0"/>
              <a:t> в геометрията</a:t>
            </a:r>
          </a:p>
          <a:p>
            <a:pPr lvl="1"/>
            <a:r>
              <a:rPr lang="bg-BG" dirty="0"/>
              <a:t>В него има елемент </a:t>
            </a:r>
            <a:r>
              <a:rPr lang="en-US" dirty="0">
                <a:solidFill>
                  <a:srgbClr val="FF388C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positions</a:t>
            </a:r>
          </a:p>
          <a:p>
            <a:pPr lvl="1"/>
            <a:r>
              <a:rPr lang="bg-BG" dirty="0"/>
              <a:t>В него има </a:t>
            </a:r>
            <a:r>
              <a:rPr lang="en-GB" dirty="0">
                <a:solidFill>
                  <a:srgbClr val="FF388C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Float32BufferAttribute</a:t>
            </a:r>
            <a:r>
              <a:rPr lang="bg-BG" dirty="0"/>
              <a:t> масив от координатите на върховете на геометрията на допълнителната форма (т.е. сферата)</a:t>
            </a:r>
          </a:p>
          <a:p>
            <a:pPr lvl="1"/>
            <a:r>
              <a:rPr lang="bg-BG" dirty="0"/>
              <a:t>В самия обект контролът, доколко да се ползва допълнителната форма, е чрез </a:t>
            </a:r>
            <a:r>
              <a:rPr lang="en-GB" dirty="0" err="1">
                <a:solidFill>
                  <a:srgbClr val="FF388C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morphTargetInfluences</a:t>
            </a:r>
            <a:r>
              <a:rPr lang="en-US" dirty="0">
                <a:solidFill>
                  <a:srgbClr val="FF388C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[0]</a:t>
            </a:r>
            <a:endParaRPr lang="bg-BG" dirty="0">
              <a:solidFill>
                <a:srgbClr val="FF388C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5615872"/>
      </p:ext>
    </p:extLst>
  </p:cSld>
  <p:clrMapOvr>
    <a:masterClrMapping/>
  </p:clrMapOvr>
  <p:transition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2946DFE-0E74-4F92-8602-D06B9ABE44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Скелет</a:t>
            </a:r>
          </a:p>
          <a:p>
            <a:pPr lvl="1"/>
            <a:r>
              <a:rPr lang="bg-BG" dirty="0"/>
              <a:t>Дървовиден модел</a:t>
            </a:r>
            <a:r>
              <a:rPr lang="en-US" dirty="0"/>
              <a:t> </a:t>
            </a:r>
            <a:r>
              <a:rPr lang="bg-BG" dirty="0"/>
              <a:t>от свързани елементи </a:t>
            </a:r>
          </a:p>
          <a:p>
            <a:pPr lvl="1"/>
            <a:r>
              <a:rPr lang="bg-BG" dirty="0"/>
              <a:t>Има един главен, първичен елемент</a:t>
            </a:r>
          </a:p>
          <a:p>
            <a:pPr lvl="1"/>
            <a:r>
              <a:rPr lang="bg-BG" dirty="0"/>
              <a:t>Всеки друг елемент има точно един родител</a:t>
            </a:r>
          </a:p>
          <a:p>
            <a:pPr lvl="1"/>
            <a:r>
              <a:rPr lang="bg-BG" dirty="0"/>
              <a:t>Роботите са частни случаи на скелети</a:t>
            </a:r>
          </a:p>
          <a:p>
            <a:r>
              <a:rPr lang="bg-BG" dirty="0"/>
              <a:t>Терминология</a:t>
            </a:r>
          </a:p>
          <a:p>
            <a:pPr lvl="1"/>
            <a:r>
              <a:rPr lang="bg-BG" dirty="0"/>
              <a:t>Кост (</a:t>
            </a:r>
            <a:r>
              <a:rPr lang="en-US" dirty="0">
                <a:solidFill>
                  <a:srgbClr val="FF388C"/>
                </a:solidFill>
              </a:rPr>
              <a:t>bone</a:t>
            </a:r>
            <a:r>
              <a:rPr lang="en-US" dirty="0"/>
              <a:t>) – </a:t>
            </a:r>
            <a:r>
              <a:rPr lang="bg-BG" dirty="0" err="1"/>
              <a:t>недеформируеми</a:t>
            </a:r>
            <a:r>
              <a:rPr lang="en-US" dirty="0"/>
              <a:t> </a:t>
            </a:r>
            <a:r>
              <a:rPr lang="bg-BG" dirty="0"/>
              <a:t>елементи</a:t>
            </a:r>
          </a:p>
          <a:p>
            <a:pPr lvl="1"/>
            <a:r>
              <a:rPr lang="bg-BG" dirty="0"/>
              <a:t>Става (</a:t>
            </a:r>
            <a:r>
              <a:rPr lang="en-US" dirty="0">
                <a:solidFill>
                  <a:srgbClr val="FF388C"/>
                </a:solidFill>
              </a:rPr>
              <a:t>joint</a:t>
            </a:r>
            <a:r>
              <a:rPr lang="en-US" dirty="0"/>
              <a:t>) – </a:t>
            </a:r>
            <a:r>
              <a:rPr lang="bg-BG" dirty="0"/>
              <a:t>връзка между костите</a:t>
            </a:r>
          </a:p>
          <a:p>
            <a:pPr lvl="1"/>
            <a:r>
              <a:rPr lang="bg-BG" dirty="0"/>
              <a:t>Кожа (</a:t>
            </a:r>
            <a:r>
              <a:rPr lang="en-US" dirty="0">
                <a:solidFill>
                  <a:srgbClr val="FF388C"/>
                </a:solidFill>
              </a:rPr>
              <a:t>skin</a:t>
            </a:r>
            <a:r>
              <a:rPr lang="en-US" dirty="0"/>
              <a:t>) – </a:t>
            </a:r>
            <a:r>
              <a:rPr lang="bg-BG" dirty="0"/>
              <a:t>гъвкава повърхнина над костите</a:t>
            </a:r>
            <a:endParaRPr lang="en-US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281129102"/>
      </p:ext>
    </p:extLst>
  </p:cSld>
  <p:clrMapOvr>
    <a:masterClrMapping/>
  </p:clrMapOvr>
  <p:transition>
    <p:push dir="u"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685E687-E58B-41F4-B204-4E076A85EF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Резултат</a:t>
            </a:r>
          </a:p>
          <a:p>
            <a:pPr lvl="1"/>
            <a:r>
              <a:rPr lang="bg-BG" dirty="0"/>
              <a:t>Куб, който преминава в сфера, която преминава обратно в куб</a:t>
            </a:r>
          </a:p>
        </p:txBody>
      </p:sp>
      <p:pic>
        <p:nvPicPr>
          <p:cNvPr id="4" name="Picture 3">
            <a:hlinkClick r:id="rId2" action="ppaction://hlinkfile"/>
            <a:extLst>
              <a:ext uri="{FF2B5EF4-FFF2-40B4-BE49-F238E27FC236}">
                <a16:creationId xmlns:a16="http://schemas.microsoft.com/office/drawing/2014/main" id="{DCF275D6-4473-41C3-B1D4-AC77BCEFE340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4400" y="2057400"/>
            <a:ext cx="7315200" cy="397002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00089125"/>
      </p:ext>
    </p:extLst>
  </p:cSld>
  <p:clrMapOvr>
    <a:masterClrMapping/>
  </p:clrMapOvr>
  <p:transition>
    <p:push dir="u"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269BF2F-E214-4D4C-B291-45239A5A1F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Обаче</a:t>
            </a:r>
          </a:p>
          <a:p>
            <a:pPr lvl="1"/>
            <a:r>
              <a:rPr lang="bg-BG" dirty="0"/>
              <a:t>Ако ползваме лъскав материал, се вижда проблем с осветяването </a:t>
            </a:r>
          </a:p>
        </p:txBody>
      </p:sp>
      <p:pic>
        <p:nvPicPr>
          <p:cNvPr id="4" name="Picture 3">
            <a:hlinkClick r:id="rId2" action="ppaction://hlinkfile"/>
            <a:extLst>
              <a:ext uri="{FF2B5EF4-FFF2-40B4-BE49-F238E27FC236}">
                <a16:creationId xmlns:a16="http://schemas.microsoft.com/office/drawing/2014/main" id="{99ADA536-2691-421A-B79E-37E3FA0712CB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4400" y="2057400"/>
            <a:ext cx="7315200" cy="397002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38892412"/>
      </p:ext>
    </p:extLst>
  </p:cSld>
  <p:clrMapOvr>
    <a:masterClrMapping/>
  </p:clrMapOvr>
  <p:transition>
    <p:push dir="u"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9CFA913-6A53-4229-A7A3-AC94D49BD8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Решение</a:t>
            </a:r>
          </a:p>
          <a:p>
            <a:pPr lvl="1"/>
            <a:r>
              <a:rPr lang="bg-BG" dirty="0"/>
              <a:t>Трябва да се прави </a:t>
            </a:r>
            <a:r>
              <a:rPr lang="en-US" dirty="0"/>
              <a:t>GPU </a:t>
            </a:r>
            <a:r>
              <a:rPr lang="bg-BG" dirty="0" err="1"/>
              <a:t>морфинг</a:t>
            </a:r>
            <a:r>
              <a:rPr lang="bg-BG" dirty="0"/>
              <a:t> и на нормалните вектори</a:t>
            </a:r>
            <a:endParaRPr lang="en-US" dirty="0"/>
          </a:p>
          <a:p>
            <a:pPr lvl="1"/>
            <a:r>
              <a:rPr lang="bg-BG" dirty="0"/>
              <a:t>Добавяме нормалните вектори в </a:t>
            </a:r>
            <a:r>
              <a:rPr lang="en-GB" dirty="0" err="1">
                <a:solidFill>
                  <a:srgbClr val="FF388C"/>
                </a:solidFill>
              </a:rPr>
              <a:t>morphAttributes.normal</a:t>
            </a:r>
            <a:endParaRPr lang="bg-BG" dirty="0">
              <a:solidFill>
                <a:srgbClr val="FF388C"/>
              </a:solidFill>
            </a:endParaRPr>
          </a:p>
          <a:p>
            <a:pPr lvl="1"/>
            <a:r>
              <a:rPr lang="bg-BG" dirty="0"/>
              <a:t>В материала се включва </a:t>
            </a:r>
            <a:r>
              <a:rPr lang="en-GB" dirty="0" err="1">
                <a:solidFill>
                  <a:srgbClr val="FF388C"/>
                </a:solidFill>
              </a:rPr>
              <a:t>morphNormals</a:t>
            </a:r>
            <a:endParaRPr lang="bg-BG" dirty="0">
              <a:solidFill>
                <a:srgbClr val="FF388C"/>
              </a:solidFill>
            </a:endParaRPr>
          </a:p>
          <a:p>
            <a:pPr lvl="1"/>
            <a:r>
              <a:rPr lang="bg-BG" dirty="0"/>
              <a:t>С </a:t>
            </a:r>
            <a:r>
              <a:rPr lang="en-GB" dirty="0" err="1">
                <a:solidFill>
                  <a:srgbClr val="FF388C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morphTargetInfluences</a:t>
            </a:r>
            <a:r>
              <a:rPr lang="en-US" dirty="0">
                <a:solidFill>
                  <a:srgbClr val="FF388C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[0]</a:t>
            </a:r>
            <a:r>
              <a:rPr lang="bg-BG" dirty="0"/>
              <a:t> се контролира заедно </a:t>
            </a:r>
            <a:r>
              <a:rPr lang="bg-BG" dirty="0" err="1"/>
              <a:t>морфингът</a:t>
            </a:r>
            <a:r>
              <a:rPr lang="bg-BG" dirty="0"/>
              <a:t> на върхове и нормали</a:t>
            </a:r>
            <a:endParaRPr lang="bg-BG" dirty="0">
              <a:solidFill>
                <a:srgbClr val="FF388C"/>
              </a:solidFill>
            </a:endParaRPr>
          </a:p>
          <a:p>
            <a:pPr lvl="1"/>
            <a:endParaRPr lang="en-US" dirty="0"/>
          </a:p>
          <a:p>
            <a:pPr lvl="1"/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004520329"/>
      </p:ext>
    </p:extLst>
  </p:cSld>
  <p:clrMapOvr>
    <a:masterClrMapping/>
  </p:clrMapOvr>
  <p:transition>
    <p:push dir="u"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DC90610-8B6B-4399-BD8D-C21132BE5A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Резултат</a:t>
            </a:r>
          </a:p>
          <a:p>
            <a:pPr lvl="1"/>
            <a:r>
              <a:rPr lang="bg-BG" dirty="0"/>
              <a:t>Правилно осветени лъскави куб и сфера</a:t>
            </a:r>
          </a:p>
        </p:txBody>
      </p:sp>
      <p:pic>
        <p:nvPicPr>
          <p:cNvPr id="4" name="Picture 3">
            <a:hlinkClick r:id="rId2" action="ppaction://hlinkfile"/>
            <a:extLst>
              <a:ext uri="{FF2B5EF4-FFF2-40B4-BE49-F238E27FC236}">
                <a16:creationId xmlns:a16="http://schemas.microsoft.com/office/drawing/2014/main" id="{AD4AB932-1760-4937-B065-02CD316B4C96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4400" y="1600200"/>
            <a:ext cx="7315200" cy="397002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15707672"/>
      </p:ext>
    </p:extLst>
  </p:cSld>
  <p:clrMapOvr>
    <a:masterClrMapping/>
  </p:clrMapOvr>
  <p:transition>
    <p:push dir="u"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6C4AC-BCCD-4739-A58D-91CF31DEA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Още за </a:t>
            </a:r>
            <a:r>
              <a:rPr lang="bg-BG" dirty="0" err="1"/>
              <a:t>морфинга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0D2E3E-2369-4A39-B2D6-5C78A8968A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Двойна цел</a:t>
            </a:r>
          </a:p>
          <a:p>
            <a:pPr lvl="1"/>
            <a:r>
              <a:rPr lang="bg-BG" dirty="0"/>
              <a:t>Основна форма в геометрията на обекта</a:t>
            </a:r>
          </a:p>
          <a:p>
            <a:pPr lvl="1"/>
            <a:r>
              <a:rPr lang="bg-BG" dirty="0"/>
              <a:t>Две алтернативни </a:t>
            </a:r>
            <a:r>
              <a:rPr lang="bg-BG" dirty="0" err="1"/>
              <a:t>морфинг</a:t>
            </a:r>
            <a:r>
              <a:rPr lang="bg-BG" dirty="0"/>
              <a:t> форми</a:t>
            </a:r>
          </a:p>
          <a:p>
            <a:pPr lvl="1"/>
            <a:r>
              <a:rPr lang="bg-BG" dirty="0"/>
              <a:t>Затова </a:t>
            </a:r>
            <a:r>
              <a:rPr lang="en-GB" dirty="0" err="1">
                <a:solidFill>
                  <a:srgbClr val="FF388C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morphAttributes.position</a:t>
            </a:r>
            <a:r>
              <a:rPr lang="bg-BG" dirty="0"/>
              <a:t> и </a:t>
            </a:r>
            <a:r>
              <a:rPr lang="en-GB" dirty="0" err="1">
                <a:solidFill>
                  <a:srgbClr val="FF388C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morphTargetInfluences</a:t>
            </a:r>
            <a:r>
              <a:rPr lang="bg-BG" dirty="0"/>
              <a:t> са масиви</a:t>
            </a:r>
          </a:p>
        </p:txBody>
      </p:sp>
    </p:spTree>
    <p:extLst>
      <p:ext uri="{BB962C8B-B14F-4D97-AF65-F5344CB8AC3E}">
        <p14:creationId xmlns:p14="http://schemas.microsoft.com/office/powerpoint/2010/main" val="83220540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921E9F0-6244-4EE0-875D-9C54C4EDECC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Пример</a:t>
            </a:r>
          </a:p>
          <a:p>
            <a:pPr lvl="1"/>
            <a:r>
              <a:rPr lang="bg-BG" dirty="0"/>
              <a:t>Основната форма е куб</a:t>
            </a:r>
          </a:p>
          <a:p>
            <a:pPr lvl="1"/>
            <a:r>
              <a:rPr lang="bg-BG" dirty="0"/>
              <a:t>Добавяме вълнообразна плочка и сфера</a:t>
            </a:r>
          </a:p>
          <a:p>
            <a:r>
              <a:rPr lang="bg-BG" dirty="0"/>
              <a:t>Размисли</a:t>
            </a:r>
          </a:p>
          <a:p>
            <a:pPr lvl="1"/>
            <a:r>
              <a:rPr lang="bg-BG" dirty="0"/>
              <a:t>Нормалните вектори на вълнообразната плочка смятаме приблизително</a:t>
            </a:r>
          </a:p>
          <a:p>
            <a:pPr lvl="1"/>
            <a:r>
              <a:rPr lang="bg-BG" dirty="0"/>
              <a:t>При максимално влияние на плочката и на сферата се получава </a:t>
            </a:r>
            <a:r>
              <a:rPr lang="bg-BG" dirty="0" err="1"/>
              <a:t>самопресичане</a:t>
            </a:r>
            <a:r>
              <a:rPr lang="bg-BG" dirty="0"/>
              <a:t>, затова ограничаваме сумата им до </a:t>
            </a:r>
            <a:r>
              <a:rPr lang="bg-BG" dirty="0">
                <a:latin typeface="Cambria" panose="02040503050406030204" pitchFamily="18" charset="0"/>
                <a:ea typeface="Cambria" panose="02040503050406030204" pitchFamily="18" charset="0"/>
              </a:rPr>
              <a:t>1.2</a:t>
            </a:r>
          </a:p>
        </p:txBody>
      </p:sp>
    </p:spTree>
    <p:extLst>
      <p:ext uri="{BB962C8B-B14F-4D97-AF65-F5344CB8AC3E}">
        <p14:creationId xmlns:p14="http://schemas.microsoft.com/office/powerpoint/2010/main" val="1819236706"/>
      </p:ext>
    </p:extLst>
  </p:cSld>
  <p:clrMapOvr>
    <a:masterClrMapping/>
  </p:clrMapOvr>
  <p:transition>
    <p:push dir="u"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57B6B65-FA2D-4CBF-959D-98407172A78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Резултат</a:t>
            </a:r>
          </a:p>
          <a:p>
            <a:pPr lvl="1"/>
            <a:r>
              <a:rPr lang="bg-BG" dirty="0"/>
              <a:t>Нещо като кюфте на грил</a:t>
            </a:r>
          </a:p>
        </p:txBody>
      </p:sp>
      <p:pic>
        <p:nvPicPr>
          <p:cNvPr id="4" name="Picture 3">
            <a:hlinkClick r:id="rId2" action="ppaction://hlinkfile"/>
            <a:extLst>
              <a:ext uri="{FF2B5EF4-FFF2-40B4-BE49-F238E27FC236}">
                <a16:creationId xmlns:a16="http://schemas.microsoft.com/office/drawing/2014/main" id="{B6DB7C4F-EF52-4C14-A8CC-C905CF307B61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9640" y="1600200"/>
            <a:ext cx="7315200" cy="397002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02584838"/>
      </p:ext>
    </p:extLst>
  </p:cSld>
  <p:clrMapOvr>
    <a:masterClrMapping/>
  </p:clrMapOvr>
  <p:transition>
    <p:push dir="u"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CB593-5D25-472D-804B-E7D4F3FEC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err="1"/>
              <a:t>Морфинг</a:t>
            </a:r>
            <a:r>
              <a:rPr lang="bg-BG" dirty="0"/>
              <a:t> на глава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039DE5-90BE-434A-AC4A-CFEB252ABE9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Лий Пери Смит</a:t>
            </a:r>
          </a:p>
          <a:p>
            <a:pPr lvl="1"/>
            <a:r>
              <a:rPr lang="bg-BG" dirty="0"/>
              <a:t>Нека да го </a:t>
            </a:r>
            <a:r>
              <a:rPr lang="bg-BG" dirty="0" err="1"/>
              <a:t>морфнем</a:t>
            </a:r>
            <a:r>
              <a:rPr lang="bg-BG" dirty="0"/>
              <a:t> към сфера и от сфера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0190D96-AAB2-49EC-8777-FF02B013369C}"/>
              </a:ext>
            </a:extLst>
          </p:cNvPr>
          <p:cNvGrpSpPr/>
          <p:nvPr/>
        </p:nvGrpSpPr>
        <p:grpSpPr>
          <a:xfrm>
            <a:off x="229411" y="3048000"/>
            <a:ext cx="8685177" cy="2209800"/>
            <a:chOff x="-1889288" y="1905000"/>
            <a:chExt cx="13776487" cy="350520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3AA53B77-C11E-48A5-AF2C-44D06AFC200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-1889288" y="1905000"/>
              <a:ext cx="3429000" cy="3505200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2B63218-CB53-4D3C-99A2-11BDE298646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623375" y="1905000"/>
              <a:ext cx="2857499" cy="3505200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029936E6-C37E-4D9A-A4DC-08B218DC32B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4564537" y="1905000"/>
              <a:ext cx="3276600" cy="3505200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449906CA-CBDA-4C69-9FA8-127B5C5B7C4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7924800" y="1905000"/>
              <a:ext cx="3962399" cy="3505200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353483553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039DE5-90BE-434A-AC4A-CFEB252ABE9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Моделът</a:t>
            </a:r>
          </a:p>
          <a:p>
            <a:pPr lvl="1"/>
            <a:r>
              <a:rPr lang="bg-BG" dirty="0"/>
              <a:t>Модел на глава на Лий Пери Смит с лиценз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CC</a:t>
            </a:r>
            <a:endParaRPr lang="bg-BG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1"/>
            <a:r>
              <a:rPr lang="bg-BG" dirty="0"/>
              <a:t>Включен заедно с текстури в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Three.js</a:t>
            </a:r>
            <a:r>
              <a:rPr lang="bg-BG" dirty="0"/>
              <a:t> в папка</a:t>
            </a:r>
            <a:br>
              <a:rPr lang="en-US" dirty="0"/>
            </a:br>
            <a:r>
              <a:rPr lang="en-GB" dirty="0">
                <a:solidFill>
                  <a:srgbClr val="FF388C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examples\models\</a:t>
            </a:r>
            <a:r>
              <a:rPr lang="en-GB" dirty="0" err="1">
                <a:solidFill>
                  <a:srgbClr val="FF388C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gltf</a:t>
            </a:r>
            <a:r>
              <a:rPr lang="en-GB" dirty="0">
                <a:solidFill>
                  <a:srgbClr val="FF388C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\</a:t>
            </a:r>
            <a:r>
              <a:rPr lang="en-GB" dirty="0" err="1">
                <a:solidFill>
                  <a:srgbClr val="FF388C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LeePerrySmith</a:t>
            </a:r>
            <a:endParaRPr lang="bg-BG" dirty="0">
              <a:solidFill>
                <a:srgbClr val="FF388C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1"/>
            <a:r>
              <a:rPr lang="bg-BG" dirty="0"/>
              <a:t>Зареждането на геометрията </a:t>
            </a:r>
            <a:r>
              <a:rPr lang="en-US" dirty="0"/>
              <a:t>e </a:t>
            </a:r>
            <a:r>
              <a:rPr lang="bg-BG" dirty="0"/>
              <a:t>с</a:t>
            </a:r>
            <a:r>
              <a:rPr lang="en-US" dirty="0"/>
              <a:t> </a:t>
            </a:r>
            <a:r>
              <a:rPr lang="en-GB" dirty="0" err="1">
                <a:solidFill>
                  <a:srgbClr val="FF388C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GLTFLoader</a:t>
            </a:r>
            <a:r>
              <a:rPr lang="bg-BG" dirty="0">
                <a:solidFill>
                  <a:srgbClr val="FF388C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  <a:r>
              <a:rPr lang="en-US" dirty="0" err="1">
                <a:solidFill>
                  <a:srgbClr val="FF388C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js</a:t>
            </a:r>
            <a:r>
              <a:rPr lang="bg-BG" dirty="0"/>
              <a:t> от </a:t>
            </a:r>
            <a:r>
              <a:rPr lang="en-GB" dirty="0">
                <a:solidFill>
                  <a:srgbClr val="FF388C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examples\</a:t>
            </a:r>
            <a:r>
              <a:rPr lang="en-GB" dirty="0" err="1">
                <a:solidFill>
                  <a:srgbClr val="FF388C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js</a:t>
            </a:r>
            <a:r>
              <a:rPr lang="en-US" dirty="0">
                <a:solidFill>
                  <a:srgbClr val="FF388C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</a:t>
            </a:r>
            <a:r>
              <a:rPr lang="en-GB" dirty="0">
                <a:solidFill>
                  <a:srgbClr val="FF388C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\loaders</a:t>
            </a:r>
            <a:endParaRPr lang="bg-BG" dirty="0">
              <a:solidFill>
                <a:srgbClr val="FF388C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bg-BG" dirty="0"/>
              <a:t>Внимание</a:t>
            </a:r>
          </a:p>
          <a:p>
            <a:pPr lvl="1"/>
            <a:r>
              <a:rPr lang="bg-BG" dirty="0"/>
              <a:t>Зареждането е асинхронно</a:t>
            </a:r>
          </a:p>
          <a:p>
            <a:pPr lvl="1"/>
            <a:r>
              <a:rPr lang="bg-BG" dirty="0"/>
              <a:t>Изчакваме да завърши и едва тогава работим с геометрията</a:t>
            </a:r>
          </a:p>
        </p:txBody>
      </p:sp>
    </p:spTree>
    <p:extLst>
      <p:ext uri="{BB962C8B-B14F-4D97-AF65-F5344CB8AC3E}">
        <p14:creationId xmlns:p14="http://schemas.microsoft.com/office/powerpoint/2010/main" val="797602762"/>
      </p:ext>
    </p:extLst>
  </p:cSld>
  <p:clrMapOvr>
    <a:masterClrMapping/>
  </p:clrMapOvr>
  <p:transition>
    <p:push dir="u"/>
  </p:transition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hlinkClick r:id="rId2"/>
            <a:extLst>
              <a:ext uri="{FF2B5EF4-FFF2-40B4-BE49-F238E27FC236}">
                <a16:creationId xmlns:a16="http://schemas.microsoft.com/office/drawing/2014/main" id="{1315645E-F286-4024-9B42-EF2E7B97524C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4400" y="1443990"/>
            <a:ext cx="7315200" cy="397002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29B49DD-6ED8-4E0F-9EFA-8CC61A0865C4}"/>
              </a:ext>
            </a:extLst>
          </p:cNvPr>
          <p:cNvSpPr txBox="1"/>
          <p:nvPr/>
        </p:nvSpPr>
        <p:spPr>
          <a:xfrm>
            <a:off x="3901784" y="5638800"/>
            <a:ext cx="13404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1400" dirty="0">
                <a:hlinkClick r:id="rId4"/>
              </a:rPr>
              <a:t>Онлайн версия</a:t>
            </a:r>
            <a:endParaRPr lang="bg-BG" sz="1400" dirty="0"/>
          </a:p>
        </p:txBody>
      </p:sp>
    </p:spTree>
    <p:extLst>
      <p:ext uri="{BB962C8B-B14F-4D97-AF65-F5344CB8AC3E}">
        <p14:creationId xmlns:p14="http://schemas.microsoft.com/office/powerpoint/2010/main" val="16927210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482A9FE-598D-4BBB-A5A0-96FBE425A1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0811" y="2819400"/>
            <a:ext cx="872495" cy="3254840"/>
          </a:xfrm>
          <a:prstGeom prst="rect">
            <a:avLst/>
          </a:prstGeom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5E1B694-D6A2-4F33-93E2-70F814BE40E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Опростяване на скелет</a:t>
            </a:r>
          </a:p>
          <a:p>
            <a:pPr lvl="1"/>
            <a:r>
              <a:rPr lang="bg-BG" dirty="0"/>
              <a:t>Не е нужно точно анатомично представяне</a:t>
            </a:r>
          </a:p>
          <a:p>
            <a:pPr lvl="1"/>
            <a:r>
              <a:rPr lang="bg-BG" dirty="0"/>
              <a:t>Например, </a:t>
            </a:r>
            <a:r>
              <a:rPr lang="bg-BG" dirty="0" err="1"/>
              <a:t>тибия</a:t>
            </a:r>
            <a:r>
              <a:rPr lang="bg-BG" dirty="0"/>
              <a:t> и </a:t>
            </a:r>
            <a:r>
              <a:rPr lang="bg-BG" dirty="0" err="1"/>
              <a:t>фибула</a:t>
            </a:r>
            <a:r>
              <a:rPr lang="bg-BG" dirty="0"/>
              <a:t> се сливат</a:t>
            </a:r>
          </a:p>
          <a:p>
            <a:pPr lvl="1"/>
            <a:r>
              <a:rPr lang="bg-BG" dirty="0"/>
              <a:t>При нужда се добавят нови кости</a:t>
            </a:r>
            <a:endParaRPr lang="en-US" dirty="0"/>
          </a:p>
          <a:p>
            <a:endParaRPr lang="bg-BG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9ADBB83-ECF4-46CE-8539-C5C9FA3F8EEA}"/>
              </a:ext>
            </a:extLst>
          </p:cNvPr>
          <p:cNvGrpSpPr/>
          <p:nvPr/>
        </p:nvGrpSpPr>
        <p:grpSpPr>
          <a:xfrm>
            <a:off x="4419600" y="4419599"/>
            <a:ext cx="1742313" cy="372319"/>
            <a:chOff x="-2469595" y="3370464"/>
            <a:chExt cx="1742313" cy="657849"/>
          </a:xfrm>
        </p:grpSpPr>
        <p:sp>
          <p:nvSpPr>
            <p:cNvPr id="9" name="Text Placeholder 2">
              <a:extLst>
                <a:ext uri="{FF2B5EF4-FFF2-40B4-BE49-F238E27FC236}">
                  <a16:creationId xmlns:a16="http://schemas.microsoft.com/office/drawing/2014/main" id="{E49D256C-3C17-4F66-A054-DC877E15BD04}"/>
                </a:ext>
              </a:extLst>
            </p:cNvPr>
            <p:cNvSpPr txBox="1">
              <a:spLocks/>
            </p:cNvSpPr>
            <p:nvPr/>
          </p:nvSpPr>
          <p:spPr>
            <a:xfrm>
              <a:off x="-1768272" y="3370466"/>
              <a:ext cx="1040990" cy="657847"/>
            </a:xfrm>
            <a:prstGeom prst="rect">
              <a:avLst/>
            </a:prstGeom>
            <a:solidFill>
              <a:srgbClr val="FF388C"/>
            </a:solidFill>
            <a:ln w="3175">
              <a:solidFill>
                <a:srgbClr val="FF388C"/>
              </a:solidFill>
            </a:ln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3600" b="1" kern="1200" spc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Clr>
                  <a:schemeClr val="tx2"/>
                </a:buClr>
                <a:buSzPct val="70000"/>
                <a:buFont typeface="Arial" panose="020B0604020202020204" pitchFamily="34" charset="0"/>
                <a:buChar char="•"/>
                <a:defRPr lang="en-US" sz="3200" kern="1200" dirty="0" smtClean="0">
                  <a:ln w="3175">
                    <a:noFill/>
                    <a:prstDash val="solid"/>
                  </a:ln>
                  <a:solidFill>
                    <a:schemeClr val="accent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bg-BG" sz="2400" kern="1200" dirty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sz="1800" b="0" dirty="0" err="1">
                  <a:solidFill>
                    <a:schemeClr val="bg1"/>
                  </a:solidFill>
                </a:rPr>
                <a:t>Фибула</a:t>
              </a:r>
              <a:endParaRPr lang="bg-BG" sz="1800" b="0" dirty="0">
                <a:solidFill>
                  <a:schemeClr val="bg1"/>
                </a:solidFill>
              </a:endParaRP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853D0213-2CAE-4C37-B0EC-BBDA5295831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-2469595" y="3370464"/>
              <a:ext cx="1742313" cy="2"/>
            </a:xfrm>
            <a:prstGeom prst="line">
              <a:avLst/>
            </a:prstGeom>
            <a:noFill/>
            <a:ln w="3175">
              <a:solidFill>
                <a:srgbClr val="FF388C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14DD897-34FB-4BBD-B2FD-6054FE14531C}"/>
              </a:ext>
            </a:extLst>
          </p:cNvPr>
          <p:cNvGrpSpPr/>
          <p:nvPr/>
        </p:nvGrpSpPr>
        <p:grpSpPr>
          <a:xfrm>
            <a:off x="2438400" y="4419600"/>
            <a:ext cx="1804041" cy="372315"/>
            <a:chOff x="-1768272" y="3370464"/>
            <a:chExt cx="1804041" cy="657841"/>
          </a:xfrm>
        </p:grpSpPr>
        <p:sp>
          <p:nvSpPr>
            <p:cNvPr id="13" name="Text Placeholder 2">
              <a:extLst>
                <a:ext uri="{FF2B5EF4-FFF2-40B4-BE49-F238E27FC236}">
                  <a16:creationId xmlns:a16="http://schemas.microsoft.com/office/drawing/2014/main" id="{CAD1E812-0EBC-47ED-A01D-D807E3712792}"/>
                </a:ext>
              </a:extLst>
            </p:cNvPr>
            <p:cNvSpPr txBox="1">
              <a:spLocks/>
            </p:cNvSpPr>
            <p:nvPr/>
          </p:nvSpPr>
          <p:spPr>
            <a:xfrm>
              <a:off x="-1768272" y="3370464"/>
              <a:ext cx="810582" cy="657841"/>
            </a:xfrm>
            <a:prstGeom prst="rect">
              <a:avLst/>
            </a:prstGeom>
            <a:solidFill>
              <a:srgbClr val="FF388C"/>
            </a:solidFill>
            <a:ln w="3175">
              <a:solidFill>
                <a:srgbClr val="FF388C"/>
              </a:solidFill>
            </a:ln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3600" b="1" kern="1200" spc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Clr>
                  <a:schemeClr val="tx2"/>
                </a:buClr>
                <a:buSzPct val="70000"/>
                <a:buFont typeface="Arial" panose="020B0604020202020204" pitchFamily="34" charset="0"/>
                <a:buChar char="•"/>
                <a:defRPr lang="en-US" sz="3200" kern="1200" dirty="0" smtClean="0">
                  <a:ln w="3175">
                    <a:noFill/>
                    <a:prstDash val="solid"/>
                  </a:ln>
                  <a:solidFill>
                    <a:schemeClr val="accent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bg-BG" sz="2400" kern="1200" dirty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sz="1800" b="0" dirty="0" err="1">
                  <a:solidFill>
                    <a:schemeClr val="bg1"/>
                  </a:solidFill>
                </a:rPr>
                <a:t>Тибия</a:t>
              </a:r>
              <a:endParaRPr lang="bg-BG" sz="1800" b="0" dirty="0">
                <a:solidFill>
                  <a:schemeClr val="bg1"/>
                </a:solidFill>
              </a:endParaRP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CA2C791A-D25A-4CD4-9107-AB5A79930C0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-1706544" y="3370466"/>
              <a:ext cx="1742313" cy="2"/>
            </a:xfrm>
            <a:prstGeom prst="line">
              <a:avLst/>
            </a:prstGeom>
            <a:noFill/>
            <a:ln w="3175">
              <a:solidFill>
                <a:srgbClr val="FF388C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pic>
        <p:nvPicPr>
          <p:cNvPr id="1026" name="Picture 2" descr="Knee Joint">
            <a:extLst>
              <a:ext uri="{FF2B5EF4-FFF2-40B4-BE49-F238E27FC236}">
                <a16:creationId xmlns:a16="http://schemas.microsoft.com/office/drawing/2014/main" id="{67F3454D-74FF-4C00-A50F-77708E939C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614" y="2788707"/>
            <a:ext cx="2057186" cy="3182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8259671"/>
      </p:ext>
    </p:extLst>
  </p:cSld>
  <p:clrMapOvr>
    <a:masterClrMapping/>
  </p:clrMapOvr>
  <p:transition>
    <p:push dir="u"/>
  </p:transition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noProof="0"/>
              <a:t>Въпроси и коментари</a:t>
            </a:r>
            <a:endParaRPr lang="bg-BG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0122841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noProof="0" dirty="0"/>
              <a:t>Край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8568757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3A55D7A-403D-4630-A73A-85A7B8F3764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Човешки скелет</a:t>
            </a:r>
          </a:p>
          <a:p>
            <a:pPr lvl="1"/>
            <a:r>
              <a:rPr lang="bg-BG" dirty="0"/>
              <a:t>Топология, независеща от възрастта</a:t>
            </a:r>
          </a:p>
          <a:p>
            <a:pPr lvl="1"/>
            <a:r>
              <a:rPr lang="bg-BG" dirty="0"/>
              <a:t>Ако е с ръкавици, не се моделират пръсти</a:t>
            </a:r>
            <a:endParaRPr lang="en-US" dirty="0"/>
          </a:p>
          <a:p>
            <a:endParaRPr lang="bg-BG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72C0EFC-B53B-4607-B781-9B1303859D00}"/>
              </a:ext>
            </a:extLst>
          </p:cNvPr>
          <p:cNvGrpSpPr/>
          <p:nvPr/>
        </p:nvGrpSpPr>
        <p:grpSpPr>
          <a:xfrm>
            <a:off x="1524000" y="2286000"/>
            <a:ext cx="6078682" cy="3429000"/>
            <a:chOff x="2171700" y="2514600"/>
            <a:chExt cx="4457700" cy="2514600"/>
          </a:xfrm>
        </p:grpSpPr>
        <p:pic>
          <p:nvPicPr>
            <p:cNvPr id="7" name="Picture 4" descr="Skeleton-BodyBones-Child">
              <a:extLst>
                <a:ext uri="{FF2B5EF4-FFF2-40B4-BE49-F238E27FC236}">
                  <a16:creationId xmlns:a16="http://schemas.microsoft.com/office/drawing/2014/main" id="{DAD534C3-9CE2-4374-84EE-073E9E33853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72150" y="3486150"/>
              <a:ext cx="857250" cy="1543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" name="Picture 5" descr="Skeleton-BodyBones">
              <a:extLst>
                <a:ext uri="{FF2B5EF4-FFF2-40B4-BE49-F238E27FC236}">
                  <a16:creationId xmlns:a16="http://schemas.microsoft.com/office/drawing/2014/main" id="{382D1B24-BEF5-4F15-B2A6-F58D660697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screen">
              <a:lum bright="-20000" contrast="4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71700" y="2514600"/>
              <a:ext cx="3669506" cy="25015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EB43D03F-74E8-466E-9FFF-D00D6639D0D8}"/>
              </a:ext>
            </a:extLst>
          </p:cNvPr>
          <p:cNvSpPr/>
          <p:nvPr/>
        </p:nvSpPr>
        <p:spPr>
          <a:xfrm>
            <a:off x="1295400" y="2133600"/>
            <a:ext cx="6553200" cy="3886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03580000"/>
      </p:ext>
    </p:extLst>
  </p:cSld>
  <p:clrMapOvr>
    <a:masterClrMapping/>
  </p:clrMapOvr>
  <p:transition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48125-087D-44E1-BED6-64AA69993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Движение на скелет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768DB5-6B40-48AA-A764-F2B0AC71F57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Пряко задаване на движението</a:t>
            </a:r>
          </a:p>
          <a:p>
            <a:pPr lvl="1"/>
            <a:r>
              <a:rPr lang="bg-BG" dirty="0"/>
              <a:t>За всеки ъгъл в става се задава отделна функция спрямо времето</a:t>
            </a:r>
          </a:p>
          <a:p>
            <a:r>
              <a:rPr lang="bg-BG" dirty="0"/>
              <a:t>Движение чрез интерполация</a:t>
            </a:r>
          </a:p>
          <a:p>
            <a:pPr lvl="1"/>
            <a:r>
              <a:rPr lang="bg-BG" dirty="0"/>
              <a:t>Задават се само основните пози</a:t>
            </a:r>
          </a:p>
          <a:p>
            <a:pPr lvl="1"/>
            <a:r>
              <a:rPr lang="bg-BG" dirty="0"/>
              <a:t>Междинните пози се </a:t>
            </a:r>
            <a:r>
              <a:rPr lang="bg-BG" dirty="0" err="1"/>
              <a:t>интерполират</a:t>
            </a:r>
            <a:endParaRPr lang="en-US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822362231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ARV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4F81BD"/>
      </a:hlink>
      <a:folHlink>
        <a:srgbClr val="4F81BD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тема">
  <a:themeElements>
    <a:clrScheme name="О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О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13682</TotalTime>
  <Words>2247</Words>
  <Application>Microsoft Office PowerPoint</Application>
  <PresentationFormat>On-screen Show (4:3)</PresentationFormat>
  <Paragraphs>422</Paragraphs>
  <Slides>71</Slides>
  <Notes>1</Notes>
  <HiddenSlides>0</HiddenSlides>
  <MMClips>1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71</vt:i4>
      </vt:variant>
    </vt:vector>
  </HeadingPairs>
  <TitlesOfParts>
    <vt:vector size="82" baseType="lpstr">
      <vt:lpstr>Arial</vt:lpstr>
      <vt:lpstr>Arial Black</vt:lpstr>
      <vt:lpstr>Calibri</vt:lpstr>
      <vt:lpstr>Calibri Light</vt:lpstr>
      <vt:lpstr>Cambria</vt:lpstr>
      <vt:lpstr>Cambria Math</vt:lpstr>
      <vt:lpstr>Candara</vt:lpstr>
      <vt:lpstr>Verdana</vt:lpstr>
      <vt:lpstr>Wingdings</vt:lpstr>
      <vt:lpstr>Wingdings 2</vt:lpstr>
      <vt:lpstr>Custom Design</vt:lpstr>
      <vt:lpstr>проф. д-р Павел Бойчев    КИТ-ФМИ-СУ    2024</vt:lpstr>
      <vt:lpstr>PowerPoint Presentation</vt:lpstr>
      <vt:lpstr>PowerPoint Presentation</vt:lpstr>
      <vt:lpstr>Припомняне</vt:lpstr>
      <vt:lpstr>Човек като робот</vt:lpstr>
      <vt:lpstr>PowerPoint Presentation</vt:lpstr>
      <vt:lpstr>PowerPoint Presentation</vt:lpstr>
      <vt:lpstr>PowerPoint Presentation</vt:lpstr>
      <vt:lpstr>Движение на скелет</vt:lpstr>
      <vt:lpstr>PowerPoint Presentation</vt:lpstr>
      <vt:lpstr>PowerPoint Presentation</vt:lpstr>
      <vt:lpstr>PowerPoint Presentation</vt:lpstr>
      <vt:lpstr>Кости и скелет</vt:lpstr>
      <vt:lpstr>Един крак</vt:lpstr>
      <vt:lpstr>PowerPoint Presentation</vt:lpstr>
      <vt:lpstr>PowerPoint Presentation</vt:lpstr>
      <vt:lpstr>PowerPoint Presentation</vt:lpstr>
      <vt:lpstr>Два крака</vt:lpstr>
      <vt:lpstr>PowerPoint Presentation</vt:lpstr>
      <vt:lpstr>PowerPoint Presentation</vt:lpstr>
      <vt:lpstr>Роля на кожата</vt:lpstr>
      <vt:lpstr>PowerPoint Presentation</vt:lpstr>
      <vt:lpstr>Реализация</vt:lpstr>
      <vt:lpstr>PowerPoint Presentation</vt:lpstr>
      <vt:lpstr>Още информация</vt:lpstr>
      <vt:lpstr>PowerPoint Presentation</vt:lpstr>
      <vt:lpstr>PowerPoint Presentation</vt:lpstr>
      <vt:lpstr>PowerPoint Presentation</vt:lpstr>
      <vt:lpstr>Пряко задаване на кожа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Експеримент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Експеримент – част II</vt:lpstr>
      <vt:lpstr>PowerPoint Presentation</vt:lpstr>
      <vt:lpstr>PowerPoint Presentation</vt:lpstr>
      <vt:lpstr>Експеримент – част III</vt:lpstr>
      <vt:lpstr>PowerPoint Presentation</vt:lpstr>
      <vt:lpstr>PowerPoint Presentation</vt:lpstr>
      <vt:lpstr>PowerPoint Presentation</vt:lpstr>
      <vt:lpstr>PowerPoint Presentation</vt:lpstr>
      <vt:lpstr>Морфинг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Задача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Още за морфинга</vt:lpstr>
      <vt:lpstr>PowerPoint Presentation</vt:lpstr>
      <vt:lpstr>PowerPoint Presentation</vt:lpstr>
      <vt:lpstr>Морфинг на глава</vt:lpstr>
      <vt:lpstr>PowerPoint Presentation</vt:lpstr>
      <vt:lpstr>PowerPoint Presentation</vt:lpstr>
      <vt:lpstr>PowerPoint Presentation</vt:lpstr>
      <vt:lpstr>PowerPoint Presentation</vt:lpstr>
    </vt:vector>
  </TitlesOfParts>
  <Company>FMI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проф. д-р Павел Бойчев    КИТ-ФМИ-СУ    2022</dc:title>
  <dc:creator>Pavel Boytchev</dc:creator>
  <cp:lastModifiedBy>Pavel Boytchev</cp:lastModifiedBy>
  <cp:revision>654</cp:revision>
  <dcterms:created xsi:type="dcterms:W3CDTF">2013-12-13T09:03:57Z</dcterms:created>
  <dcterms:modified xsi:type="dcterms:W3CDTF">2024-05-14T08:35:39Z</dcterms:modified>
</cp:coreProperties>
</file>