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34587" autoAdjust="0"/>
    <p:restoredTop sz="86381" autoAdjust="0"/>
  </p:normalViewPr>
  <p:slideViewPr>
    <p:cSldViewPr>
      <p:cViewPr varScale="1">
        <p:scale>
          <a:sx n="82" d="100"/>
          <a:sy n="82" d="100"/>
        </p:scale>
        <p:origin x="-72" y="-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905E5-AB07-404E-A7FE-01824192B61A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5322-F7B3-4E06-8CB2-2DD11F46859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5322-F7B3-4E06-8CB2-2DD11F46859C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Accueil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65322-F7B3-4E06-8CB2-2DD11F46859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AC7D-30B0-491F-AC63-7123C2C9D1D5}" type="datetimeFigureOut">
              <a:rPr lang="fr-FR" smtClean="0"/>
              <a:pPr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4621-57FC-4887-97A5-3BD42D09C7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85720" y="214296"/>
            <a:ext cx="1285884" cy="428628"/>
          </a:xfrm>
        </p:spPr>
        <p:txBody>
          <a:bodyPr>
            <a:normAutofit/>
          </a:bodyPr>
          <a:lstStyle/>
          <a:p>
            <a:r>
              <a:rPr lang="fr-FR" sz="1500" b="1" dirty="0" smtClean="0">
                <a:latin typeface="Arial" pitchFamily="34" charset="0"/>
                <a:cs typeface="Arial" pitchFamily="34" charset="0"/>
              </a:rPr>
              <a:t>Plan du site</a:t>
            </a:r>
            <a:endParaRPr lang="fr-FR" sz="1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620" y="785800"/>
            <a:ext cx="1428760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57224" y="1714494"/>
            <a:ext cx="142876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Soupes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857620" y="1714494"/>
            <a:ext cx="142876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Snacks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357818" y="1714494"/>
            <a:ext cx="142876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Plats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rot="5400000">
            <a:off x="4428330" y="1285866"/>
            <a:ext cx="286546" cy="7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10800000">
            <a:off x="1571604" y="1428742"/>
            <a:ext cx="600079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2929720" y="1570824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5930116" y="1570824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5400000">
            <a:off x="1429522" y="1570824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357422" y="1714494"/>
            <a:ext cx="142876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Quiches</a:t>
            </a:r>
            <a:endParaRPr lang="fr-FR" dirty="0"/>
          </a:p>
        </p:txBody>
      </p:sp>
      <p:cxnSp>
        <p:nvCxnSpPr>
          <p:cNvPr id="46" name="Connecteur droit 45"/>
          <p:cNvCxnSpPr/>
          <p:nvPr/>
        </p:nvCxnSpPr>
        <p:spPr>
          <a:xfrm rot="5400000">
            <a:off x="4429918" y="1570824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58016" y="1714494"/>
            <a:ext cx="142876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Infos Utiles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5400000">
            <a:off x="7430314" y="1570824"/>
            <a:ext cx="285752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 txBox="1">
            <a:spLocks/>
          </p:cNvSpPr>
          <p:nvPr/>
        </p:nvSpPr>
        <p:spPr>
          <a:xfrm>
            <a:off x="285720" y="214296"/>
            <a:ext cx="1285884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00048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Bannière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00048"/>
            <a:ext cx="9144000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Navigation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06" y="1071552"/>
            <a:ext cx="5643602" cy="11430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Recette1 (titre rubrique) 1.8  500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Recette2 (photo) 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Recette3 (titre recette)  2.2   600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Recette4 (accroche)  1.6  300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6446" y="1071552"/>
            <a:ext cx="3286148" cy="242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Description1 (titre rubrique) 1.8 500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Description2 (logo)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Description3 (titre </a:t>
            </a:r>
            <a:r>
              <a:rPr lang="fr-FR" sz="1500" dirty="0" err="1" smtClean="0">
                <a:latin typeface="Arial" pitchFamily="34" charset="0"/>
                <a:cs typeface="Arial" pitchFamily="34" charset="0"/>
              </a:rPr>
              <a:t>descript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.) 1.6 600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	+</a:t>
            </a:r>
            <a:r>
              <a:rPr lang="fr-FR" sz="1500" dirty="0" err="1" smtClean="0">
                <a:latin typeface="Arial" pitchFamily="34" charset="0"/>
                <a:cs typeface="Arial" pitchFamily="34" charset="0"/>
              </a:rPr>
              <a:t>prenom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 : +1.4em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Description4 (contenu) 1.2 300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06" y="2285998"/>
            <a:ext cx="5643602" cy="1143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Article1 (titre rubrique)  1.8  500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Article2 (photo)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Article3 (titre article)   2.2  600</a:t>
            </a: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Article4 (accroche)   1.6  300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06" y="4572014"/>
            <a:ext cx="9001188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Contact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06" y="3500444"/>
            <a:ext cx="5643602" cy="10001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Legumes1 (titre </a:t>
            </a:r>
            <a:r>
              <a:rPr lang="fr-FR" sz="1500" smtClean="0">
                <a:latin typeface="Arial" pitchFamily="34" charset="0"/>
                <a:cs typeface="Arial" pitchFamily="34" charset="0"/>
              </a:rPr>
              <a:t>rubrique) 1.8 500</a:t>
            </a:r>
            <a:endParaRPr lang="fr-FR" sz="1500" dirty="0" smtClean="0">
              <a:latin typeface="Arial" pitchFamily="34" charset="0"/>
              <a:cs typeface="Arial" pitchFamily="34" charset="0"/>
            </a:endParaRPr>
          </a:p>
          <a:p>
            <a:r>
              <a:rPr lang="fr-FR" sz="1500" dirty="0" smtClean="0">
                <a:latin typeface="Arial" pitchFamily="34" charset="0"/>
                <a:cs typeface="Arial" pitchFamily="34" charset="0"/>
              </a:rPr>
              <a:t>Legumes2 (image)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06" y="71420"/>
            <a:ext cx="8691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1500" b="1" dirty="0" smtClean="0">
                <a:latin typeface="Arial" pitchFamily="34" charset="0"/>
                <a:cs typeface="Arial" pitchFamily="34" charset="0"/>
              </a:rPr>
              <a:t>Accueil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0048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Bannière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00048"/>
            <a:ext cx="9144000" cy="50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Navigation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06" y="71420"/>
            <a:ext cx="8819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sz="1500" b="1" dirty="0" smtClean="0">
                <a:latin typeface="Arial" pitchFamily="34" charset="0"/>
                <a:cs typeface="Arial" pitchFamily="34" charset="0"/>
              </a:rPr>
              <a:t>Recette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06" y="1071552"/>
            <a:ext cx="5857916" cy="5715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Titre de la 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recette 5em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0760" y="1071552"/>
            <a:ext cx="3071834" cy="20717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Photo du plat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06" y="2071684"/>
            <a:ext cx="2857520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Temps de </a:t>
            </a:r>
            <a:r>
              <a:rPr lang="fr-FR" sz="1200" dirty="0" smtClean="0">
                <a:latin typeface="Arial" pitchFamily="34" charset="0"/>
                <a:cs typeface="Arial" pitchFamily="34" charset="0"/>
              </a:rPr>
              <a:t>préparation 1.1em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00364" y="2071684"/>
            <a:ext cx="2946276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Temps de cuisson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406" y="2428874"/>
            <a:ext cx="2857520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Nombre de personnes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00364" y="2428874"/>
            <a:ext cx="2946276" cy="285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Notation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406" y="3357568"/>
            <a:ext cx="5857916" cy="10715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Etapes de la 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recette 1.6 + 1.2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406" y="1714494"/>
            <a:ext cx="5857916" cy="2857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Arial" pitchFamily="34" charset="0"/>
                <a:cs typeface="Arial" pitchFamily="34" charset="0"/>
              </a:rPr>
              <a:t>Description 1.8em</a:t>
            </a:r>
            <a:endParaRPr lang="fr-F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406" y="4500576"/>
            <a:ext cx="5857916" cy="5000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smtClean="0">
                <a:latin typeface="Arial" pitchFamily="34" charset="0"/>
                <a:cs typeface="Arial" pitchFamily="34" charset="0"/>
              </a:rPr>
              <a:t>Conseil 1.2em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06" y="2786064"/>
            <a:ext cx="5857916" cy="500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latin typeface="Arial" pitchFamily="34" charset="0"/>
                <a:cs typeface="Arial" pitchFamily="34" charset="0"/>
              </a:rPr>
              <a:t>Ingrédients en </a:t>
            </a:r>
            <a:r>
              <a:rPr lang="fr-FR" sz="1500" dirty="0" smtClean="0">
                <a:latin typeface="Arial" pitchFamily="34" charset="0"/>
                <a:cs typeface="Arial" pitchFamily="34" charset="0"/>
              </a:rPr>
              <a:t>blocs 1.6 +1.2</a:t>
            </a:r>
            <a:endParaRPr lang="fr-FR" sz="1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4"/>
          <p:cNvSpPr txBox="1">
            <a:spLocks/>
          </p:cNvSpPr>
          <p:nvPr/>
        </p:nvSpPr>
        <p:spPr>
          <a:xfrm>
            <a:off x="285720" y="214296"/>
            <a:ext cx="2071702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Polices utilisées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itre 4"/>
          <p:cNvSpPr txBox="1">
            <a:spLocks/>
          </p:cNvSpPr>
          <p:nvPr/>
        </p:nvSpPr>
        <p:spPr>
          <a:xfrm>
            <a:off x="214282" y="928676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fr-FR" sz="1600" b="1" dirty="0" err="1" smtClean="0">
                <a:solidFill>
                  <a:srgbClr val="FF0000"/>
                </a:solidFill>
              </a:rPr>
              <a:t>Amaranth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2214560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preconnect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="https://fonts.googleapis.com"&gt;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preconnect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="https://fonts.gstatic.com" </a:t>
            </a:r>
            <a:r>
              <a:rPr lang="en-US" dirty="0" err="1" smtClean="0"/>
              <a:t>crossorigin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&lt;link </a:t>
            </a:r>
            <a:r>
              <a:rPr lang="en-US" dirty="0" err="1" smtClean="0"/>
              <a:t>href</a:t>
            </a:r>
            <a:r>
              <a:rPr lang="en-US" dirty="0" smtClean="0"/>
              <a:t>="https://fonts.googleapis.com/css2?family=Amaranth&amp;family=Handlee&amp;family=Lato&amp;display=swap"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"&gt;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0034" y="40719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/>
              <a:t>font-</a:t>
            </a:r>
            <a:r>
              <a:rPr lang="fr-FR" dirty="0" err="1" smtClean="0"/>
              <a:t>family</a:t>
            </a:r>
            <a:r>
              <a:rPr lang="fr-FR" dirty="0" smtClean="0"/>
              <a:t>: '</a:t>
            </a:r>
            <a:r>
              <a:rPr lang="fr-FR" dirty="0" err="1" smtClean="0"/>
              <a:t>Amaranth</a:t>
            </a:r>
            <a:r>
              <a:rPr lang="fr-FR" dirty="0" smtClean="0"/>
              <a:t>', sans-</a:t>
            </a:r>
            <a:r>
              <a:rPr lang="fr-FR" dirty="0" err="1" smtClean="0"/>
              <a:t>serif</a:t>
            </a:r>
            <a:r>
              <a:rPr lang="fr-FR" dirty="0" smtClean="0"/>
              <a:t>;</a:t>
            </a:r>
          </a:p>
          <a:p>
            <a:r>
              <a:rPr lang="fr-FR" dirty="0" smtClean="0"/>
              <a:t>font-</a:t>
            </a:r>
            <a:r>
              <a:rPr lang="fr-FR" dirty="0" err="1" smtClean="0"/>
              <a:t>family</a:t>
            </a:r>
            <a:r>
              <a:rPr lang="fr-FR" dirty="0" smtClean="0"/>
              <a:t>: '</a:t>
            </a:r>
            <a:r>
              <a:rPr lang="fr-FR" dirty="0" err="1" smtClean="0"/>
              <a:t>Handlee</a:t>
            </a:r>
            <a:r>
              <a:rPr lang="fr-FR" dirty="0" smtClean="0"/>
              <a:t>', cursive;</a:t>
            </a:r>
          </a:p>
          <a:p>
            <a:r>
              <a:rPr lang="fr-FR" dirty="0" smtClean="0"/>
              <a:t>font-</a:t>
            </a:r>
            <a:r>
              <a:rPr lang="fr-FR" dirty="0" err="1" smtClean="0"/>
              <a:t>family</a:t>
            </a:r>
            <a:r>
              <a:rPr lang="fr-FR" dirty="0" smtClean="0"/>
              <a:t>: 'Lato', sans-</a:t>
            </a:r>
            <a:r>
              <a:rPr lang="fr-FR" dirty="0" err="1" smtClean="0"/>
              <a:t>serif</a:t>
            </a:r>
            <a:r>
              <a:rPr lang="fr-FR" dirty="0" smtClean="0"/>
              <a:t>;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6"/>
            <a:ext cx="6858048" cy="407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re 4"/>
          <p:cNvSpPr txBox="1">
            <a:spLocks/>
          </p:cNvSpPr>
          <p:nvPr/>
        </p:nvSpPr>
        <p:spPr>
          <a:xfrm>
            <a:off x="214282" y="1285866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fr-FR" sz="1600" b="1" dirty="0" err="1" smtClean="0">
                <a:solidFill>
                  <a:srgbClr val="FF0000"/>
                </a:solidFill>
              </a:rPr>
              <a:t>Handlee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35479"/>
          <a:stretch>
            <a:fillRect/>
          </a:stretch>
        </p:blipFill>
        <p:spPr bwMode="auto">
          <a:xfrm>
            <a:off x="1142976" y="904852"/>
            <a:ext cx="5429288" cy="4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re 4"/>
          <p:cNvSpPr txBox="1">
            <a:spLocks/>
          </p:cNvSpPr>
          <p:nvPr/>
        </p:nvSpPr>
        <p:spPr>
          <a:xfrm>
            <a:off x="214282" y="1643056"/>
            <a:ext cx="1428760" cy="42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fr-FR" sz="1600" b="1" dirty="0" smtClean="0">
                <a:solidFill>
                  <a:srgbClr val="FF0000"/>
                </a:solidFill>
              </a:rPr>
              <a:t>Lato</a:t>
            </a:r>
            <a:endParaRPr kumimoji="0" lang="fr-FR" sz="1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643056"/>
            <a:ext cx="5643602" cy="376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199</Words>
  <Application>Microsoft Office PowerPoint</Application>
  <PresentationFormat>Affichage à l'écran (16:9)</PresentationFormat>
  <Paragraphs>53</Paragraphs>
  <Slides>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Plan du site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du site</dc:title>
  <dc:creator>Amandine Marchand</dc:creator>
  <cp:lastModifiedBy>Amandine Marchand</cp:lastModifiedBy>
  <cp:revision>57</cp:revision>
  <dcterms:created xsi:type="dcterms:W3CDTF">2024-02-10T16:28:09Z</dcterms:created>
  <dcterms:modified xsi:type="dcterms:W3CDTF">2024-02-22T10:45:39Z</dcterms:modified>
</cp:coreProperties>
</file>