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FF74-688C-44E8-ADC2-67D5F4741A9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4150A19C-2ADB-4D92-9983-06817A8D734B}">
      <dgm:prSet phldrT="[Text]"/>
      <dgm:spPr/>
      <dgm:t>
        <a:bodyPr/>
        <a:lstStyle/>
        <a:p>
          <a:r>
            <a:rPr lang="de-AT" dirty="0"/>
            <a:t>Vorverarbeitung</a:t>
          </a:r>
        </a:p>
      </dgm:t>
    </dgm:pt>
    <dgm:pt modelId="{4B116B5B-E503-47CA-8D44-6EF43294E52A}" type="parTrans" cxnId="{7169265E-210C-492A-B89B-30F62D6FF4A6}">
      <dgm:prSet/>
      <dgm:spPr/>
      <dgm:t>
        <a:bodyPr/>
        <a:lstStyle/>
        <a:p>
          <a:endParaRPr lang="de-AT"/>
        </a:p>
      </dgm:t>
    </dgm:pt>
    <dgm:pt modelId="{CDF717C0-6222-47EB-9D19-D641BF61ED96}" type="sibTrans" cxnId="{7169265E-210C-492A-B89B-30F62D6FF4A6}">
      <dgm:prSet/>
      <dgm:spPr/>
      <dgm:t>
        <a:bodyPr/>
        <a:lstStyle/>
        <a:p>
          <a:endParaRPr lang="de-AT"/>
        </a:p>
      </dgm:t>
    </dgm:pt>
    <dgm:pt modelId="{8472A055-2AA9-46F0-96AB-23C75607A66D}">
      <dgm:prSet phldrT="[Text]"/>
      <dgm:spPr/>
      <dgm:t>
        <a:bodyPr/>
        <a:lstStyle/>
        <a:p>
          <a:r>
            <a:rPr lang="de-AT" dirty="0" err="1"/>
            <a:t>Shadding</a:t>
          </a:r>
          <a:endParaRPr lang="de-AT" dirty="0"/>
        </a:p>
      </dgm:t>
    </dgm:pt>
    <dgm:pt modelId="{BC6E3BF0-C980-4C54-A696-10D4BCBEBC23}" type="parTrans" cxnId="{E31559BF-7DDB-40A8-9A37-9BEFFACA9451}">
      <dgm:prSet/>
      <dgm:spPr/>
      <dgm:t>
        <a:bodyPr/>
        <a:lstStyle/>
        <a:p>
          <a:endParaRPr lang="de-AT"/>
        </a:p>
      </dgm:t>
    </dgm:pt>
    <dgm:pt modelId="{93E7D07B-684C-4C81-8421-878CA37A95C7}" type="sibTrans" cxnId="{E31559BF-7DDB-40A8-9A37-9BEFFACA9451}">
      <dgm:prSet/>
      <dgm:spPr/>
      <dgm:t>
        <a:bodyPr/>
        <a:lstStyle/>
        <a:p>
          <a:endParaRPr lang="de-AT"/>
        </a:p>
      </dgm:t>
    </dgm:pt>
    <dgm:pt modelId="{DA441E6F-9172-422D-8446-ACFE73F040A7}">
      <dgm:prSet phldrT="[Text]"/>
      <dgm:spPr/>
      <dgm:t>
        <a:bodyPr/>
        <a:lstStyle/>
        <a:p>
          <a:r>
            <a:rPr lang="de-AT" dirty="0"/>
            <a:t>Morphologie</a:t>
          </a:r>
        </a:p>
      </dgm:t>
    </dgm:pt>
    <dgm:pt modelId="{667CEC9E-718E-4A57-803E-4FF326FEBA5C}" type="parTrans" cxnId="{D0A1DEA6-CD40-4365-837F-25546691E543}">
      <dgm:prSet/>
      <dgm:spPr/>
      <dgm:t>
        <a:bodyPr/>
        <a:lstStyle/>
        <a:p>
          <a:endParaRPr lang="de-AT"/>
        </a:p>
      </dgm:t>
    </dgm:pt>
    <dgm:pt modelId="{502400F6-A5EE-43FC-8C70-72BDD47795C0}" type="sibTrans" cxnId="{D0A1DEA6-CD40-4365-837F-25546691E543}">
      <dgm:prSet/>
      <dgm:spPr/>
      <dgm:t>
        <a:bodyPr/>
        <a:lstStyle/>
        <a:p>
          <a:endParaRPr lang="de-AT"/>
        </a:p>
      </dgm:t>
    </dgm:pt>
    <dgm:pt modelId="{90554397-329B-4DB7-BF49-320F62F8DC40}">
      <dgm:prSet phldrT="[Text]"/>
      <dgm:spPr/>
      <dgm:t>
        <a:bodyPr/>
        <a:lstStyle/>
        <a:p>
          <a:r>
            <a:rPr lang="de-AT" dirty="0"/>
            <a:t>KI</a:t>
          </a:r>
        </a:p>
      </dgm:t>
    </dgm:pt>
    <dgm:pt modelId="{B3085256-B4E1-4148-A6EB-95779813AB95}" type="parTrans" cxnId="{EF01C7FF-2CB5-443A-8985-7FB2F4CF00F7}">
      <dgm:prSet/>
      <dgm:spPr/>
      <dgm:t>
        <a:bodyPr/>
        <a:lstStyle/>
        <a:p>
          <a:endParaRPr lang="de-AT"/>
        </a:p>
      </dgm:t>
    </dgm:pt>
    <dgm:pt modelId="{36C2884D-174A-4D3C-8361-126F583E8170}" type="sibTrans" cxnId="{EF01C7FF-2CB5-443A-8985-7FB2F4CF00F7}">
      <dgm:prSet/>
      <dgm:spPr/>
      <dgm:t>
        <a:bodyPr/>
        <a:lstStyle/>
        <a:p>
          <a:endParaRPr lang="de-AT"/>
        </a:p>
      </dgm:t>
    </dgm:pt>
    <dgm:pt modelId="{61403ECD-E3E4-43E6-B4E6-A1AA3B4C8B27}">
      <dgm:prSet phldrT="[Text]" phldr="1"/>
      <dgm:spPr/>
      <dgm:t>
        <a:bodyPr/>
        <a:lstStyle/>
        <a:p>
          <a:endParaRPr lang="de-AT"/>
        </a:p>
      </dgm:t>
    </dgm:pt>
    <dgm:pt modelId="{97344EED-1CBB-43D3-89C2-36A888DE1D66}" type="parTrans" cxnId="{8F017CE2-F1D1-462C-801F-C8B0C71E8DC2}">
      <dgm:prSet/>
      <dgm:spPr/>
      <dgm:t>
        <a:bodyPr/>
        <a:lstStyle/>
        <a:p>
          <a:endParaRPr lang="de-AT"/>
        </a:p>
      </dgm:t>
    </dgm:pt>
    <dgm:pt modelId="{344FDE25-C6F3-4EB0-921B-2B8759C4A289}" type="sibTrans" cxnId="{8F017CE2-F1D1-462C-801F-C8B0C71E8DC2}">
      <dgm:prSet/>
      <dgm:spPr/>
      <dgm:t>
        <a:bodyPr/>
        <a:lstStyle/>
        <a:p>
          <a:endParaRPr lang="de-AT"/>
        </a:p>
      </dgm:t>
    </dgm:pt>
    <dgm:pt modelId="{64E33C57-14EA-4E53-9E74-4EB5E2D186AF}">
      <dgm:prSet phldrT="[Text]" phldr="1"/>
      <dgm:spPr/>
      <dgm:t>
        <a:bodyPr/>
        <a:lstStyle/>
        <a:p>
          <a:endParaRPr lang="de-AT"/>
        </a:p>
      </dgm:t>
    </dgm:pt>
    <dgm:pt modelId="{0632D924-08D7-4BFE-9ED8-598DF75C9752}" type="parTrans" cxnId="{6882AAB1-23EB-4FF5-BD2E-B78D825FE69B}">
      <dgm:prSet/>
      <dgm:spPr/>
      <dgm:t>
        <a:bodyPr/>
        <a:lstStyle/>
        <a:p>
          <a:endParaRPr lang="de-AT"/>
        </a:p>
      </dgm:t>
    </dgm:pt>
    <dgm:pt modelId="{51D707A3-2D84-4925-9479-621A21FA41CB}" type="sibTrans" cxnId="{6882AAB1-23EB-4FF5-BD2E-B78D825FE69B}">
      <dgm:prSet/>
      <dgm:spPr/>
      <dgm:t>
        <a:bodyPr/>
        <a:lstStyle/>
        <a:p>
          <a:endParaRPr lang="de-AT"/>
        </a:p>
      </dgm:t>
    </dgm:pt>
    <dgm:pt modelId="{061FC581-B213-4B5C-879C-78DE69D0DE06}">
      <dgm:prSet phldrT="[Text]"/>
      <dgm:spPr/>
      <dgm:t>
        <a:bodyPr/>
        <a:lstStyle/>
        <a:p>
          <a:r>
            <a:rPr lang="de-AT" dirty="0"/>
            <a:t>Rotation und Ausschneiden</a:t>
          </a:r>
        </a:p>
      </dgm:t>
    </dgm:pt>
    <dgm:pt modelId="{9D957941-952F-48E2-ADF8-38C5CD9713A9}" type="parTrans" cxnId="{D6C0A501-6D41-47CF-B7FE-6F00D76CE47B}">
      <dgm:prSet/>
      <dgm:spPr/>
      <dgm:t>
        <a:bodyPr/>
        <a:lstStyle/>
        <a:p>
          <a:endParaRPr lang="de-AT"/>
        </a:p>
      </dgm:t>
    </dgm:pt>
    <dgm:pt modelId="{5621503B-440A-4F5F-89B1-1CD6B88C89A8}" type="sibTrans" cxnId="{D6C0A501-6D41-47CF-B7FE-6F00D76CE47B}">
      <dgm:prSet/>
      <dgm:spPr/>
      <dgm:t>
        <a:bodyPr/>
        <a:lstStyle/>
        <a:p>
          <a:endParaRPr lang="de-AT"/>
        </a:p>
      </dgm:t>
    </dgm:pt>
    <dgm:pt modelId="{9B1F96F7-FA23-4D30-A1CA-CAC4C9767BAB}" type="pres">
      <dgm:prSet presAssocID="{95ECFF74-688C-44E8-ADC2-67D5F4741A9F}" presName="linearFlow" presStyleCnt="0">
        <dgm:presLayoutVars>
          <dgm:dir/>
          <dgm:animLvl val="lvl"/>
          <dgm:resizeHandles val="exact"/>
        </dgm:presLayoutVars>
      </dgm:prSet>
      <dgm:spPr/>
    </dgm:pt>
    <dgm:pt modelId="{DFFE7E98-7861-45F3-BE97-803F5156ACB9}" type="pres">
      <dgm:prSet presAssocID="{4150A19C-2ADB-4D92-9983-06817A8D734B}" presName="composite" presStyleCnt="0"/>
      <dgm:spPr/>
    </dgm:pt>
    <dgm:pt modelId="{5B00F93F-A449-4E48-8417-9C202DCF20C2}" type="pres">
      <dgm:prSet presAssocID="{4150A19C-2ADB-4D92-9983-06817A8D734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136935F-55D2-4139-91CF-7366257A6A9D}" type="pres">
      <dgm:prSet presAssocID="{4150A19C-2ADB-4D92-9983-06817A8D734B}" presName="descendantText" presStyleLbl="alignAcc1" presStyleIdx="0" presStyleCnt="2">
        <dgm:presLayoutVars>
          <dgm:bulletEnabled val="1"/>
        </dgm:presLayoutVars>
      </dgm:prSet>
      <dgm:spPr/>
    </dgm:pt>
    <dgm:pt modelId="{37AF016E-299A-492E-B06C-C11D001FB17F}" type="pres">
      <dgm:prSet presAssocID="{CDF717C0-6222-47EB-9D19-D641BF61ED96}" presName="sp" presStyleCnt="0"/>
      <dgm:spPr/>
    </dgm:pt>
    <dgm:pt modelId="{FA84B7AB-F63F-422F-A42B-890615746EF6}" type="pres">
      <dgm:prSet presAssocID="{90554397-329B-4DB7-BF49-320F62F8DC40}" presName="composite" presStyleCnt="0"/>
      <dgm:spPr/>
    </dgm:pt>
    <dgm:pt modelId="{A7E7426E-CC7A-46BF-994D-FA8E98010C9B}" type="pres">
      <dgm:prSet presAssocID="{90554397-329B-4DB7-BF49-320F62F8DC4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6E39F3A-EE11-4A16-956F-0B0004043754}" type="pres">
      <dgm:prSet presAssocID="{90554397-329B-4DB7-BF49-320F62F8DC4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6C0A501-6D41-47CF-B7FE-6F00D76CE47B}" srcId="{4150A19C-2ADB-4D92-9983-06817A8D734B}" destId="{061FC581-B213-4B5C-879C-78DE69D0DE06}" srcOrd="2" destOrd="0" parTransId="{9D957941-952F-48E2-ADF8-38C5CD9713A9}" sibTransId="{5621503B-440A-4F5F-89B1-1CD6B88C89A8}"/>
    <dgm:cxn modelId="{9A28C108-6018-4320-8EF4-91EC3B8671E3}" type="presOf" srcId="{95ECFF74-688C-44E8-ADC2-67D5F4741A9F}" destId="{9B1F96F7-FA23-4D30-A1CA-CAC4C9767BAB}" srcOrd="0" destOrd="0" presId="urn:microsoft.com/office/officeart/2005/8/layout/chevron2"/>
    <dgm:cxn modelId="{E1292D0C-6406-414B-A341-CC8FCF136DDC}" type="presOf" srcId="{61403ECD-E3E4-43E6-B4E6-A1AA3B4C8B27}" destId="{46E39F3A-EE11-4A16-956F-0B0004043754}" srcOrd="0" destOrd="0" presId="urn:microsoft.com/office/officeart/2005/8/layout/chevron2"/>
    <dgm:cxn modelId="{B440C622-4D3E-4941-B10D-218F98837EA4}" type="presOf" srcId="{061FC581-B213-4B5C-879C-78DE69D0DE06}" destId="{B136935F-55D2-4139-91CF-7366257A6A9D}" srcOrd="0" destOrd="2" presId="urn:microsoft.com/office/officeart/2005/8/layout/chevron2"/>
    <dgm:cxn modelId="{C498892F-3730-4A5D-B53F-EB71824B50AF}" type="presOf" srcId="{90554397-329B-4DB7-BF49-320F62F8DC40}" destId="{A7E7426E-CC7A-46BF-994D-FA8E98010C9B}" srcOrd="0" destOrd="0" presId="urn:microsoft.com/office/officeart/2005/8/layout/chevron2"/>
    <dgm:cxn modelId="{87DC3A3D-7A52-4324-8C40-645AEC42D75A}" type="presOf" srcId="{4150A19C-2ADB-4D92-9983-06817A8D734B}" destId="{5B00F93F-A449-4E48-8417-9C202DCF20C2}" srcOrd="0" destOrd="0" presId="urn:microsoft.com/office/officeart/2005/8/layout/chevron2"/>
    <dgm:cxn modelId="{7169265E-210C-492A-B89B-30F62D6FF4A6}" srcId="{95ECFF74-688C-44E8-ADC2-67D5F4741A9F}" destId="{4150A19C-2ADB-4D92-9983-06817A8D734B}" srcOrd="0" destOrd="0" parTransId="{4B116B5B-E503-47CA-8D44-6EF43294E52A}" sibTransId="{CDF717C0-6222-47EB-9D19-D641BF61ED96}"/>
    <dgm:cxn modelId="{9D134696-38E9-48B1-9EE3-E78144AD94B0}" type="presOf" srcId="{8472A055-2AA9-46F0-96AB-23C75607A66D}" destId="{B136935F-55D2-4139-91CF-7366257A6A9D}" srcOrd="0" destOrd="0" presId="urn:microsoft.com/office/officeart/2005/8/layout/chevron2"/>
    <dgm:cxn modelId="{2F92CF9B-F681-432F-91BD-7CFF997BDC9C}" type="presOf" srcId="{DA441E6F-9172-422D-8446-ACFE73F040A7}" destId="{B136935F-55D2-4139-91CF-7366257A6A9D}" srcOrd="0" destOrd="1" presId="urn:microsoft.com/office/officeart/2005/8/layout/chevron2"/>
    <dgm:cxn modelId="{D0A1DEA6-CD40-4365-837F-25546691E543}" srcId="{4150A19C-2ADB-4D92-9983-06817A8D734B}" destId="{DA441E6F-9172-422D-8446-ACFE73F040A7}" srcOrd="1" destOrd="0" parTransId="{667CEC9E-718E-4A57-803E-4FF326FEBA5C}" sibTransId="{502400F6-A5EE-43FC-8C70-72BDD47795C0}"/>
    <dgm:cxn modelId="{6882AAB1-23EB-4FF5-BD2E-B78D825FE69B}" srcId="{90554397-329B-4DB7-BF49-320F62F8DC40}" destId="{64E33C57-14EA-4E53-9E74-4EB5E2D186AF}" srcOrd="1" destOrd="0" parTransId="{0632D924-08D7-4BFE-9ED8-598DF75C9752}" sibTransId="{51D707A3-2D84-4925-9479-621A21FA41CB}"/>
    <dgm:cxn modelId="{E31559BF-7DDB-40A8-9A37-9BEFFACA9451}" srcId="{4150A19C-2ADB-4D92-9983-06817A8D734B}" destId="{8472A055-2AA9-46F0-96AB-23C75607A66D}" srcOrd="0" destOrd="0" parTransId="{BC6E3BF0-C980-4C54-A696-10D4BCBEBC23}" sibTransId="{93E7D07B-684C-4C81-8421-878CA37A95C7}"/>
    <dgm:cxn modelId="{A607EBDD-A020-456A-8548-EA84ABC0C651}" type="presOf" srcId="{64E33C57-14EA-4E53-9E74-4EB5E2D186AF}" destId="{46E39F3A-EE11-4A16-956F-0B0004043754}" srcOrd="0" destOrd="1" presId="urn:microsoft.com/office/officeart/2005/8/layout/chevron2"/>
    <dgm:cxn modelId="{8F017CE2-F1D1-462C-801F-C8B0C71E8DC2}" srcId="{90554397-329B-4DB7-BF49-320F62F8DC40}" destId="{61403ECD-E3E4-43E6-B4E6-A1AA3B4C8B27}" srcOrd="0" destOrd="0" parTransId="{97344EED-1CBB-43D3-89C2-36A888DE1D66}" sibTransId="{344FDE25-C6F3-4EB0-921B-2B8759C4A289}"/>
    <dgm:cxn modelId="{EF01C7FF-2CB5-443A-8985-7FB2F4CF00F7}" srcId="{95ECFF74-688C-44E8-ADC2-67D5F4741A9F}" destId="{90554397-329B-4DB7-BF49-320F62F8DC40}" srcOrd="1" destOrd="0" parTransId="{B3085256-B4E1-4148-A6EB-95779813AB95}" sibTransId="{36C2884D-174A-4D3C-8361-126F583E8170}"/>
    <dgm:cxn modelId="{8527D0C1-B2DD-4831-8643-F481C2EBEC01}" type="presParOf" srcId="{9B1F96F7-FA23-4D30-A1CA-CAC4C9767BAB}" destId="{DFFE7E98-7861-45F3-BE97-803F5156ACB9}" srcOrd="0" destOrd="0" presId="urn:microsoft.com/office/officeart/2005/8/layout/chevron2"/>
    <dgm:cxn modelId="{9A68B1E2-D792-4D79-A90F-F2872DBE5268}" type="presParOf" srcId="{DFFE7E98-7861-45F3-BE97-803F5156ACB9}" destId="{5B00F93F-A449-4E48-8417-9C202DCF20C2}" srcOrd="0" destOrd="0" presId="urn:microsoft.com/office/officeart/2005/8/layout/chevron2"/>
    <dgm:cxn modelId="{15B32F3C-BFDD-4631-AD4B-DBFD1BD06E11}" type="presParOf" srcId="{DFFE7E98-7861-45F3-BE97-803F5156ACB9}" destId="{B136935F-55D2-4139-91CF-7366257A6A9D}" srcOrd="1" destOrd="0" presId="urn:microsoft.com/office/officeart/2005/8/layout/chevron2"/>
    <dgm:cxn modelId="{DD8DA80F-7654-4B4D-A916-2969E29AD591}" type="presParOf" srcId="{9B1F96F7-FA23-4D30-A1CA-CAC4C9767BAB}" destId="{37AF016E-299A-492E-B06C-C11D001FB17F}" srcOrd="1" destOrd="0" presId="urn:microsoft.com/office/officeart/2005/8/layout/chevron2"/>
    <dgm:cxn modelId="{3549B82D-9270-4A8B-8B3F-7BA4BA8BF4BC}" type="presParOf" srcId="{9B1F96F7-FA23-4D30-A1CA-CAC4C9767BAB}" destId="{FA84B7AB-F63F-422F-A42B-890615746EF6}" srcOrd="2" destOrd="0" presId="urn:microsoft.com/office/officeart/2005/8/layout/chevron2"/>
    <dgm:cxn modelId="{45B67B91-3139-4B47-AE63-C5668FEE3AC5}" type="presParOf" srcId="{FA84B7AB-F63F-422F-A42B-890615746EF6}" destId="{A7E7426E-CC7A-46BF-994D-FA8E98010C9B}" srcOrd="0" destOrd="0" presId="urn:microsoft.com/office/officeart/2005/8/layout/chevron2"/>
    <dgm:cxn modelId="{11D16018-163D-4CD0-A9C0-DA3AAC8FC9ED}" type="presParOf" srcId="{FA84B7AB-F63F-422F-A42B-890615746EF6}" destId="{46E39F3A-EE11-4A16-956F-0B00040437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8C3B6-2AD0-4FEB-BBED-3A0C3EF8829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845F8F7-5B5E-4B9E-82FD-754B441E1FC0}">
      <dgm:prSet phldrT="[Text]"/>
      <dgm:spPr/>
      <dgm:t>
        <a:bodyPr/>
        <a:lstStyle/>
        <a:p>
          <a:r>
            <a:rPr lang="de-AT" dirty="0"/>
            <a:t>Erosion</a:t>
          </a:r>
        </a:p>
      </dgm:t>
    </dgm:pt>
    <dgm:pt modelId="{BA4F22E7-EB79-4618-9B38-CDD8CD079DB0}" type="parTrans" cxnId="{545BA247-8D7A-4A54-AB99-10F341064D9C}">
      <dgm:prSet/>
      <dgm:spPr/>
      <dgm:t>
        <a:bodyPr/>
        <a:lstStyle/>
        <a:p>
          <a:endParaRPr lang="de-AT"/>
        </a:p>
      </dgm:t>
    </dgm:pt>
    <dgm:pt modelId="{49CC3BD7-5BB7-4EBB-AEB1-21010999BCF9}" type="sibTrans" cxnId="{545BA247-8D7A-4A54-AB99-10F341064D9C}">
      <dgm:prSet/>
      <dgm:spPr/>
      <dgm:t>
        <a:bodyPr/>
        <a:lstStyle/>
        <a:p>
          <a:endParaRPr lang="de-AT"/>
        </a:p>
      </dgm:t>
    </dgm:pt>
    <dgm:pt modelId="{97B922AD-0B09-40B6-B633-D0730A8C5A5A}">
      <dgm:prSet phldrT="[Text]"/>
      <dgm:spPr/>
      <dgm:t>
        <a:bodyPr/>
        <a:lstStyle/>
        <a:p>
          <a:r>
            <a:rPr lang="de-AT" dirty="0"/>
            <a:t>Dilatation</a:t>
          </a:r>
        </a:p>
      </dgm:t>
    </dgm:pt>
    <dgm:pt modelId="{B57F1883-9574-48D0-BE64-50DA065F5FDD}" type="parTrans" cxnId="{220FA926-4D16-4F75-B441-9D4C091BDA6C}">
      <dgm:prSet/>
      <dgm:spPr/>
      <dgm:t>
        <a:bodyPr/>
        <a:lstStyle/>
        <a:p>
          <a:endParaRPr lang="de-AT"/>
        </a:p>
      </dgm:t>
    </dgm:pt>
    <dgm:pt modelId="{7911C4DC-C946-40EB-89B4-E9367FC6CBC0}" type="sibTrans" cxnId="{220FA926-4D16-4F75-B441-9D4C091BDA6C}">
      <dgm:prSet/>
      <dgm:spPr/>
      <dgm:t>
        <a:bodyPr/>
        <a:lstStyle/>
        <a:p>
          <a:endParaRPr lang="de-AT"/>
        </a:p>
      </dgm:t>
    </dgm:pt>
    <dgm:pt modelId="{2312C2CB-42AB-4654-A6C8-0F022D54280F}">
      <dgm:prSet phldrT="[Text]"/>
      <dgm:spPr/>
      <dgm:t>
        <a:bodyPr/>
        <a:lstStyle/>
        <a:p>
          <a:r>
            <a:rPr lang="de-AT" dirty="0"/>
            <a:t>Opening</a:t>
          </a:r>
        </a:p>
      </dgm:t>
    </dgm:pt>
    <dgm:pt modelId="{37E86C2E-5369-4C92-B9A6-A645103BEBB6}" type="parTrans" cxnId="{356B5B1C-EF2E-416F-BBA2-92571DC766D6}">
      <dgm:prSet/>
      <dgm:spPr/>
      <dgm:t>
        <a:bodyPr/>
        <a:lstStyle/>
        <a:p>
          <a:endParaRPr lang="de-AT"/>
        </a:p>
      </dgm:t>
    </dgm:pt>
    <dgm:pt modelId="{A1DE27BE-5568-4520-8ED7-CFFD470D0148}" type="sibTrans" cxnId="{356B5B1C-EF2E-416F-BBA2-92571DC766D6}">
      <dgm:prSet/>
      <dgm:spPr/>
      <dgm:t>
        <a:bodyPr/>
        <a:lstStyle/>
        <a:p>
          <a:endParaRPr lang="de-AT"/>
        </a:p>
      </dgm:t>
    </dgm:pt>
    <dgm:pt modelId="{83A740F3-0B7B-496D-B1AD-624BEDB0301F}">
      <dgm:prSet phldrT="[Text]"/>
      <dgm:spPr/>
      <dgm:t>
        <a:bodyPr/>
        <a:lstStyle/>
        <a:p>
          <a:r>
            <a:rPr lang="de-AT" dirty="0"/>
            <a:t>Closing</a:t>
          </a:r>
        </a:p>
      </dgm:t>
    </dgm:pt>
    <dgm:pt modelId="{7BB3F608-77A9-48F9-B113-89BCD668D065}" type="parTrans" cxnId="{639018E2-4E39-4372-8CD7-297B85C812D7}">
      <dgm:prSet/>
      <dgm:spPr/>
      <dgm:t>
        <a:bodyPr/>
        <a:lstStyle/>
        <a:p>
          <a:endParaRPr lang="de-AT"/>
        </a:p>
      </dgm:t>
    </dgm:pt>
    <dgm:pt modelId="{B1C5BDFD-5A8D-44A0-8464-61B290AB462A}" type="sibTrans" cxnId="{639018E2-4E39-4372-8CD7-297B85C812D7}">
      <dgm:prSet/>
      <dgm:spPr/>
      <dgm:t>
        <a:bodyPr/>
        <a:lstStyle/>
        <a:p>
          <a:endParaRPr lang="de-AT"/>
        </a:p>
      </dgm:t>
    </dgm:pt>
    <dgm:pt modelId="{8B892816-2531-4634-A5EB-7DF5E266970E}">
      <dgm:prSet phldrT="[Text]"/>
      <dgm:spPr/>
      <dgm:t>
        <a:bodyPr/>
        <a:lstStyle/>
        <a:p>
          <a:r>
            <a:rPr lang="de-AT" dirty="0"/>
            <a:t>Clear </a:t>
          </a:r>
          <a:r>
            <a:rPr lang="de-AT" dirty="0" err="1"/>
            <a:t>Boarder</a:t>
          </a:r>
          <a:endParaRPr lang="de-AT" dirty="0"/>
        </a:p>
      </dgm:t>
    </dgm:pt>
    <dgm:pt modelId="{02A4533D-6AE7-462F-AEEE-7CB40D51777F}" type="parTrans" cxnId="{7ABF7F8B-78DE-41A6-AD62-1F8C7E046AA8}">
      <dgm:prSet/>
      <dgm:spPr/>
      <dgm:t>
        <a:bodyPr/>
        <a:lstStyle/>
        <a:p>
          <a:endParaRPr lang="de-AT"/>
        </a:p>
      </dgm:t>
    </dgm:pt>
    <dgm:pt modelId="{C6FD90E5-2BC0-45EF-8F96-323EB37A763E}" type="sibTrans" cxnId="{7ABF7F8B-78DE-41A6-AD62-1F8C7E046AA8}">
      <dgm:prSet/>
      <dgm:spPr/>
      <dgm:t>
        <a:bodyPr/>
        <a:lstStyle/>
        <a:p>
          <a:endParaRPr lang="de-AT"/>
        </a:p>
      </dgm:t>
    </dgm:pt>
    <dgm:pt modelId="{7ED5DE07-BD02-4F77-BD56-5B425A31DAE0}">
      <dgm:prSet phldrT="[Text]"/>
      <dgm:spPr/>
      <dgm:t>
        <a:bodyPr/>
        <a:lstStyle/>
        <a:p>
          <a:r>
            <a:rPr lang="de-AT" dirty="0" err="1"/>
            <a:t>Thresholding</a:t>
          </a:r>
          <a:endParaRPr lang="de-AT" dirty="0"/>
        </a:p>
      </dgm:t>
    </dgm:pt>
    <dgm:pt modelId="{E03B6A33-8A08-452C-BC32-0C1FA07F4989}" type="parTrans" cxnId="{491BC692-5EC8-4CB1-AB4E-EA03FFFC5F15}">
      <dgm:prSet/>
      <dgm:spPr/>
      <dgm:t>
        <a:bodyPr/>
        <a:lstStyle/>
        <a:p>
          <a:endParaRPr lang="de-AT"/>
        </a:p>
      </dgm:t>
    </dgm:pt>
    <dgm:pt modelId="{5C303621-F9F1-470C-9AFB-5DF3B28CC10E}" type="sibTrans" cxnId="{491BC692-5EC8-4CB1-AB4E-EA03FFFC5F15}">
      <dgm:prSet/>
      <dgm:spPr/>
      <dgm:t>
        <a:bodyPr/>
        <a:lstStyle/>
        <a:p>
          <a:endParaRPr lang="de-AT"/>
        </a:p>
      </dgm:t>
    </dgm:pt>
    <dgm:pt modelId="{5A27D485-8324-4AD0-A1A1-C36677C41CAA}" type="pres">
      <dgm:prSet presAssocID="{E508C3B6-2AD0-4FEB-BBED-3A0C3EF88291}" presName="Name0" presStyleCnt="0">
        <dgm:presLayoutVars>
          <dgm:dir/>
          <dgm:resizeHandles val="exact"/>
        </dgm:presLayoutVars>
      </dgm:prSet>
      <dgm:spPr/>
    </dgm:pt>
    <dgm:pt modelId="{3EC2C32F-E968-4444-B037-E1B7323CE587}" type="pres">
      <dgm:prSet presAssocID="{7ED5DE07-BD02-4F77-BD56-5B425A31DAE0}" presName="parTxOnly" presStyleLbl="node1" presStyleIdx="0" presStyleCnt="6">
        <dgm:presLayoutVars>
          <dgm:bulletEnabled val="1"/>
        </dgm:presLayoutVars>
      </dgm:prSet>
      <dgm:spPr/>
    </dgm:pt>
    <dgm:pt modelId="{387BE438-3E5E-410F-9592-9435CEF4AD75}" type="pres">
      <dgm:prSet presAssocID="{5C303621-F9F1-470C-9AFB-5DF3B28CC10E}" presName="parSpace" presStyleCnt="0"/>
      <dgm:spPr/>
    </dgm:pt>
    <dgm:pt modelId="{8588FAC9-21F6-4615-A609-EF5FDB63DAE9}" type="pres">
      <dgm:prSet presAssocID="{8B892816-2531-4634-A5EB-7DF5E266970E}" presName="parTxOnly" presStyleLbl="node1" presStyleIdx="1" presStyleCnt="6" custScaleX="85026">
        <dgm:presLayoutVars>
          <dgm:bulletEnabled val="1"/>
        </dgm:presLayoutVars>
      </dgm:prSet>
      <dgm:spPr/>
    </dgm:pt>
    <dgm:pt modelId="{9F2B7AF4-F882-4D50-A564-6C23FB23EE29}" type="pres">
      <dgm:prSet presAssocID="{C6FD90E5-2BC0-45EF-8F96-323EB37A763E}" presName="parSpace" presStyleCnt="0"/>
      <dgm:spPr/>
    </dgm:pt>
    <dgm:pt modelId="{D71A56CC-C80E-4A9A-A51A-5B30A62D159C}" type="pres">
      <dgm:prSet presAssocID="{1845F8F7-5B5E-4B9E-82FD-754B441E1FC0}" presName="parTxOnly" presStyleLbl="node1" presStyleIdx="2" presStyleCnt="6">
        <dgm:presLayoutVars>
          <dgm:bulletEnabled val="1"/>
        </dgm:presLayoutVars>
      </dgm:prSet>
      <dgm:spPr/>
    </dgm:pt>
    <dgm:pt modelId="{6FF6D98E-118D-4DFB-A524-1543B98CBF68}" type="pres">
      <dgm:prSet presAssocID="{49CC3BD7-5BB7-4EBB-AEB1-21010999BCF9}" presName="parSpace" presStyleCnt="0"/>
      <dgm:spPr/>
    </dgm:pt>
    <dgm:pt modelId="{B5ADB865-81F3-42F3-9E0E-34198BD60784}" type="pres">
      <dgm:prSet presAssocID="{97B922AD-0B09-40B6-B633-D0730A8C5A5A}" presName="parTxOnly" presStyleLbl="node1" presStyleIdx="3" presStyleCnt="6">
        <dgm:presLayoutVars>
          <dgm:bulletEnabled val="1"/>
        </dgm:presLayoutVars>
      </dgm:prSet>
      <dgm:spPr/>
    </dgm:pt>
    <dgm:pt modelId="{017366C1-8153-4748-8A87-D024E63510DB}" type="pres">
      <dgm:prSet presAssocID="{7911C4DC-C946-40EB-89B4-E9367FC6CBC0}" presName="parSpace" presStyleCnt="0"/>
      <dgm:spPr/>
    </dgm:pt>
    <dgm:pt modelId="{41EA96E3-A4AA-48D8-A447-43111494C49D}" type="pres">
      <dgm:prSet presAssocID="{2312C2CB-42AB-4654-A6C8-0F022D54280F}" presName="parTxOnly" presStyleLbl="node1" presStyleIdx="4" presStyleCnt="6">
        <dgm:presLayoutVars>
          <dgm:bulletEnabled val="1"/>
        </dgm:presLayoutVars>
      </dgm:prSet>
      <dgm:spPr/>
    </dgm:pt>
    <dgm:pt modelId="{74F09758-9632-41E1-844F-37CA7F3C5B1A}" type="pres">
      <dgm:prSet presAssocID="{A1DE27BE-5568-4520-8ED7-CFFD470D0148}" presName="parSpace" presStyleCnt="0"/>
      <dgm:spPr/>
    </dgm:pt>
    <dgm:pt modelId="{35933207-0333-4BDE-8078-B1F8BBD307AD}" type="pres">
      <dgm:prSet presAssocID="{83A740F3-0B7B-496D-B1AD-624BEDB0301F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2120A508-4AC5-4C58-98BD-3E84BCDBCCEE}" type="presOf" srcId="{E508C3B6-2AD0-4FEB-BBED-3A0C3EF88291}" destId="{5A27D485-8324-4AD0-A1A1-C36677C41CAA}" srcOrd="0" destOrd="0" presId="urn:microsoft.com/office/officeart/2005/8/layout/hChevron3"/>
    <dgm:cxn modelId="{653FE115-33A2-464D-BA71-8A8DCF136242}" type="presOf" srcId="{2312C2CB-42AB-4654-A6C8-0F022D54280F}" destId="{41EA96E3-A4AA-48D8-A447-43111494C49D}" srcOrd="0" destOrd="0" presId="urn:microsoft.com/office/officeart/2005/8/layout/hChevron3"/>
    <dgm:cxn modelId="{356B5B1C-EF2E-416F-BBA2-92571DC766D6}" srcId="{E508C3B6-2AD0-4FEB-BBED-3A0C3EF88291}" destId="{2312C2CB-42AB-4654-A6C8-0F022D54280F}" srcOrd="4" destOrd="0" parTransId="{37E86C2E-5369-4C92-B9A6-A645103BEBB6}" sibTransId="{A1DE27BE-5568-4520-8ED7-CFFD470D0148}"/>
    <dgm:cxn modelId="{2720F31C-314C-440E-8647-52389AAE0ADD}" type="presOf" srcId="{83A740F3-0B7B-496D-B1AD-624BEDB0301F}" destId="{35933207-0333-4BDE-8078-B1F8BBD307AD}" srcOrd="0" destOrd="0" presId="urn:microsoft.com/office/officeart/2005/8/layout/hChevron3"/>
    <dgm:cxn modelId="{220FA926-4D16-4F75-B441-9D4C091BDA6C}" srcId="{E508C3B6-2AD0-4FEB-BBED-3A0C3EF88291}" destId="{97B922AD-0B09-40B6-B633-D0730A8C5A5A}" srcOrd="3" destOrd="0" parTransId="{B57F1883-9574-48D0-BE64-50DA065F5FDD}" sibTransId="{7911C4DC-C946-40EB-89B4-E9367FC6CBC0}"/>
    <dgm:cxn modelId="{545BA247-8D7A-4A54-AB99-10F341064D9C}" srcId="{E508C3B6-2AD0-4FEB-BBED-3A0C3EF88291}" destId="{1845F8F7-5B5E-4B9E-82FD-754B441E1FC0}" srcOrd="2" destOrd="0" parTransId="{BA4F22E7-EB79-4618-9B38-CDD8CD079DB0}" sibTransId="{49CC3BD7-5BB7-4EBB-AEB1-21010999BCF9}"/>
    <dgm:cxn modelId="{4CF00276-4EF9-409E-8D87-35F2F26535CB}" type="presOf" srcId="{7ED5DE07-BD02-4F77-BD56-5B425A31DAE0}" destId="{3EC2C32F-E968-4444-B037-E1B7323CE587}" srcOrd="0" destOrd="0" presId="urn:microsoft.com/office/officeart/2005/8/layout/hChevron3"/>
    <dgm:cxn modelId="{35159489-5882-40B1-A52E-37CA74DC9D0D}" type="presOf" srcId="{8B892816-2531-4634-A5EB-7DF5E266970E}" destId="{8588FAC9-21F6-4615-A609-EF5FDB63DAE9}" srcOrd="0" destOrd="0" presId="urn:microsoft.com/office/officeart/2005/8/layout/hChevron3"/>
    <dgm:cxn modelId="{7ABF7F8B-78DE-41A6-AD62-1F8C7E046AA8}" srcId="{E508C3B6-2AD0-4FEB-BBED-3A0C3EF88291}" destId="{8B892816-2531-4634-A5EB-7DF5E266970E}" srcOrd="1" destOrd="0" parTransId="{02A4533D-6AE7-462F-AEEE-7CB40D51777F}" sibTransId="{C6FD90E5-2BC0-45EF-8F96-323EB37A763E}"/>
    <dgm:cxn modelId="{491BC692-5EC8-4CB1-AB4E-EA03FFFC5F15}" srcId="{E508C3B6-2AD0-4FEB-BBED-3A0C3EF88291}" destId="{7ED5DE07-BD02-4F77-BD56-5B425A31DAE0}" srcOrd="0" destOrd="0" parTransId="{E03B6A33-8A08-452C-BC32-0C1FA07F4989}" sibTransId="{5C303621-F9F1-470C-9AFB-5DF3B28CC10E}"/>
    <dgm:cxn modelId="{D110D6C3-6D32-4E1C-8287-790C8FD480DC}" type="presOf" srcId="{97B922AD-0B09-40B6-B633-D0730A8C5A5A}" destId="{B5ADB865-81F3-42F3-9E0E-34198BD60784}" srcOrd="0" destOrd="0" presId="urn:microsoft.com/office/officeart/2005/8/layout/hChevron3"/>
    <dgm:cxn modelId="{639018E2-4E39-4372-8CD7-297B85C812D7}" srcId="{E508C3B6-2AD0-4FEB-BBED-3A0C3EF88291}" destId="{83A740F3-0B7B-496D-B1AD-624BEDB0301F}" srcOrd="5" destOrd="0" parTransId="{7BB3F608-77A9-48F9-B113-89BCD668D065}" sibTransId="{B1C5BDFD-5A8D-44A0-8464-61B290AB462A}"/>
    <dgm:cxn modelId="{4C67CEE9-BAD3-44BA-B9E4-D14569375A11}" type="presOf" srcId="{1845F8F7-5B5E-4B9E-82FD-754B441E1FC0}" destId="{D71A56CC-C80E-4A9A-A51A-5B30A62D159C}" srcOrd="0" destOrd="0" presId="urn:microsoft.com/office/officeart/2005/8/layout/hChevron3"/>
    <dgm:cxn modelId="{8B457493-4E25-42BD-8650-E2958EBCAF01}" type="presParOf" srcId="{5A27D485-8324-4AD0-A1A1-C36677C41CAA}" destId="{3EC2C32F-E968-4444-B037-E1B7323CE587}" srcOrd="0" destOrd="0" presId="urn:microsoft.com/office/officeart/2005/8/layout/hChevron3"/>
    <dgm:cxn modelId="{5CDC86DB-4DFF-45E8-9A7E-0CFB56159E15}" type="presParOf" srcId="{5A27D485-8324-4AD0-A1A1-C36677C41CAA}" destId="{387BE438-3E5E-410F-9592-9435CEF4AD75}" srcOrd="1" destOrd="0" presId="urn:microsoft.com/office/officeart/2005/8/layout/hChevron3"/>
    <dgm:cxn modelId="{42006C45-9FC5-480D-A1E1-85CC60E5B976}" type="presParOf" srcId="{5A27D485-8324-4AD0-A1A1-C36677C41CAA}" destId="{8588FAC9-21F6-4615-A609-EF5FDB63DAE9}" srcOrd="2" destOrd="0" presId="urn:microsoft.com/office/officeart/2005/8/layout/hChevron3"/>
    <dgm:cxn modelId="{E7420284-764B-47F5-B79D-6D1F29356D04}" type="presParOf" srcId="{5A27D485-8324-4AD0-A1A1-C36677C41CAA}" destId="{9F2B7AF4-F882-4D50-A564-6C23FB23EE29}" srcOrd="3" destOrd="0" presId="urn:microsoft.com/office/officeart/2005/8/layout/hChevron3"/>
    <dgm:cxn modelId="{F6398492-5D90-42B0-924A-23FEEA5D678F}" type="presParOf" srcId="{5A27D485-8324-4AD0-A1A1-C36677C41CAA}" destId="{D71A56CC-C80E-4A9A-A51A-5B30A62D159C}" srcOrd="4" destOrd="0" presId="urn:microsoft.com/office/officeart/2005/8/layout/hChevron3"/>
    <dgm:cxn modelId="{FE387765-FE5A-4E94-9F27-EC771E08CF9C}" type="presParOf" srcId="{5A27D485-8324-4AD0-A1A1-C36677C41CAA}" destId="{6FF6D98E-118D-4DFB-A524-1543B98CBF68}" srcOrd="5" destOrd="0" presId="urn:microsoft.com/office/officeart/2005/8/layout/hChevron3"/>
    <dgm:cxn modelId="{CE66562E-A523-4BAD-B4AA-656156C5ED92}" type="presParOf" srcId="{5A27D485-8324-4AD0-A1A1-C36677C41CAA}" destId="{B5ADB865-81F3-42F3-9E0E-34198BD60784}" srcOrd="6" destOrd="0" presId="urn:microsoft.com/office/officeart/2005/8/layout/hChevron3"/>
    <dgm:cxn modelId="{696748B0-EC08-4ED9-8ADF-EE5E7B063727}" type="presParOf" srcId="{5A27D485-8324-4AD0-A1A1-C36677C41CAA}" destId="{017366C1-8153-4748-8A87-D024E63510DB}" srcOrd="7" destOrd="0" presId="urn:microsoft.com/office/officeart/2005/8/layout/hChevron3"/>
    <dgm:cxn modelId="{EFB478DC-F02B-43C4-8660-C8528DD715BD}" type="presParOf" srcId="{5A27D485-8324-4AD0-A1A1-C36677C41CAA}" destId="{41EA96E3-A4AA-48D8-A447-43111494C49D}" srcOrd="8" destOrd="0" presId="urn:microsoft.com/office/officeart/2005/8/layout/hChevron3"/>
    <dgm:cxn modelId="{6822D792-5AC4-48EE-AC9A-76C2EA8A7DE7}" type="presParOf" srcId="{5A27D485-8324-4AD0-A1A1-C36677C41CAA}" destId="{74F09758-9632-41E1-844F-37CA7F3C5B1A}" srcOrd="9" destOrd="0" presId="urn:microsoft.com/office/officeart/2005/8/layout/hChevron3"/>
    <dgm:cxn modelId="{E72F054A-BBCA-446E-A9A7-CF5029CEBBD6}" type="presParOf" srcId="{5A27D485-8324-4AD0-A1A1-C36677C41CAA}" destId="{35933207-0333-4BDE-8078-B1F8BBD307A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08C3B6-2AD0-4FEB-BBED-3A0C3EF8829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1845F8F7-5B5E-4B9E-82FD-754B441E1FC0}">
      <dgm:prSet phldrT="[Text]"/>
      <dgm:spPr/>
      <dgm:t>
        <a:bodyPr/>
        <a:lstStyle/>
        <a:p>
          <a:r>
            <a:rPr lang="de-AT" dirty="0"/>
            <a:t>Ausschneiden</a:t>
          </a:r>
        </a:p>
      </dgm:t>
    </dgm:pt>
    <dgm:pt modelId="{BA4F22E7-EB79-4618-9B38-CDD8CD079DB0}" type="parTrans" cxnId="{545BA247-8D7A-4A54-AB99-10F341064D9C}">
      <dgm:prSet/>
      <dgm:spPr/>
      <dgm:t>
        <a:bodyPr/>
        <a:lstStyle/>
        <a:p>
          <a:endParaRPr lang="de-AT"/>
        </a:p>
      </dgm:t>
    </dgm:pt>
    <dgm:pt modelId="{49CC3BD7-5BB7-4EBB-AEB1-21010999BCF9}" type="sibTrans" cxnId="{545BA247-8D7A-4A54-AB99-10F341064D9C}">
      <dgm:prSet/>
      <dgm:spPr/>
      <dgm:t>
        <a:bodyPr/>
        <a:lstStyle/>
        <a:p>
          <a:endParaRPr lang="de-AT"/>
        </a:p>
      </dgm:t>
    </dgm:pt>
    <dgm:pt modelId="{8B892816-2531-4634-A5EB-7DF5E266970E}">
      <dgm:prSet phldrT="[Text]"/>
      <dgm:spPr/>
      <dgm:t>
        <a:bodyPr/>
        <a:lstStyle/>
        <a:p>
          <a:r>
            <a:rPr lang="de-AT" dirty="0"/>
            <a:t>Ausdrehen</a:t>
          </a:r>
        </a:p>
      </dgm:t>
    </dgm:pt>
    <dgm:pt modelId="{02A4533D-6AE7-462F-AEEE-7CB40D51777F}" type="parTrans" cxnId="{7ABF7F8B-78DE-41A6-AD62-1F8C7E046AA8}">
      <dgm:prSet/>
      <dgm:spPr/>
      <dgm:t>
        <a:bodyPr/>
        <a:lstStyle/>
        <a:p>
          <a:endParaRPr lang="de-AT"/>
        </a:p>
      </dgm:t>
    </dgm:pt>
    <dgm:pt modelId="{C6FD90E5-2BC0-45EF-8F96-323EB37A763E}" type="sibTrans" cxnId="{7ABF7F8B-78DE-41A6-AD62-1F8C7E046AA8}">
      <dgm:prSet/>
      <dgm:spPr/>
      <dgm:t>
        <a:bodyPr/>
        <a:lstStyle/>
        <a:p>
          <a:endParaRPr lang="de-AT"/>
        </a:p>
      </dgm:t>
    </dgm:pt>
    <dgm:pt modelId="{7ED5DE07-BD02-4F77-BD56-5B425A31DAE0}">
      <dgm:prSet phldrT="[Text]"/>
      <dgm:spPr/>
      <dgm:t>
        <a:bodyPr/>
        <a:lstStyle/>
        <a:p>
          <a:r>
            <a:rPr lang="de-AT" dirty="0"/>
            <a:t>Ellipse finden</a:t>
          </a:r>
        </a:p>
      </dgm:t>
    </dgm:pt>
    <dgm:pt modelId="{E03B6A33-8A08-452C-BC32-0C1FA07F4989}" type="parTrans" cxnId="{491BC692-5EC8-4CB1-AB4E-EA03FFFC5F15}">
      <dgm:prSet/>
      <dgm:spPr/>
      <dgm:t>
        <a:bodyPr/>
        <a:lstStyle/>
        <a:p>
          <a:endParaRPr lang="de-AT"/>
        </a:p>
      </dgm:t>
    </dgm:pt>
    <dgm:pt modelId="{5C303621-F9F1-470C-9AFB-5DF3B28CC10E}" type="sibTrans" cxnId="{491BC692-5EC8-4CB1-AB4E-EA03FFFC5F15}">
      <dgm:prSet/>
      <dgm:spPr/>
      <dgm:t>
        <a:bodyPr/>
        <a:lstStyle/>
        <a:p>
          <a:endParaRPr lang="de-AT"/>
        </a:p>
      </dgm:t>
    </dgm:pt>
    <dgm:pt modelId="{08A5FFF0-4A1B-4429-8C44-89858117E29C}">
      <dgm:prSet phldrT="[Text]"/>
      <dgm:spPr/>
      <dgm:t>
        <a:bodyPr/>
        <a:lstStyle/>
        <a:p>
          <a:r>
            <a:rPr lang="de-AT" dirty="0"/>
            <a:t>Template </a:t>
          </a:r>
          <a:r>
            <a:rPr lang="de-AT" dirty="0" err="1"/>
            <a:t>Matching</a:t>
          </a:r>
          <a:r>
            <a:rPr lang="de-AT" dirty="0"/>
            <a:t> -&gt; 180</a:t>
          </a:r>
          <a:r>
            <a:rPr lang="de-AT"/>
            <a:t>° Drehen</a:t>
          </a:r>
          <a:endParaRPr lang="de-AT" dirty="0"/>
        </a:p>
      </dgm:t>
    </dgm:pt>
    <dgm:pt modelId="{269C59D8-C0B3-4109-AB25-F6AE059999DD}" type="parTrans" cxnId="{88BAEAAF-FD4A-4E0E-8023-31568B496494}">
      <dgm:prSet/>
      <dgm:spPr/>
      <dgm:t>
        <a:bodyPr/>
        <a:lstStyle/>
        <a:p>
          <a:endParaRPr lang="de-AT"/>
        </a:p>
      </dgm:t>
    </dgm:pt>
    <dgm:pt modelId="{EE7A79FF-64A5-4BA2-82A7-23D35FDBB6E1}" type="sibTrans" cxnId="{88BAEAAF-FD4A-4E0E-8023-31568B496494}">
      <dgm:prSet/>
      <dgm:spPr/>
      <dgm:t>
        <a:bodyPr/>
        <a:lstStyle/>
        <a:p>
          <a:endParaRPr lang="de-AT"/>
        </a:p>
      </dgm:t>
    </dgm:pt>
    <dgm:pt modelId="{5A27D485-8324-4AD0-A1A1-C36677C41CAA}" type="pres">
      <dgm:prSet presAssocID="{E508C3B6-2AD0-4FEB-BBED-3A0C3EF88291}" presName="Name0" presStyleCnt="0">
        <dgm:presLayoutVars>
          <dgm:dir/>
          <dgm:resizeHandles val="exact"/>
        </dgm:presLayoutVars>
      </dgm:prSet>
      <dgm:spPr/>
    </dgm:pt>
    <dgm:pt modelId="{A224273B-1908-4A54-AF15-5F2F28B784D9}" type="pres">
      <dgm:prSet presAssocID="{7ED5DE07-BD02-4F77-BD56-5B425A31DAE0}" presName="parTxOnly" presStyleLbl="node1" presStyleIdx="0" presStyleCnt="4">
        <dgm:presLayoutVars>
          <dgm:bulletEnabled val="1"/>
        </dgm:presLayoutVars>
      </dgm:prSet>
      <dgm:spPr/>
    </dgm:pt>
    <dgm:pt modelId="{936CF9B8-96A2-4850-B466-9878C1422951}" type="pres">
      <dgm:prSet presAssocID="{5C303621-F9F1-470C-9AFB-5DF3B28CC10E}" presName="parSpace" presStyleCnt="0"/>
      <dgm:spPr/>
    </dgm:pt>
    <dgm:pt modelId="{2F802AB9-758A-4480-B959-B3FA7CEF0E0E}" type="pres">
      <dgm:prSet presAssocID="{8B892816-2531-4634-A5EB-7DF5E266970E}" presName="parTxOnly" presStyleLbl="node1" presStyleIdx="1" presStyleCnt="4">
        <dgm:presLayoutVars>
          <dgm:bulletEnabled val="1"/>
        </dgm:presLayoutVars>
      </dgm:prSet>
      <dgm:spPr/>
    </dgm:pt>
    <dgm:pt modelId="{531CD8C9-C1E7-4AB8-87AF-D768165762F7}" type="pres">
      <dgm:prSet presAssocID="{C6FD90E5-2BC0-45EF-8F96-323EB37A763E}" presName="parSpace" presStyleCnt="0"/>
      <dgm:spPr/>
    </dgm:pt>
    <dgm:pt modelId="{743E0496-8F23-45F2-9CD6-B0D2D56E9362}" type="pres">
      <dgm:prSet presAssocID="{1845F8F7-5B5E-4B9E-82FD-754B441E1FC0}" presName="parTxOnly" presStyleLbl="node1" presStyleIdx="2" presStyleCnt="4">
        <dgm:presLayoutVars>
          <dgm:bulletEnabled val="1"/>
        </dgm:presLayoutVars>
      </dgm:prSet>
      <dgm:spPr/>
    </dgm:pt>
    <dgm:pt modelId="{96DC7E05-3094-4CE0-8492-6A2CFDB62CB3}" type="pres">
      <dgm:prSet presAssocID="{49CC3BD7-5BB7-4EBB-AEB1-21010999BCF9}" presName="parSpace" presStyleCnt="0"/>
      <dgm:spPr/>
    </dgm:pt>
    <dgm:pt modelId="{55CFDC8B-BE40-4290-AB44-CE30A6504E87}" type="pres">
      <dgm:prSet presAssocID="{08A5FFF0-4A1B-4429-8C44-89858117E29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120A508-4AC5-4C58-98BD-3E84BCDBCCEE}" type="presOf" srcId="{E508C3B6-2AD0-4FEB-BBED-3A0C3EF88291}" destId="{5A27D485-8324-4AD0-A1A1-C36677C41CAA}" srcOrd="0" destOrd="0" presId="urn:microsoft.com/office/officeart/2005/8/layout/hChevron3"/>
    <dgm:cxn modelId="{52196709-6120-458E-8DFE-488B6049C57E}" type="presOf" srcId="{1845F8F7-5B5E-4B9E-82FD-754B441E1FC0}" destId="{743E0496-8F23-45F2-9CD6-B0D2D56E9362}" srcOrd="0" destOrd="0" presId="urn:microsoft.com/office/officeart/2005/8/layout/hChevron3"/>
    <dgm:cxn modelId="{61948626-E21B-4B5C-B88E-9F054F705C98}" type="presOf" srcId="{08A5FFF0-4A1B-4429-8C44-89858117E29C}" destId="{55CFDC8B-BE40-4290-AB44-CE30A6504E87}" srcOrd="0" destOrd="0" presId="urn:microsoft.com/office/officeart/2005/8/layout/hChevron3"/>
    <dgm:cxn modelId="{545BA247-8D7A-4A54-AB99-10F341064D9C}" srcId="{E508C3B6-2AD0-4FEB-BBED-3A0C3EF88291}" destId="{1845F8F7-5B5E-4B9E-82FD-754B441E1FC0}" srcOrd="2" destOrd="0" parTransId="{BA4F22E7-EB79-4618-9B38-CDD8CD079DB0}" sibTransId="{49CC3BD7-5BB7-4EBB-AEB1-21010999BCF9}"/>
    <dgm:cxn modelId="{4F458579-C42C-4433-A8E2-04CD9C082B30}" type="presOf" srcId="{8B892816-2531-4634-A5EB-7DF5E266970E}" destId="{2F802AB9-758A-4480-B959-B3FA7CEF0E0E}" srcOrd="0" destOrd="0" presId="urn:microsoft.com/office/officeart/2005/8/layout/hChevron3"/>
    <dgm:cxn modelId="{7ABF7F8B-78DE-41A6-AD62-1F8C7E046AA8}" srcId="{E508C3B6-2AD0-4FEB-BBED-3A0C3EF88291}" destId="{8B892816-2531-4634-A5EB-7DF5E266970E}" srcOrd="1" destOrd="0" parTransId="{02A4533D-6AE7-462F-AEEE-7CB40D51777F}" sibTransId="{C6FD90E5-2BC0-45EF-8F96-323EB37A763E}"/>
    <dgm:cxn modelId="{491BC692-5EC8-4CB1-AB4E-EA03FFFC5F15}" srcId="{E508C3B6-2AD0-4FEB-BBED-3A0C3EF88291}" destId="{7ED5DE07-BD02-4F77-BD56-5B425A31DAE0}" srcOrd="0" destOrd="0" parTransId="{E03B6A33-8A08-452C-BC32-0C1FA07F4989}" sibTransId="{5C303621-F9F1-470C-9AFB-5DF3B28CC10E}"/>
    <dgm:cxn modelId="{136D0E9B-36D9-461F-A8B7-CD3AB3B3DDE9}" type="presOf" srcId="{7ED5DE07-BD02-4F77-BD56-5B425A31DAE0}" destId="{A224273B-1908-4A54-AF15-5F2F28B784D9}" srcOrd="0" destOrd="0" presId="urn:microsoft.com/office/officeart/2005/8/layout/hChevron3"/>
    <dgm:cxn modelId="{88BAEAAF-FD4A-4E0E-8023-31568B496494}" srcId="{E508C3B6-2AD0-4FEB-BBED-3A0C3EF88291}" destId="{08A5FFF0-4A1B-4429-8C44-89858117E29C}" srcOrd="3" destOrd="0" parTransId="{269C59D8-C0B3-4109-AB25-F6AE059999DD}" sibTransId="{EE7A79FF-64A5-4BA2-82A7-23D35FDBB6E1}"/>
    <dgm:cxn modelId="{98B390C9-7779-499F-B4DC-F62CEB16FC8F}" type="presParOf" srcId="{5A27D485-8324-4AD0-A1A1-C36677C41CAA}" destId="{A224273B-1908-4A54-AF15-5F2F28B784D9}" srcOrd="0" destOrd="0" presId="urn:microsoft.com/office/officeart/2005/8/layout/hChevron3"/>
    <dgm:cxn modelId="{E71AEE69-6CFA-4970-962D-DBBE68609F6C}" type="presParOf" srcId="{5A27D485-8324-4AD0-A1A1-C36677C41CAA}" destId="{936CF9B8-96A2-4850-B466-9878C1422951}" srcOrd="1" destOrd="0" presId="urn:microsoft.com/office/officeart/2005/8/layout/hChevron3"/>
    <dgm:cxn modelId="{FBF02332-29F0-431C-9714-B0304D3A108F}" type="presParOf" srcId="{5A27D485-8324-4AD0-A1A1-C36677C41CAA}" destId="{2F802AB9-758A-4480-B959-B3FA7CEF0E0E}" srcOrd="2" destOrd="0" presId="urn:microsoft.com/office/officeart/2005/8/layout/hChevron3"/>
    <dgm:cxn modelId="{A194A294-84A9-4C1E-997D-CADD1AC6E09A}" type="presParOf" srcId="{5A27D485-8324-4AD0-A1A1-C36677C41CAA}" destId="{531CD8C9-C1E7-4AB8-87AF-D768165762F7}" srcOrd="3" destOrd="0" presId="urn:microsoft.com/office/officeart/2005/8/layout/hChevron3"/>
    <dgm:cxn modelId="{46D7A434-00A4-4C42-9644-8E16A838949E}" type="presParOf" srcId="{5A27D485-8324-4AD0-A1A1-C36677C41CAA}" destId="{743E0496-8F23-45F2-9CD6-B0D2D56E9362}" srcOrd="4" destOrd="0" presId="urn:microsoft.com/office/officeart/2005/8/layout/hChevron3"/>
    <dgm:cxn modelId="{7B0A23B3-30B9-4727-96B8-682F08F41738}" type="presParOf" srcId="{5A27D485-8324-4AD0-A1A1-C36677C41CAA}" destId="{96DC7E05-3094-4CE0-8492-6A2CFDB62CB3}" srcOrd="5" destOrd="0" presId="urn:microsoft.com/office/officeart/2005/8/layout/hChevron3"/>
    <dgm:cxn modelId="{F45D522B-A198-4CD1-A64E-F7628D821620}" type="presParOf" srcId="{5A27D485-8324-4AD0-A1A1-C36677C41CAA}" destId="{55CFDC8B-BE40-4290-AB44-CE30A6504E8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0F93F-A449-4E48-8417-9C202DCF20C2}">
      <dsp:nvSpPr>
        <dsp:cNvPr id="0" name=""/>
        <dsp:cNvSpPr/>
      </dsp:nvSpPr>
      <dsp:spPr>
        <a:xfrm rot="5400000">
          <a:off x="-335579" y="339079"/>
          <a:ext cx="2237193" cy="1566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Vorverarbeitung</a:t>
          </a:r>
        </a:p>
      </dsp:txBody>
      <dsp:txXfrm rot="-5400000">
        <a:off x="1" y="786518"/>
        <a:ext cx="1566035" cy="671158"/>
      </dsp:txXfrm>
    </dsp:sp>
    <dsp:sp modelId="{B136935F-55D2-4139-91CF-7366257A6A9D}">
      <dsp:nvSpPr>
        <dsp:cNvPr id="0" name=""/>
        <dsp:cNvSpPr/>
      </dsp:nvSpPr>
      <dsp:spPr>
        <a:xfrm rot="5400000">
          <a:off x="4529504" y="-2959968"/>
          <a:ext cx="1454175" cy="7381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700" kern="1200" dirty="0" err="1"/>
            <a:t>Shadding</a:t>
          </a:r>
          <a:endParaRPr lang="de-AT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700" kern="1200" dirty="0"/>
            <a:t>Morphologie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2700" kern="1200" dirty="0"/>
            <a:t>Rotation und Ausschneiden</a:t>
          </a:r>
        </a:p>
      </dsp:txBody>
      <dsp:txXfrm rot="-5400000">
        <a:off x="1566035" y="74488"/>
        <a:ext cx="7310127" cy="1312201"/>
      </dsp:txXfrm>
    </dsp:sp>
    <dsp:sp modelId="{A7E7426E-CC7A-46BF-994D-FA8E98010C9B}">
      <dsp:nvSpPr>
        <dsp:cNvPr id="0" name=""/>
        <dsp:cNvSpPr/>
      </dsp:nvSpPr>
      <dsp:spPr>
        <a:xfrm rot="5400000">
          <a:off x="-335579" y="2290646"/>
          <a:ext cx="2237193" cy="15660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KI</a:t>
          </a:r>
        </a:p>
      </dsp:txBody>
      <dsp:txXfrm rot="-5400000">
        <a:off x="1" y="2738085"/>
        <a:ext cx="1566035" cy="671158"/>
      </dsp:txXfrm>
    </dsp:sp>
    <dsp:sp modelId="{46E39F3A-EE11-4A16-956F-0B0004043754}">
      <dsp:nvSpPr>
        <dsp:cNvPr id="0" name=""/>
        <dsp:cNvSpPr/>
      </dsp:nvSpPr>
      <dsp:spPr>
        <a:xfrm rot="5400000">
          <a:off x="4529504" y="-1008401"/>
          <a:ext cx="1454175" cy="7381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AT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AT" sz="2700" kern="1200"/>
        </a:p>
      </dsp:txBody>
      <dsp:txXfrm rot="-5400000">
        <a:off x="1566035" y="2026055"/>
        <a:ext cx="7310127" cy="1312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2C32F-E968-4444-B037-E1B7323CE587}">
      <dsp:nvSpPr>
        <dsp:cNvPr id="0" name=""/>
        <dsp:cNvSpPr/>
      </dsp:nvSpPr>
      <dsp:spPr>
        <a:xfrm>
          <a:off x="3542" y="160337"/>
          <a:ext cx="2512218" cy="10048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 err="1"/>
            <a:t>Thresholding</a:t>
          </a:r>
          <a:endParaRPr lang="de-AT" sz="2000" kern="1200" dirty="0"/>
        </a:p>
      </dsp:txBody>
      <dsp:txXfrm>
        <a:off x="3542" y="160337"/>
        <a:ext cx="2260996" cy="1004887"/>
      </dsp:txXfrm>
    </dsp:sp>
    <dsp:sp modelId="{8588FAC9-21F6-4615-A609-EF5FDB63DAE9}">
      <dsp:nvSpPr>
        <dsp:cNvPr id="0" name=""/>
        <dsp:cNvSpPr/>
      </dsp:nvSpPr>
      <dsp:spPr>
        <a:xfrm>
          <a:off x="2013317" y="160337"/>
          <a:ext cx="2136039" cy="1004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Clear </a:t>
          </a:r>
          <a:r>
            <a:rPr lang="de-AT" sz="2000" kern="1200" dirty="0" err="1"/>
            <a:t>Boarder</a:t>
          </a:r>
          <a:endParaRPr lang="de-AT" sz="2000" kern="1200" dirty="0"/>
        </a:p>
      </dsp:txBody>
      <dsp:txXfrm>
        <a:off x="2515761" y="160337"/>
        <a:ext cx="1131152" cy="1004887"/>
      </dsp:txXfrm>
    </dsp:sp>
    <dsp:sp modelId="{D71A56CC-C80E-4A9A-A51A-5B30A62D159C}">
      <dsp:nvSpPr>
        <dsp:cNvPr id="0" name=""/>
        <dsp:cNvSpPr/>
      </dsp:nvSpPr>
      <dsp:spPr>
        <a:xfrm>
          <a:off x="3646913" y="160337"/>
          <a:ext cx="2512218" cy="1004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Erosion</a:t>
          </a:r>
        </a:p>
      </dsp:txBody>
      <dsp:txXfrm>
        <a:off x="4149357" y="160337"/>
        <a:ext cx="1507331" cy="1004887"/>
      </dsp:txXfrm>
    </dsp:sp>
    <dsp:sp modelId="{B5ADB865-81F3-42F3-9E0E-34198BD60784}">
      <dsp:nvSpPr>
        <dsp:cNvPr id="0" name=""/>
        <dsp:cNvSpPr/>
      </dsp:nvSpPr>
      <dsp:spPr>
        <a:xfrm>
          <a:off x="5656688" y="160337"/>
          <a:ext cx="2512218" cy="1004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Dilatation</a:t>
          </a:r>
        </a:p>
      </dsp:txBody>
      <dsp:txXfrm>
        <a:off x="6159132" y="160337"/>
        <a:ext cx="1507331" cy="1004887"/>
      </dsp:txXfrm>
    </dsp:sp>
    <dsp:sp modelId="{41EA96E3-A4AA-48D8-A447-43111494C49D}">
      <dsp:nvSpPr>
        <dsp:cNvPr id="0" name=""/>
        <dsp:cNvSpPr/>
      </dsp:nvSpPr>
      <dsp:spPr>
        <a:xfrm>
          <a:off x="7666463" y="160337"/>
          <a:ext cx="2512218" cy="1004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Opening</a:t>
          </a:r>
        </a:p>
      </dsp:txBody>
      <dsp:txXfrm>
        <a:off x="8168907" y="160337"/>
        <a:ext cx="1507331" cy="1004887"/>
      </dsp:txXfrm>
    </dsp:sp>
    <dsp:sp modelId="{35933207-0333-4BDE-8078-B1F8BBD307AD}">
      <dsp:nvSpPr>
        <dsp:cNvPr id="0" name=""/>
        <dsp:cNvSpPr/>
      </dsp:nvSpPr>
      <dsp:spPr>
        <a:xfrm>
          <a:off x="9676238" y="160337"/>
          <a:ext cx="2512218" cy="1004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Closing</a:t>
          </a:r>
        </a:p>
      </dsp:txBody>
      <dsp:txXfrm>
        <a:off x="10178682" y="160337"/>
        <a:ext cx="1507331" cy="1004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4273B-1908-4A54-AF15-5F2F28B784D9}">
      <dsp:nvSpPr>
        <dsp:cNvPr id="0" name=""/>
        <dsp:cNvSpPr/>
      </dsp:nvSpPr>
      <dsp:spPr>
        <a:xfrm>
          <a:off x="3080" y="261363"/>
          <a:ext cx="3091011" cy="12364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Ellipse finden</a:t>
          </a:r>
        </a:p>
      </dsp:txBody>
      <dsp:txXfrm>
        <a:off x="3080" y="261363"/>
        <a:ext cx="2781910" cy="1236404"/>
      </dsp:txXfrm>
    </dsp:sp>
    <dsp:sp modelId="{2F802AB9-758A-4480-B959-B3FA7CEF0E0E}">
      <dsp:nvSpPr>
        <dsp:cNvPr id="0" name=""/>
        <dsp:cNvSpPr/>
      </dsp:nvSpPr>
      <dsp:spPr>
        <a:xfrm>
          <a:off x="2475889" y="261363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Ausdrehen</a:t>
          </a:r>
        </a:p>
      </dsp:txBody>
      <dsp:txXfrm>
        <a:off x="3094091" y="261363"/>
        <a:ext cx="1854607" cy="1236404"/>
      </dsp:txXfrm>
    </dsp:sp>
    <dsp:sp modelId="{743E0496-8F23-45F2-9CD6-B0D2D56E9362}">
      <dsp:nvSpPr>
        <dsp:cNvPr id="0" name=""/>
        <dsp:cNvSpPr/>
      </dsp:nvSpPr>
      <dsp:spPr>
        <a:xfrm>
          <a:off x="4948698" y="261363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Ausschneiden</a:t>
          </a:r>
        </a:p>
      </dsp:txBody>
      <dsp:txXfrm>
        <a:off x="5566900" y="261363"/>
        <a:ext cx="1854607" cy="1236404"/>
      </dsp:txXfrm>
    </dsp:sp>
    <dsp:sp modelId="{55CFDC8B-BE40-4290-AB44-CE30A6504E87}">
      <dsp:nvSpPr>
        <dsp:cNvPr id="0" name=""/>
        <dsp:cNvSpPr/>
      </dsp:nvSpPr>
      <dsp:spPr>
        <a:xfrm>
          <a:off x="7421507" y="261363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Template </a:t>
          </a:r>
          <a:r>
            <a:rPr lang="de-AT" sz="2000" kern="1200" dirty="0" err="1"/>
            <a:t>Matching</a:t>
          </a:r>
          <a:r>
            <a:rPr lang="de-AT" sz="2000" kern="1200" dirty="0"/>
            <a:t> -&gt; 180</a:t>
          </a:r>
          <a:r>
            <a:rPr lang="de-AT" sz="2000" kern="1200"/>
            <a:t>° Drehen</a:t>
          </a:r>
          <a:endParaRPr lang="de-AT" sz="2000" kern="1200" dirty="0"/>
        </a:p>
      </dsp:txBody>
      <dsp:txXfrm>
        <a:off x="8039709" y="261363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11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48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54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004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111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6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8269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37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466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089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45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90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779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65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96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3FCC0F-8D1C-4F53-B25A-47C5D77C4DD2}" type="datetimeFigureOut">
              <a:rPr lang="de-AT" smtClean="0"/>
              <a:t>31.01.2023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80F3-1513-411C-9ED3-99F91900327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8028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0C2F0-C582-B278-C209-E7F4118B8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DIP-Projekt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FD7224-6831-7DC2-CF24-5F95C44E4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Marc Haunschmied</a:t>
            </a:r>
          </a:p>
          <a:p>
            <a:r>
              <a:rPr lang="de-AT" dirty="0"/>
              <a:t>Max Wildfellner</a:t>
            </a:r>
          </a:p>
        </p:txBody>
      </p:sp>
    </p:spTree>
    <p:extLst>
      <p:ext uri="{BB962C8B-B14F-4D97-AF65-F5344CB8AC3E}">
        <p14:creationId xmlns:p14="http://schemas.microsoft.com/office/powerpoint/2010/main" val="15508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6298E-24CC-0890-152D-1D692E48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Strategie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37838DD-A27C-63E1-EABB-758291498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6125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46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C56F2-E97E-6688-7FD0-C75B8262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Shadding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0415C-7B13-6052-3189-8A86F27D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Korrektur der Belichtung</a:t>
            </a:r>
          </a:p>
          <a:p>
            <a:r>
              <a:rPr lang="de-AT" dirty="0"/>
              <a:t>Über </a:t>
            </a:r>
            <a:r>
              <a:rPr lang="de-AT" dirty="0" err="1"/>
              <a:t>imutils</a:t>
            </a:r>
            <a:r>
              <a:rPr lang="de-AT" dirty="0"/>
              <a:t>-Funktion</a:t>
            </a:r>
          </a:p>
          <a:p>
            <a:pPr lvl="1"/>
            <a:r>
              <a:rPr lang="de-AT" dirty="0" err="1"/>
              <a:t>Dividierung</a:t>
            </a:r>
            <a:r>
              <a:rPr lang="de-AT" dirty="0"/>
              <a:t> durch Background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2AF7AF-C0F2-7E6C-DC98-CC98E298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32" y="3429000"/>
            <a:ext cx="3372321" cy="3048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8E87C28-6F00-C0E1-A630-F6385A5F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16" y="3428999"/>
            <a:ext cx="337232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1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C56F2-E97E-6688-7FD0-C75B8262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Morphologie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FF209A-645B-26EF-ED7D-A4655F12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938688"/>
              </p:ext>
            </p:extLst>
          </p:nvPr>
        </p:nvGraphicFramePr>
        <p:xfrm>
          <a:off x="0" y="1825626"/>
          <a:ext cx="121920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DD49FF45-5A8E-A72E-8568-217CD5A8B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59479"/>
            <a:ext cx="2014661" cy="18211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39E9C2-D4B7-5BFC-BCB4-260718D59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4662" y="3579844"/>
            <a:ext cx="2014662" cy="182116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13BB92-04B2-60F9-26F9-7FD54747C6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325" y="3579844"/>
            <a:ext cx="2014662" cy="182116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517732D-8F56-138A-D60B-AEEA39F7DF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3987" y="3579844"/>
            <a:ext cx="2014662" cy="182116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5C81269-2983-2F96-FD90-22645EAF5D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8650" y="3579844"/>
            <a:ext cx="2014662" cy="182116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DD45DC4-7A8A-46C2-96D7-445762012D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1755" y="3579844"/>
            <a:ext cx="2014662" cy="18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F627A-76D8-103A-93FB-D770BD7F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Rotation und Ausschneiden</a:t>
            </a:r>
          </a:p>
        </p:txBody>
      </p:sp>
      <p:graphicFrame>
        <p:nvGraphicFramePr>
          <p:cNvPr id="10" name="Inhaltsplatzhalter 3">
            <a:extLst>
              <a:ext uri="{FF2B5EF4-FFF2-40B4-BE49-F238E27FC236}">
                <a16:creationId xmlns:a16="http://schemas.microsoft.com/office/drawing/2014/main" id="{BF2D400D-10D8-E3A1-92F7-3D0387B73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65870"/>
              </p:ext>
            </p:extLst>
          </p:nvPr>
        </p:nvGraphicFramePr>
        <p:xfrm>
          <a:off x="716280" y="1236617"/>
          <a:ext cx="10515600" cy="1759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0DDC4E37-5C04-BB61-13DF-3598AC3FA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5" y="2995749"/>
            <a:ext cx="3372321" cy="3048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9416B8-1243-3C82-BC0B-1B0D09E39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461" y="2995749"/>
            <a:ext cx="3372321" cy="30484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601A2A-1D72-6ACA-0453-097631D47A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5513" y="3542320"/>
            <a:ext cx="120031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4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DIP-Projekt</vt:lpstr>
      <vt:lpstr>Strategie</vt:lpstr>
      <vt:lpstr>Shadding</vt:lpstr>
      <vt:lpstr>Morphologie</vt:lpstr>
      <vt:lpstr>Rotation und Ausschneiden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Wildfellner Maximilian</dc:creator>
  <cp:lastModifiedBy>Wildfellner Maximilian</cp:lastModifiedBy>
  <cp:revision>4</cp:revision>
  <dcterms:created xsi:type="dcterms:W3CDTF">2023-01-31T15:36:54Z</dcterms:created>
  <dcterms:modified xsi:type="dcterms:W3CDTF">2023-01-31T16:13:23Z</dcterms:modified>
</cp:coreProperties>
</file>