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1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0180D-3987-41E4-B7B9-67F24BB5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54FFE0-C44A-42E7-80AE-B0785A76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99E109-F9A1-446B-BD23-C84BFA43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7100BB-C9A0-493C-AC74-96ED6A57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402182-0A80-4613-ADF3-89823A5D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858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DA708-ABAA-4A9A-9109-38BFC841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E8DC97-29F5-4102-AE2B-9344E0DA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104F98-A713-433B-8A0D-ACEC400E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9BF433-5A92-46B2-86DE-FC3A5FF1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5F0434-18D6-453A-AAE1-FE5F603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1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B7A8937-E6B0-4812-9319-89F9E816D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B95504-C6F2-4AEF-966C-9732A435C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373BB8-A608-47F2-A175-723B4035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A2DF15-FA0D-46BD-B2EA-9A37013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FCCC80-60A8-49D4-BF1D-8EEFA4F3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26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D3F51-4023-4E3F-B315-A10240B2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36F4B1-BB54-4204-8708-739BC6B2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A72E3-EEE9-4E6C-96D8-B654D5E4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625EC-4D7A-4638-918F-DFAB9B34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5B4A23-823A-46FF-811C-E328662A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6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0BD3E-0FEC-405C-9A34-CE1D898B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CBECF5-842E-45A6-948D-E911193D3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B86C85-4BB2-4B19-B472-FB721D4E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34E088-7880-4228-822F-71C383BF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B062A-44D7-4761-BA48-3247CA5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4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C105D-E746-4794-8AF3-96EE309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6E672-D1DC-4778-9D57-D73B50D7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A69FE9-83A8-4A3D-8B49-E8ABF45D4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172788-5967-457D-8A39-9003D0AA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4CA5CD-FD79-452D-9959-FF55BD70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663853-7863-423D-B2C2-5CFECD66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690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EF1F-9423-40B0-9912-95D2B0C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F6D387-0308-4123-9673-DC2C7ABC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3521E1-D28B-46DC-B745-44472C203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BCCC94C-64F1-455F-98F1-BECA016C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9BBE82-00D5-4FE2-8439-450284441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E6184FF-21E8-4B83-8CF1-4BFBFEE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BE85873-C24F-4ACA-B5F3-3F432859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BEA8DCE-8AA8-405B-8B7D-9D085ED6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16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444E7-24BF-4F48-B119-6126743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36197-38DB-4FF1-907C-DF44C409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8F12FA-1FC6-44C1-8604-4EDEDE6E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3074E0-0913-4F12-AD3E-DC58A838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4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3FF6BE8-2E03-4771-BFA8-8CCAF82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F94D49F-7FE3-4BEE-BF29-3E5992FC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59D576-95C1-4C2A-A558-EE84D21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47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4BCEF-D87A-4DF0-B4A0-9DDC8FF5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CC91E-BB62-4038-BD17-E0099041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59ECC9-066E-4263-AEB6-E18B2CB2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79F6E0-BA66-4F30-BEE7-A4854D0C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954E98-2AE4-4A56-B4E7-9AE529E5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28CB9F-4001-4E1A-A200-9CC7F193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811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E5C9A-3FA1-4290-B969-786EBD6D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B1A161-9FF6-4CF7-93B6-7C102E647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80B434-2F82-4C3B-8FE9-3F76D2F2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2C35446-4459-4ABF-B75F-5963D157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52CE3-49A6-4755-9217-27ED3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05F762-99CC-43B2-B64A-9EF185B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08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D784DD-0C56-4A29-9689-46303066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3FDA74-75E2-4904-98F4-F624D56C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196650-B6EA-42EC-9729-6942EEB1C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C680-F7D0-42FE-A77B-4B116650B0D5}" type="datetimeFigureOut">
              <a:rPr lang="nl-BE" smtClean="0"/>
              <a:t>2/01/2021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784B58-0BCF-4E34-B632-CBF2F403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E4DBBC-95C0-4B96-A365-DDCE5E9D4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5DF5-C2A1-4031-B8BC-3FA210A5F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95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6CDA-B218-47A7-A66B-1B8390E6A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A69B2A-A508-49F6-8367-7D9DFAB4F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5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4BCBC-4C75-4BB4-93FC-050C0B38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1963C6-7805-455D-84A0-6A60C4FC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7D83AC-579A-4C01-847B-F2FF8D4B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7903" y="1436370"/>
            <a:ext cx="8315325" cy="52197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F290F76-CEDF-4290-9595-7E36B8FFF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6"/>
          <a:stretch/>
        </p:blipFill>
        <p:spPr>
          <a:xfrm>
            <a:off x="4157662" y="1416050"/>
            <a:ext cx="7746207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5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F8CB-C40D-4981-B52C-628F725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0C934D-C51E-4790-BD0B-CE407EA1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4DDCC65-DC26-473D-91CD-403D569CE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6"/>
          <a:stretch/>
        </p:blipFill>
        <p:spPr>
          <a:xfrm>
            <a:off x="838200" y="1402398"/>
            <a:ext cx="2762250" cy="467836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5CF53A9-7E46-41CE-A0E3-247AD9CE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1508759"/>
            <a:ext cx="2276475" cy="4572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808C700-765C-411C-9D37-CBF15D3EE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16"/>
          <a:stretch/>
        </p:blipFill>
        <p:spPr>
          <a:xfrm>
            <a:off x="5876925" y="1467168"/>
            <a:ext cx="981075" cy="46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7A990-3EE4-4FA8-ADE2-43D15135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F8B507-9D6A-482A-8879-C6706BBD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EFCB4E-6642-46F1-9B07-544893C4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2454910"/>
            <a:ext cx="3162300" cy="2667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EEEF74-820A-4ECD-A147-73443092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209800"/>
            <a:ext cx="7115175" cy="2943225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F0CFE4-D0AC-4B3F-9D5F-4916A4D5E46A}"/>
              </a:ext>
            </a:extLst>
          </p:cNvPr>
          <p:cNvCxnSpPr/>
          <p:nvPr/>
        </p:nvCxnSpPr>
        <p:spPr>
          <a:xfrm>
            <a:off x="4672330" y="2458085"/>
            <a:ext cx="0" cy="2663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BD7E266-9AB7-4064-A335-BE83C79ED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8"/>
          <a:stretch/>
        </p:blipFill>
        <p:spPr>
          <a:xfrm>
            <a:off x="962025" y="2473960"/>
            <a:ext cx="3162300" cy="26479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57A990-3EE4-4FA8-ADE2-43D15135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F0CFE4-D0AC-4B3F-9D5F-4916A4D5E46A}"/>
              </a:ext>
            </a:extLst>
          </p:cNvPr>
          <p:cNvCxnSpPr/>
          <p:nvPr/>
        </p:nvCxnSpPr>
        <p:spPr>
          <a:xfrm>
            <a:off x="4672330" y="2458085"/>
            <a:ext cx="0" cy="2663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A7B5447-C2BE-4EC8-B683-BF68ADCF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2233612"/>
            <a:ext cx="5448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1162-3606-4755-9BE9-6EC66AD0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C84E3-D2C7-441F-8C67-FDCFECAB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6381EC-D43C-4670-A204-C8C980EFA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4"/>
          <a:stretch/>
        </p:blipFill>
        <p:spPr>
          <a:xfrm>
            <a:off x="3149600" y="1255053"/>
            <a:ext cx="5090160" cy="29469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4F60C04-07C8-4316-95F7-A1EEC645F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3" r="2068"/>
          <a:stretch/>
        </p:blipFill>
        <p:spPr>
          <a:xfrm>
            <a:off x="3149600" y="3677824"/>
            <a:ext cx="5090160" cy="13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FC4B8-A38F-4992-9AE1-51B34F8D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848575-B696-4819-82D2-B18D462A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1CDA9E1E-2A7E-47E4-9BBD-F482790AA253}"/>
              </a:ext>
            </a:extLst>
          </p:cNvPr>
          <p:cNvGrpSpPr/>
          <p:nvPr/>
        </p:nvGrpSpPr>
        <p:grpSpPr>
          <a:xfrm>
            <a:off x="838199" y="681037"/>
            <a:ext cx="8608809" cy="5719763"/>
            <a:chOff x="838199" y="681037"/>
            <a:chExt cx="8608809" cy="571976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7C5C9EA5-AD8D-4A67-9083-9EC56511B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681037"/>
              <a:ext cx="8561070" cy="4093845"/>
            </a:xfrm>
            <a:prstGeom prst="rect">
              <a:avLst/>
            </a:prstGeom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A55A193-CDF4-4744-9608-FFF5CEE0F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34" b="3398"/>
            <a:stretch/>
          </p:blipFill>
          <p:spPr>
            <a:xfrm>
              <a:off x="838199" y="4339693"/>
              <a:ext cx="8608809" cy="2061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49395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0</Words>
  <Application>Microsoft Office PowerPoint</Application>
  <PresentationFormat>Breedbeeld</PresentationFormat>
  <Paragraphs>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Hauptmann</dc:creator>
  <cp:lastModifiedBy>Marc Hauptmann</cp:lastModifiedBy>
  <cp:revision>6</cp:revision>
  <dcterms:created xsi:type="dcterms:W3CDTF">2021-01-02T11:57:01Z</dcterms:created>
  <dcterms:modified xsi:type="dcterms:W3CDTF">2021-01-03T22:19:07Z</dcterms:modified>
</cp:coreProperties>
</file>