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8E1"/>
    <a:srgbClr val="F1FCFE"/>
    <a:srgbClr val="DBF6FE"/>
    <a:srgbClr val="6BC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810870" y="1963270"/>
            <a:ext cx="5522259" cy="2931459"/>
          </a:xfrm>
          <a:prstGeom prst="rect">
            <a:avLst/>
          </a:prstGeom>
          <a:solidFill>
            <a:schemeClr val="bg1">
              <a:alpha val="88000"/>
            </a:schemeClr>
          </a:solidFill>
          <a:ln w="44450">
            <a:solidFill>
              <a:srgbClr val="F7E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7461" y="2317653"/>
            <a:ext cx="4669077" cy="2222694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+mn-lt"/>
              </a:rPr>
              <a:t>Анализ потребления видеоконтента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943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6402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70175"/>
            <a:ext cx="9138997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5265546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001" y="5263483"/>
            <a:ext cx="9143999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5F101-ACF6-45E2-96D1-68B4D49F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5510253"/>
            <a:ext cx="7421963" cy="103366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FFFFFF"/>
                </a:solidFill>
              </a:rPr>
              <a:t>Какой </a:t>
            </a:r>
            <a:r>
              <a:rPr lang="ru-RU" sz="3200" b="1" dirty="0" err="1">
                <a:solidFill>
                  <a:srgbClr val="FFFFFF"/>
                </a:solidFill>
              </a:rPr>
              <a:t>тайтл</a:t>
            </a:r>
            <a:r>
              <a:rPr lang="ru-RU" sz="3200" b="1" dirty="0">
                <a:solidFill>
                  <a:srgbClr val="FFFFFF"/>
                </a:solidFill>
              </a:rPr>
              <a:t> является </a:t>
            </a:r>
            <a:r>
              <a:rPr lang="ru-RU" sz="3200" b="1" dirty="0" err="1">
                <a:solidFill>
                  <a:srgbClr val="FFFFFF"/>
                </a:solidFill>
              </a:rPr>
              <a:t>самымпопулярым</a:t>
            </a:r>
            <a:r>
              <a:rPr lang="ru-RU" sz="3200" b="1" dirty="0">
                <a:solidFill>
                  <a:srgbClr val="FFFFFF"/>
                </a:solidFill>
              </a:rPr>
              <a:t> </a:t>
            </a:r>
            <a:r>
              <a:rPr lang="en-US" sz="3200" b="1" dirty="0">
                <a:solidFill>
                  <a:srgbClr val="FFFFFF"/>
                </a:solidFill>
              </a:rPr>
              <a:t>?</a:t>
            </a:r>
            <a:endParaRPr lang="ru-RU" sz="3200" b="1" dirty="0">
              <a:solidFill>
                <a:srgbClr val="FFFFFF"/>
              </a:solidFill>
            </a:endParaRPr>
          </a:p>
        </p:txBody>
      </p:sp>
      <p:pic>
        <p:nvPicPr>
          <p:cNvPr id="7" name="Рисунок 6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D48FED2E-8D1C-4A18-8D32-D2F46D99E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192" y="506347"/>
            <a:ext cx="6233615" cy="300771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1FA50E-4586-4D86-98AA-E723B131E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192" y="3833199"/>
            <a:ext cx="6249619" cy="11199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700" b="0" i="0">
                <a:effectLst/>
                <a:latin typeface="Helvetica Neue"/>
              </a:rPr>
              <a:t>По этим графикам видно, что 1 тайтл является самым популярным, несмотря на то, что в нем меньше всего эпизодов.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21298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51D5E-28AA-4F32-BDCF-58BDCB2D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1"/>
            <a:ext cx="3719703" cy="1642969"/>
          </a:xfrm>
        </p:spPr>
        <p:txBody>
          <a:bodyPr anchor="b">
            <a:normAutofit/>
          </a:bodyPr>
          <a:lstStyle/>
          <a:p>
            <a:r>
              <a:rPr lang="ru-RU" sz="3200" b="1" dirty="0"/>
              <a:t>Устройства</a:t>
            </a:r>
            <a:r>
              <a:rPr lang="en-US" sz="3200" b="1" dirty="0"/>
              <a:t>,</a:t>
            </a:r>
            <a:r>
              <a:rPr lang="ru-RU" sz="3200" b="1" dirty="0"/>
              <a:t> которые предпочитают пользователи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98DF77-5747-497E-8E0F-280AA74F2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97" y="2418408"/>
            <a:ext cx="3719703" cy="35225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700" b="0" i="0" dirty="0">
                <a:effectLst/>
                <a:latin typeface="Helvetica Neue"/>
              </a:rPr>
              <a:t>За первенство борются телевизоры и мобильные устройства. В этой борьбе с отрывом в 1 устройство победил смарт </a:t>
            </a:r>
            <a:r>
              <a:rPr lang="ru-RU" sz="1700" b="0" i="0" dirty="0" err="1">
                <a:effectLst/>
                <a:latin typeface="Helvetica Neue"/>
              </a:rPr>
              <a:t>тв</a:t>
            </a:r>
            <a:r>
              <a:rPr lang="ru-RU" sz="1700" b="0" i="0" dirty="0">
                <a:effectLst/>
                <a:latin typeface="Helvetica Neue"/>
              </a:rPr>
              <a:t>. Десктопной версии же пользователи отдают гораздо меньшее предпочтение</a:t>
            </a:r>
            <a:endParaRPr lang="ru-RU" sz="17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B7B453-05C8-4667-A0A3-9151F6CE3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331" y="1198669"/>
            <a:ext cx="3900767" cy="404690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3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1AD5D-9AA4-4832-A75B-25C6B186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4005453" cy="1146176"/>
          </a:xfrm>
        </p:spPr>
        <p:txBody>
          <a:bodyPr>
            <a:normAutofit/>
          </a:bodyPr>
          <a:lstStyle/>
          <a:p>
            <a:r>
              <a:rPr lang="ru-RU" sz="2400" b="1" dirty="0"/>
              <a:t>5 самых просматриваемых эпизодов</a:t>
            </a:r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4103" y="-2"/>
            <a:ext cx="4509896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0597" y="1690688"/>
            <a:ext cx="65334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4448591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258819-2A60-4382-A8CA-936E5552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73288"/>
            <a:ext cx="2702378" cy="36396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700">
                <a:solidFill>
                  <a:srgbClr val="FFFFFF"/>
                </a:solidFill>
              </a:rPr>
              <a:t> Из этого графика можно сделать вывод, что самый просматриваемый эпизод - 1 из 1 тайтла. Еще можно заметить, что 4 эпизода из 5 относятся к 1 тайтлу.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004399-C06F-4626-82E4-96743A70E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063" y="2504394"/>
            <a:ext cx="4859218" cy="4121874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574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997F6-E5E1-4460-8A08-EFE662E5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r>
              <a:rPr lang="ru-RU" sz="3600" b="1"/>
              <a:t>Просмотры по дням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9CFDBD-083A-4E16-9F95-CCDB5444F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/>
          </a:bodyPr>
          <a:lstStyle/>
          <a:p>
            <a:pPr marL="0" indent="0" rtl="0">
              <a:buNone/>
            </a:pPr>
            <a:r>
              <a:rPr lang="ru-RU" sz="1900">
                <a:effectLst/>
              </a:rPr>
              <a:t>Непонятная динамика просмотров. Интересно, что пики не приходятся на выходные. Я думаю, что больше всего просмотров в день выхода эпизода популярного тайтла.</a:t>
            </a:r>
          </a:p>
          <a:p>
            <a:pPr marL="0" indent="0">
              <a:buNone/>
            </a:pPr>
            <a:br>
              <a:rPr lang="ru-RU" sz="1900" b="0" i="0">
                <a:effectLst/>
                <a:latin typeface="Courier New" panose="02070309020205020404" pitchFamily="49" charset="0"/>
              </a:rPr>
            </a:br>
            <a:endParaRPr lang="ru-RU" sz="19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4031EB-5F88-4F4D-96A2-C98B38630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53" y="2537962"/>
            <a:ext cx="5616590" cy="258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9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131</Words>
  <Application>Microsoft Office PowerPoint</Application>
  <PresentationFormat>Экран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Helvetica Neue</vt:lpstr>
      <vt:lpstr>Office Theme</vt:lpstr>
      <vt:lpstr>Анализ потребления видеоконтента</vt:lpstr>
      <vt:lpstr>Какой тайтл является самымпопулярым ?</vt:lpstr>
      <vt:lpstr>Устройства, которые предпочитают пользователи </vt:lpstr>
      <vt:lpstr>5 самых просматриваемых эпизодов</vt:lpstr>
      <vt:lpstr>Просмотры по дням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Eugene Marchenko</cp:lastModifiedBy>
  <cp:revision>12</cp:revision>
  <dcterms:created xsi:type="dcterms:W3CDTF">2018-09-04T12:10:47Z</dcterms:created>
  <dcterms:modified xsi:type="dcterms:W3CDTF">2021-07-25T16:35:06Z</dcterms:modified>
</cp:coreProperties>
</file>