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9c3d3e9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9c3d3e9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c4a4e01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c4a4e01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c4a4e01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9c4a4e01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9c4a4e01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9c4a4e01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c4a4e01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c4a4e01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spersky.ru/downloads" TargetMode="External"/><Relationship Id="rId4" Type="http://schemas.openxmlformats.org/officeDocument/2006/relationships/hyperlink" Target="https://www.byfly.by/client/uslugi-antivirusnoi-zashchity" TargetMode="External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72850"/>
            <a:ext cx="8520600" cy="15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настроить антивирус “Касперского”?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0" y="0"/>
            <a:ext cx="91440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</a:t>
            </a:r>
            <a:r>
              <a:rPr lang="ru"/>
              <a:t>Скачать антивирус с сайта kaspersky.ru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0" y="654900"/>
            <a:ext cx="9144000" cy="4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Ссылка: </a:t>
            </a:r>
            <a:r>
              <a:rPr lang="ru" sz="1800" u="sng">
                <a:solidFill>
                  <a:schemeClr val="hlink"/>
                </a:solidFill>
                <a:hlinkClick r:id="rId3"/>
              </a:rPr>
              <a:t>https://www.kaspersky.ru/downloads</a:t>
            </a:r>
            <a:r>
              <a:rPr lang="ru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Ссылка: </a:t>
            </a:r>
            <a:r>
              <a:rPr lang="ru" sz="1800" u="sng">
                <a:solidFill>
                  <a:schemeClr val="accent5"/>
                </a:solidFill>
                <a:hlinkClick r:id="rId4"/>
              </a:rPr>
              <a:t>https://www.byfly.by/client/uslugi-antivirusnoi-zashchity</a:t>
            </a:r>
            <a:r>
              <a:rPr lang="ru" sz="1800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975" y="1932826"/>
            <a:ext cx="7926624" cy="25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Установить антивирус на компьютер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0" y="654900"/>
            <a:ext cx="9144000" cy="4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325" y="654900"/>
            <a:ext cx="4567349" cy="42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91440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3. Скопировать ключ из личного кабинета</a:t>
            </a:r>
            <a:endParaRPr sz="2700"/>
          </a:p>
        </p:txBody>
      </p:sp>
      <p:sp>
        <p:nvSpPr>
          <p:cNvPr id="74" name="Google Shape;74;p16"/>
          <p:cNvSpPr txBox="1"/>
          <p:nvPr/>
        </p:nvSpPr>
        <p:spPr>
          <a:xfrm>
            <a:off x="0" y="654900"/>
            <a:ext cx="9144000" cy="4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16"/>
          <p:cNvSpPr txBox="1"/>
          <p:nvPr/>
        </p:nvSpPr>
        <p:spPr>
          <a:xfrm>
            <a:off x="595300" y="654900"/>
            <a:ext cx="2833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Старый личный кабинет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441125" y="654900"/>
            <a:ext cx="2833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Новый</a:t>
            </a:r>
            <a:r>
              <a:rPr lang="ru" sz="1800">
                <a:solidFill>
                  <a:schemeClr val="dk1"/>
                </a:solidFill>
              </a:rPr>
              <a:t> личный кабинет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875" y="1060875"/>
            <a:ext cx="392430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50" y="1107288"/>
            <a:ext cx="34671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0"/>
            <a:ext cx="91440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Активировать “Касперского”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0" y="654900"/>
            <a:ext cx="9144000" cy="4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088" y="607225"/>
            <a:ext cx="5878325" cy="439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0" y="0"/>
            <a:ext cx="91440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Активировать “Касперского”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0" y="654900"/>
            <a:ext cx="9144000" cy="4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850" y="595688"/>
            <a:ext cx="5878300" cy="436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