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a54245f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a54245f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a54245f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a54245f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a54245fc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a54245f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a54245fc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a54245f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54245fc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54245fc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54245f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54245f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2650" y="2130750"/>
            <a:ext cx="8978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Видеоконтроль</a:t>
            </a:r>
            <a:endParaRPr sz="5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9144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Камеры для видеоконтроля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00" y="654900"/>
            <a:ext cx="3302175" cy="24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25" y="2826198"/>
            <a:ext cx="1675550" cy="16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4300" y="2945500"/>
            <a:ext cx="1532850" cy="15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5350" y="806700"/>
            <a:ext cx="5543150" cy="396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1. Войти</a:t>
            </a:r>
            <a:r>
              <a:rPr lang="ru" sz="2800"/>
              <a:t> в новый личный кабинет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75" y="1569625"/>
            <a:ext cx="8059450" cy="18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0"/>
            <a:ext cx="9144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2. Подключить услугу “Видеоконтроль”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50" y="1078638"/>
            <a:ext cx="7630301" cy="29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0"/>
            <a:ext cx="9144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3</a:t>
            </a:r>
            <a:r>
              <a:rPr lang="ru" sz="2800"/>
              <a:t>. Нажать на “Видеоконтроль”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25" y="1236550"/>
            <a:ext cx="8328951" cy="27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0" y="0"/>
            <a:ext cx="9144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4</a:t>
            </a:r>
            <a:r>
              <a:rPr lang="ru" sz="2800"/>
              <a:t>. Выбрать нужную камеру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00" y="654900"/>
            <a:ext cx="6197450" cy="4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0"/>
            <a:ext cx="9144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Видеоконтроль на смартфоне или планшете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475" y="1034525"/>
            <a:ext cx="2228500" cy="38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750" y="986975"/>
            <a:ext cx="2278800" cy="3903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931500" y="654900"/>
            <a:ext cx="11238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Android</a:t>
            </a:r>
            <a:endParaRPr b="1" sz="1800"/>
          </a:p>
        </p:txBody>
      </p:sp>
      <p:sp>
        <p:nvSpPr>
          <p:cNvPr id="96" name="Google Shape;96;p19"/>
          <p:cNvSpPr txBox="1"/>
          <p:nvPr/>
        </p:nvSpPr>
        <p:spPr>
          <a:xfrm>
            <a:off x="6359695" y="587920"/>
            <a:ext cx="11238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iOS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