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7FA239-6223-454E-90CF-31249D09B368}">
  <a:tblStyle styleId="{737FA239-6223-454E-90CF-31249D09B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fafc8c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fafc8c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6abf38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6abf38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ae3fd4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ae3fd4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ae3fd4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ae3fd4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ae3fd4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ae3fd4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ae3fd4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ae3fd4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bfafc8c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bfafc8c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fafc8cb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fafc8cb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fafc8cb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bfafc8c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6.jp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12400" y="2827075"/>
            <a:ext cx="51192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/>
              <a:t>LAN1.by</a:t>
            </a:r>
            <a:endParaRPr b="1" sz="60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581" l="3670" r="5469" t="16740"/>
          <a:stretch/>
        </p:blipFill>
        <p:spPr>
          <a:xfrm>
            <a:off x="3394850" y="1092900"/>
            <a:ext cx="2308774" cy="17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Устройства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212" y="712925"/>
            <a:ext cx="3623565" cy="3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Статистика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582300" y="8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{737FA239-6223-454E-90CF-31249D09B368}</a:tableStyleId>
              </a:tblPr>
              <a:tblGrid>
                <a:gridCol w="4142375"/>
                <a:gridCol w="1925150"/>
                <a:gridCol w="1911875"/>
              </a:tblGrid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Январь 2018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Январь 2017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 инструкций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150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+28%</a:t>
                      </a:r>
                      <a:endParaRPr b="1" baseline="30000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117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 видеоинструкций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33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+120%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Комментариев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1246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+145%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507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Заданных вопросов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343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+157%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133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Ответов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433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+69%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255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Посетителей за весь период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491 248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+276%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130 499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Просмотров страниц за весь период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1,26 млн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+258%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351 427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Посетителей в день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2020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+83%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1100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Просмотров страниц в день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4064</a:t>
                      </a:r>
                      <a:r>
                        <a:rPr b="1" baseline="30000" lang="ru" sz="1600">
                          <a:solidFill>
                            <a:srgbClr val="38761D"/>
                          </a:solidFill>
                        </a:rPr>
                        <a:t>+98%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2050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Сайты, которые ссылаются на lan1.by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540775" y="86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{737FA239-6223-454E-90CF-31249D09B368}</a:tableStyleId>
              </a:tblPr>
              <a:tblGrid>
                <a:gridCol w="1251900"/>
                <a:gridCol w="1930875"/>
                <a:gridCol w="3119325"/>
                <a:gridCol w="1751175"/>
              </a:tblGrid>
              <a:tr h="3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Логотип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Cайт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 ссылок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Onliner.by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Сайт о цифровой техники и белорусской сфере IT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90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4pda.ru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Сайт о мобильных устройствах 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ixbt.com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Сайт с новостями из сферы IT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elitesecurity.org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Cайт-сообщество людей интересующихся сферой IT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toster.ru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Сайт с вопросами и ответами из сферы IT 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12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gsu.by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Cайт университета имени Франциска Скорины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pic>
        <p:nvPicPr>
          <p:cNvPr descr="Onliner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38" y="1403120"/>
            <a:ext cx="9906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4pda.ru" id="71" name="Google Shape;71;p15"/>
          <p:cNvPicPr preferRelativeResize="0"/>
          <p:nvPr/>
        </p:nvPicPr>
        <p:blipFill rotWithShape="1">
          <a:blip r:embed="rId4">
            <a:alphaModFix/>
          </a:blip>
          <a:srcRect b="30434" l="0" r="0" t="0"/>
          <a:stretch/>
        </p:blipFill>
        <p:spPr>
          <a:xfrm>
            <a:off x="744150" y="1875965"/>
            <a:ext cx="839575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ixbt.com" id="72" name="Google Shape;72;p15"/>
          <p:cNvPicPr preferRelativeResize="0"/>
          <p:nvPr/>
        </p:nvPicPr>
        <p:blipFill rotWithShape="1">
          <a:blip r:embed="rId5">
            <a:alphaModFix/>
          </a:blip>
          <a:srcRect b="12280" l="8650" r="10580" t="10528"/>
          <a:stretch/>
        </p:blipFill>
        <p:spPr>
          <a:xfrm>
            <a:off x="811313" y="2417195"/>
            <a:ext cx="705274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elitesecurity.org" id="73" name="Google Shape;73;p15"/>
          <p:cNvPicPr preferRelativeResize="0"/>
          <p:nvPr/>
        </p:nvPicPr>
        <p:blipFill rotWithShape="1">
          <a:blip r:embed="rId6">
            <a:alphaModFix/>
          </a:blip>
          <a:srcRect b="26316" l="15385" r="14424" t="13158"/>
          <a:stretch/>
        </p:blipFill>
        <p:spPr>
          <a:xfrm>
            <a:off x="811310" y="2942617"/>
            <a:ext cx="705275" cy="448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https://toster.ru/" id="74" name="Google Shape;74;p15"/>
          <p:cNvPicPr preferRelativeResize="0"/>
          <p:nvPr/>
        </p:nvPicPr>
        <p:blipFill rotWithShape="1">
          <a:blip r:embed="rId7">
            <a:alphaModFix/>
          </a:blip>
          <a:srcRect b="31729" l="0" r="0" t="25001"/>
          <a:stretch/>
        </p:blipFill>
        <p:spPr>
          <a:xfrm>
            <a:off x="742078" y="3523568"/>
            <a:ext cx="853798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8">
            <a:alphaModFix/>
          </a:blip>
          <a:srcRect b="0" l="0" r="91215" t="-20148"/>
          <a:stretch/>
        </p:blipFill>
        <p:spPr>
          <a:xfrm>
            <a:off x="965899" y="3957085"/>
            <a:ext cx="452550" cy="5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роста посещаемости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991425"/>
            <a:ext cx="8839200" cy="368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  <p:sp>
        <p:nvSpPr>
          <p:cNvPr id="86" name="Google Shape;86;p16"/>
          <p:cNvSpPr txBox="1"/>
          <p:nvPr/>
        </p:nvSpPr>
        <p:spPr>
          <a:xfrm>
            <a:off x="2541300" y="712925"/>
            <a:ext cx="4061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 1 апреля 2016 года по 1 февраля 2018 года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Самые популярные статьи на сайте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574900" y="12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{737FA239-6223-454E-90CF-31249D09B368}</a:tableStyleId>
              </a:tblPr>
              <a:tblGrid>
                <a:gridCol w="1369125"/>
                <a:gridCol w="2824025"/>
                <a:gridCol w="2095475"/>
                <a:gridCol w="1780100"/>
              </a:tblGrid>
              <a:tr h="6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Значок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Название страницы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просмотров страницы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Количество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посетителей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7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Личный кабинет ByFly, ZALA, телефон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169 617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102 857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9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Подключение и настройка приставки интерактивного телевидения ZALA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88 006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57 080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1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Пакет услуг “ЯСНА”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33 915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26 197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Подключение ZALA через Wi-Fi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32 088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16 396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2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Акции Белтелеком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21 508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15 992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574863" y="678300"/>
            <a:ext cx="806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с апреля 2016 года по январь 2018 года было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просмотрено страниц 1,26 млн и посетителей 491 248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7173" l="5988" r="6721" t="53262"/>
          <a:stretch/>
        </p:blipFill>
        <p:spPr>
          <a:xfrm>
            <a:off x="623187" y="1805600"/>
            <a:ext cx="12713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5777" l="22152" r="22522" t="41751"/>
          <a:stretch/>
        </p:blipFill>
        <p:spPr>
          <a:xfrm>
            <a:off x="964609" y="3639624"/>
            <a:ext cx="565450" cy="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6755" l="21125" r="22523" t="35753"/>
          <a:stretch/>
        </p:blipFill>
        <p:spPr>
          <a:xfrm>
            <a:off x="898056" y="3011524"/>
            <a:ext cx="565450" cy="57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8338" l="9012" r="53837" t="68626"/>
          <a:stretch/>
        </p:blipFill>
        <p:spPr>
          <a:xfrm>
            <a:off x="707725" y="2424319"/>
            <a:ext cx="1098500" cy="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704" y="4222335"/>
            <a:ext cx="846313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2018 год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Увеличить количество посетителей до 3000 в день.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Написать 50 инструкций (за 2017 год было написано 33).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Записать 30 видеоинструкций (за 2017 год было записано 17).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Изменить дизайн сайта.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Переименовать сайт из “Технической поддержки Белтелеком” в “Сообщество абонентов Белтелеком”.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Создание эмулятора веб-интерфейса модема.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825" y="432500"/>
            <a:ext cx="4644775" cy="41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География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Возраст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86875"/>
            <a:ext cx="8681169" cy="35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850" y="4627775"/>
            <a:ext cx="990600" cy="23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646212" y="4587475"/>
            <a:ext cx="22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Данные представлены сервисом</a:t>
            </a:r>
            <a:endParaRPr sz="1000"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425" y="786875"/>
            <a:ext cx="4787126" cy="3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