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2b38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2b38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Слоган: умный дом номер 1 в Беларуси!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c827aa9_1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c827aa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efaeaef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efaeaef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https://smarthome1.by/emul/ios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22b389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22b38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https://smarthome1.by/emul/android/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faeaefe_2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faeaef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https://smarthome1.by/emul/script/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22b389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22b389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22b389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22b38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Вставить сайт в ПК и в мобильник и в планшет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22b389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22b389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45575" y="1827750"/>
            <a:ext cx="64509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>
                <a:solidFill>
                  <a:srgbClr val="1565C0"/>
                </a:solidFill>
              </a:rPr>
              <a:t>SmartHome1.by</a:t>
            </a:r>
            <a:endParaRPr b="1" sz="5500">
              <a:solidFill>
                <a:srgbClr val="1565C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75" y="1569850"/>
            <a:ext cx="1354149" cy="126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Почему такое имя для сайта?</a:t>
            </a:r>
            <a:endParaRPr b="1"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999150" y="4239600"/>
            <a:ext cx="7400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Слоган: “Умный дом №1 в Беларуси”</a:t>
            </a:r>
            <a:endParaRPr b="1" sz="3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0" y="1078928"/>
            <a:ext cx="6699502" cy="2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Что уже есть на сайте?</a:t>
            </a:r>
            <a:endParaRPr b="1" sz="24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35625" y="1152475"/>
            <a:ext cx="81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Технические характеристики датчиков и устройств.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Инструкции и </a:t>
            </a:r>
            <a:r>
              <a:rPr lang="ru" sz="2400">
                <a:solidFill>
                  <a:srgbClr val="000000"/>
                </a:solidFill>
              </a:rPr>
              <a:t>видеоинструкции</a:t>
            </a:r>
            <a:r>
              <a:rPr lang="ru" sz="2400">
                <a:solidFill>
                  <a:srgbClr val="000000"/>
                </a:solidFill>
              </a:rPr>
              <a:t> по настройке.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Список часто задаваемых вопросов.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Стоимость услуги “Умный дом”.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rgbClr val="000000"/>
                </a:solidFill>
              </a:rPr>
              <a:t>Эмуляторы приложения</a:t>
            </a:r>
            <a:r>
              <a:rPr lang="ru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rgbClr val="000000"/>
                </a:solidFill>
              </a:rPr>
              <a:t>Виртуальный помощник по созданию сценария</a:t>
            </a:r>
            <a:r>
              <a:rPr lang="ru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8712" y="6721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/>
              <a:t>Эмулятор приложения “Умный дом” для iOS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4" name="Google Shape;74;p16"/>
          <p:cNvSpPr txBox="1"/>
          <p:nvPr/>
        </p:nvSpPr>
        <p:spPr>
          <a:xfrm>
            <a:off x="3569383" y="4751825"/>
            <a:ext cx="2579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u="sng"/>
              <a:t>https://smarthome1.by/emul/ios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816" y="4768955"/>
            <a:ext cx="289700" cy="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2903" l="0" r="0" t="6631"/>
          <a:stretch/>
        </p:blipFill>
        <p:spPr>
          <a:xfrm>
            <a:off x="2018775" y="571200"/>
            <a:ext cx="5243501" cy="4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26312" y="755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Эмулятор приложения </a:t>
            </a:r>
            <a:r>
              <a:rPr b="1" lang="ru" sz="2400"/>
              <a:t>“Умный дом” </a:t>
            </a:r>
            <a:r>
              <a:rPr b="1" lang="ru" sz="2400"/>
              <a:t>для Android</a:t>
            </a:r>
            <a:endParaRPr b="1" sz="24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594" l="0" r="0" t="6056"/>
          <a:stretch/>
        </p:blipFill>
        <p:spPr>
          <a:xfrm>
            <a:off x="1772500" y="616850"/>
            <a:ext cx="5164574" cy="41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052106" y="4722545"/>
            <a:ext cx="2911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u="sng"/>
              <a:t>https://smarthome1.by/emul/android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778" y="4759200"/>
            <a:ext cx="289700" cy="2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639" l="-3164" r="6105" t="5707"/>
          <a:stretch/>
        </p:blipFill>
        <p:spPr>
          <a:xfrm>
            <a:off x="2026264" y="614075"/>
            <a:ext cx="4898749" cy="41390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11" y="582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Виртуальный помощник по созданию сценария</a:t>
            </a:r>
            <a:endParaRPr b="1" sz="2400"/>
          </a:p>
        </p:txBody>
      </p:sp>
      <p:sp>
        <p:nvSpPr>
          <p:cNvPr id="91" name="Google Shape;91;p18"/>
          <p:cNvSpPr txBox="1"/>
          <p:nvPr/>
        </p:nvSpPr>
        <p:spPr>
          <a:xfrm>
            <a:off x="3061876" y="4751825"/>
            <a:ext cx="2891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u="sng"/>
              <a:t>https://smarthome1.by/emul/script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98" y="4788475"/>
            <a:ext cx="289700" cy="2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445025"/>
            <a:ext cx="9144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Собственный дизайн и система управления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сайтом WordPress</a:t>
            </a:r>
            <a:endParaRPr b="1" sz="240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347297" y="1257025"/>
            <a:ext cx="8273250" cy="3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46400" y="445025"/>
            <a:ext cx="88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/>
              <a:t>Сайт работает на компьютерах, планшетах и смартфонах</a:t>
            </a:r>
            <a:endParaRPr b="1" sz="23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50" y="1017725"/>
            <a:ext cx="71309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Сервисы для оценки посещаемости сайта</a:t>
            </a:r>
            <a:endParaRPr b="1" sz="24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296" y="1242050"/>
            <a:ext cx="2436425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8371" l="0" r="0" t="10748"/>
          <a:stretch/>
        </p:blipFill>
        <p:spPr>
          <a:xfrm>
            <a:off x="1764868" y="1220125"/>
            <a:ext cx="2060673" cy="49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92" y="1712556"/>
            <a:ext cx="5191826" cy="27905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726" y="1712550"/>
            <a:ext cx="3319254" cy="2790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